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معلومات الحقيقة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b="1" sz="3492"/>
            </a:lvl1pPr>
          </a:lstStyle>
          <a:p>
            <a:pPr/>
            <a:r>
              <a:t>السمة</a:t>
            </a:r>
          </a:p>
        </p:txBody>
      </p:sp>
      <p:sp>
        <p:nvSpPr>
          <p:cNvPr id="116" name="مستوى النص الأول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pc="-170" sz="85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صورة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صورة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عنوان العرض التقديمي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b="1" sz="3312"/>
            </a:lvl1pPr>
          </a:lstStyle>
          <a:p>
            <a:pPr/>
            <a:r>
              <a:t>المؤلف والتاريخ</a:t>
            </a:r>
          </a:p>
        </p:txBody>
      </p:sp>
      <p:sp>
        <p:nvSpPr>
          <p:cNvPr id="2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للعرض التقديمي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عنوان الشريحة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عنوان الشريحة</a:t>
            </a:r>
          </a:p>
        </p:txBody>
      </p:sp>
      <p:sp>
        <p:nvSpPr>
          <p:cNvPr id="34" name="مستوى النص الأول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العنوان الفرعي للشريحة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/>
            <a:r>
              <a:t>عنوان القسم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b="1" sz="517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3" name="مستوى النص الأول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.g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.jpeg"/><Relationship Id="rId4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.g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.g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.g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2.gif"/><Relationship Id="rId4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ca51a38-f0c9-49e6-a0b9-da3e713dab3a.jpeg" descr="fca51a38-f0c9-49e6-a0b9-da3e713dab3a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0001" y="437601"/>
            <a:ext cx="18343998" cy="12840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استنتجي من الأحرف المبعثرة كلمة لها علاقة بالدرس :"/>
          <p:cNvSpPr/>
          <p:nvPr/>
        </p:nvSpPr>
        <p:spPr>
          <a:xfrm>
            <a:off x="4348859" y="840844"/>
            <a:ext cx="19418219" cy="1548148"/>
          </a:xfrm>
          <a:prstGeom prst="roundRect">
            <a:avLst>
              <a:gd name="adj" fmla="val 16829"/>
            </a:avLst>
          </a:prstGeom>
          <a:solidFill>
            <a:srgbClr val="93E3F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6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استنتجي من الأحرف المبعثرة كلمة لها علاقة بالدرس :</a:t>
            </a:r>
          </a:p>
        </p:txBody>
      </p:sp>
      <p:sp>
        <p:nvSpPr>
          <p:cNvPr id="211" name="بيضاوي"/>
          <p:cNvSpPr/>
          <p:nvPr/>
        </p:nvSpPr>
        <p:spPr>
          <a:xfrm>
            <a:off x="11239500" y="3270282"/>
            <a:ext cx="10057705" cy="9947904"/>
          </a:xfrm>
          <a:prstGeom prst="ellipse">
            <a:avLst/>
          </a:prstGeom>
          <a:solidFill>
            <a:srgbClr val="B0E0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12" name="الفرائض"/>
          <p:cNvSpPr/>
          <p:nvPr/>
        </p:nvSpPr>
        <p:spPr>
          <a:xfrm>
            <a:off x="4722430" y="8847381"/>
            <a:ext cx="7861698" cy="4482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722" y="0"/>
                </a:moveTo>
                <a:cubicBezTo>
                  <a:pt x="12675" y="0"/>
                  <a:pt x="16011" y="3256"/>
                  <a:pt x="17082" y="7720"/>
                </a:cubicBezTo>
                <a:lnTo>
                  <a:pt x="21600" y="8300"/>
                </a:lnTo>
                <a:lnTo>
                  <a:pt x="17439" y="10505"/>
                </a:lnTo>
                <a:cubicBezTo>
                  <a:pt x="17441" y="10603"/>
                  <a:pt x="17444" y="10702"/>
                  <a:pt x="17444" y="10801"/>
                </a:cubicBezTo>
                <a:cubicBezTo>
                  <a:pt x="17444" y="16766"/>
                  <a:pt x="13539" y="21600"/>
                  <a:pt x="8722" y="21600"/>
                </a:cubicBezTo>
                <a:cubicBezTo>
                  <a:pt x="3905" y="21600"/>
                  <a:pt x="0" y="16766"/>
                  <a:pt x="0" y="10801"/>
                </a:cubicBezTo>
                <a:cubicBezTo>
                  <a:pt x="0" y="4836"/>
                  <a:pt x="3905" y="0"/>
                  <a:pt x="872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0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الفرائض</a:t>
            </a:r>
          </a:p>
        </p:txBody>
      </p:sp>
      <p:sp>
        <p:nvSpPr>
          <p:cNvPr id="213" name="ا"/>
          <p:cNvSpPr txBox="1"/>
          <p:nvPr/>
        </p:nvSpPr>
        <p:spPr>
          <a:xfrm>
            <a:off x="15222304" y="6671372"/>
            <a:ext cx="9487015" cy="166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</a:t>
            </a:r>
          </a:p>
        </p:txBody>
      </p:sp>
      <p:sp>
        <p:nvSpPr>
          <p:cNvPr id="214" name="ئ"/>
          <p:cNvSpPr txBox="1"/>
          <p:nvPr/>
        </p:nvSpPr>
        <p:spPr>
          <a:xfrm>
            <a:off x="10390170" y="7409605"/>
            <a:ext cx="8992912" cy="166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ئ</a:t>
            </a:r>
          </a:p>
        </p:txBody>
      </p:sp>
      <p:sp>
        <p:nvSpPr>
          <p:cNvPr id="215" name="ض"/>
          <p:cNvSpPr txBox="1"/>
          <p:nvPr/>
        </p:nvSpPr>
        <p:spPr>
          <a:xfrm>
            <a:off x="9661707" y="4503360"/>
            <a:ext cx="9487015" cy="166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ض</a:t>
            </a:r>
          </a:p>
        </p:txBody>
      </p:sp>
      <p:sp>
        <p:nvSpPr>
          <p:cNvPr id="216" name="ر"/>
          <p:cNvSpPr txBox="1"/>
          <p:nvPr/>
        </p:nvSpPr>
        <p:spPr>
          <a:xfrm>
            <a:off x="13893240" y="5486953"/>
            <a:ext cx="6879751" cy="166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ر</a:t>
            </a:r>
          </a:p>
        </p:txBody>
      </p:sp>
      <p:sp>
        <p:nvSpPr>
          <p:cNvPr id="217" name="ف"/>
          <p:cNvSpPr txBox="1"/>
          <p:nvPr/>
        </p:nvSpPr>
        <p:spPr>
          <a:xfrm>
            <a:off x="13616671" y="8839385"/>
            <a:ext cx="9487015" cy="166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ف</a:t>
            </a:r>
          </a:p>
        </p:txBody>
      </p:sp>
      <p:sp>
        <p:nvSpPr>
          <p:cNvPr id="218" name="ل"/>
          <p:cNvSpPr txBox="1"/>
          <p:nvPr/>
        </p:nvSpPr>
        <p:spPr>
          <a:xfrm>
            <a:off x="10714420" y="10254104"/>
            <a:ext cx="9487015" cy="166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ل</a:t>
            </a:r>
          </a:p>
        </p:txBody>
      </p:sp>
      <p:sp>
        <p:nvSpPr>
          <p:cNvPr id="219" name="ا"/>
          <p:cNvSpPr txBox="1"/>
          <p:nvPr/>
        </p:nvSpPr>
        <p:spPr>
          <a:xfrm>
            <a:off x="7636440" y="6860411"/>
            <a:ext cx="9969175" cy="166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فرائض الوضوء"/>
          <p:cNvSpPr/>
          <p:nvPr/>
        </p:nvSpPr>
        <p:spPr>
          <a:xfrm>
            <a:off x="13776965" y="1682091"/>
            <a:ext cx="9179301" cy="2179502"/>
          </a:xfrm>
          <a:prstGeom prst="roundRect">
            <a:avLst>
              <a:gd name="adj" fmla="val 9655"/>
            </a:avLst>
          </a:prstGeom>
          <a:solidFill>
            <a:srgbClr val="7CD6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فرائض الوضوء</a:t>
            </a:r>
          </a:p>
        </p:txBody>
      </p:sp>
      <p:sp>
        <p:nvSpPr>
          <p:cNvPr id="222" name="مستطيل مستدير الزوايا"/>
          <p:cNvSpPr/>
          <p:nvPr/>
        </p:nvSpPr>
        <p:spPr>
          <a:xfrm>
            <a:off x="13435445" y="1400896"/>
            <a:ext cx="9862342" cy="2741891"/>
          </a:xfrm>
          <a:prstGeom prst="roundRect">
            <a:avLst>
              <a:gd name="adj" fmla="val 17338"/>
            </a:avLst>
          </a:prstGeom>
          <a:ln w="304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23" name="يقصد بفرائض الوضوء التي لا يصح الوضوء ولا يتم إلا بها ."/>
          <p:cNvSpPr/>
          <p:nvPr/>
        </p:nvSpPr>
        <p:spPr>
          <a:xfrm>
            <a:off x="5159966" y="5708874"/>
            <a:ext cx="14064068" cy="4534196"/>
          </a:xfrm>
          <a:prstGeom prst="roundRect">
            <a:avLst>
              <a:gd name="adj" fmla="val 6292"/>
            </a:avLst>
          </a:prstGeom>
          <a:solidFill>
            <a:srgbClr val="7FDCF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يقصد بفرائض الوضوء التي لا يصح الوضوء ولا يتم إلا بها .</a:t>
            </a:r>
          </a:p>
        </p:txBody>
      </p:sp>
      <p:sp>
        <p:nvSpPr>
          <p:cNvPr id="224" name="مستطيل مستدير الزوايا"/>
          <p:cNvSpPr/>
          <p:nvPr/>
        </p:nvSpPr>
        <p:spPr>
          <a:xfrm>
            <a:off x="4478108" y="5231404"/>
            <a:ext cx="15427784" cy="5617212"/>
          </a:xfrm>
          <a:prstGeom prst="roundRect">
            <a:avLst>
              <a:gd name="adj" fmla="val 8463"/>
            </a:avLst>
          </a:prstGeom>
          <a:ln w="304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225" name="pasted-movie.gif" descr="pasted-movie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0965847" y="641541"/>
            <a:ext cx="3536276" cy="37838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فرائض الوضوء"/>
          <p:cNvSpPr/>
          <p:nvPr/>
        </p:nvSpPr>
        <p:spPr>
          <a:xfrm>
            <a:off x="13776965" y="1682091"/>
            <a:ext cx="9179301" cy="2179502"/>
          </a:xfrm>
          <a:prstGeom prst="roundRect">
            <a:avLst>
              <a:gd name="adj" fmla="val 9655"/>
            </a:avLst>
          </a:prstGeom>
          <a:solidFill>
            <a:srgbClr val="7CD6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فرائض الوضوء</a:t>
            </a:r>
          </a:p>
        </p:txBody>
      </p:sp>
      <p:sp>
        <p:nvSpPr>
          <p:cNvPr id="228" name="مستطيل مستدير الزوايا"/>
          <p:cNvSpPr/>
          <p:nvPr/>
        </p:nvSpPr>
        <p:spPr>
          <a:xfrm>
            <a:off x="13435445" y="1400896"/>
            <a:ext cx="9862342" cy="2741891"/>
          </a:xfrm>
          <a:prstGeom prst="roundRect">
            <a:avLst>
              <a:gd name="adj" fmla="val 17338"/>
            </a:avLst>
          </a:prstGeom>
          <a:ln w="304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229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68140" t="24467" r="6981" b="44251"/>
          <a:stretch>
            <a:fillRect/>
          </a:stretch>
        </p:blipFill>
        <p:spPr>
          <a:xfrm>
            <a:off x="18779097" y="6443806"/>
            <a:ext cx="4620978" cy="5810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2" h="21371" fill="norm" stroke="1" extrusionOk="0">
                <a:moveTo>
                  <a:pt x="10255" y="4"/>
                </a:moveTo>
                <a:cubicBezTo>
                  <a:pt x="9990" y="12"/>
                  <a:pt x="9728" y="31"/>
                  <a:pt x="9468" y="63"/>
                </a:cubicBezTo>
                <a:cubicBezTo>
                  <a:pt x="3217" y="814"/>
                  <a:pt x="-307" y="5482"/>
                  <a:pt x="1740" y="10299"/>
                </a:cubicBezTo>
                <a:cubicBezTo>
                  <a:pt x="2387" y="11820"/>
                  <a:pt x="4437" y="13817"/>
                  <a:pt x="5357" y="13817"/>
                </a:cubicBezTo>
                <a:cubicBezTo>
                  <a:pt x="6021" y="13817"/>
                  <a:pt x="6852" y="12487"/>
                  <a:pt x="6564" y="11885"/>
                </a:cubicBezTo>
                <a:cubicBezTo>
                  <a:pt x="6452" y="11651"/>
                  <a:pt x="6536" y="11372"/>
                  <a:pt x="6750" y="11266"/>
                </a:cubicBezTo>
                <a:cubicBezTo>
                  <a:pt x="6964" y="11160"/>
                  <a:pt x="7595" y="11657"/>
                  <a:pt x="8152" y="12370"/>
                </a:cubicBezTo>
                <a:cubicBezTo>
                  <a:pt x="8709" y="13083"/>
                  <a:pt x="9311" y="13712"/>
                  <a:pt x="9492" y="13768"/>
                </a:cubicBezTo>
                <a:cubicBezTo>
                  <a:pt x="9950" y="13912"/>
                  <a:pt x="11274" y="16167"/>
                  <a:pt x="11020" y="16371"/>
                </a:cubicBezTo>
                <a:cubicBezTo>
                  <a:pt x="10905" y="16463"/>
                  <a:pt x="8688" y="16536"/>
                  <a:pt x="6094" y="16536"/>
                </a:cubicBezTo>
                <a:cubicBezTo>
                  <a:pt x="388" y="16536"/>
                  <a:pt x="0" y="16702"/>
                  <a:pt x="0" y="19138"/>
                </a:cubicBezTo>
                <a:cubicBezTo>
                  <a:pt x="0" y="20343"/>
                  <a:pt x="164" y="20815"/>
                  <a:pt x="661" y="21047"/>
                </a:cubicBezTo>
                <a:cubicBezTo>
                  <a:pt x="1595" y="21483"/>
                  <a:pt x="19789" y="21478"/>
                  <a:pt x="20662" y="21041"/>
                </a:cubicBezTo>
                <a:cubicBezTo>
                  <a:pt x="21217" y="20763"/>
                  <a:pt x="21293" y="20418"/>
                  <a:pt x="21117" y="18940"/>
                </a:cubicBezTo>
                <a:cubicBezTo>
                  <a:pt x="21001" y="17968"/>
                  <a:pt x="20796" y="17087"/>
                  <a:pt x="20663" y="16980"/>
                </a:cubicBezTo>
                <a:cubicBezTo>
                  <a:pt x="20530" y="16873"/>
                  <a:pt x="18707" y="16709"/>
                  <a:pt x="16610" y="16616"/>
                </a:cubicBezTo>
                <a:cubicBezTo>
                  <a:pt x="14514" y="16524"/>
                  <a:pt x="12713" y="16338"/>
                  <a:pt x="12609" y="16203"/>
                </a:cubicBezTo>
                <a:cubicBezTo>
                  <a:pt x="12506" y="16069"/>
                  <a:pt x="12833" y="15742"/>
                  <a:pt x="13336" y="15478"/>
                </a:cubicBezTo>
                <a:cubicBezTo>
                  <a:pt x="13953" y="15154"/>
                  <a:pt x="14188" y="14808"/>
                  <a:pt x="14059" y="14412"/>
                </a:cubicBezTo>
                <a:cubicBezTo>
                  <a:pt x="13954" y="14090"/>
                  <a:pt x="13969" y="13613"/>
                  <a:pt x="14093" y="13354"/>
                </a:cubicBezTo>
                <a:cubicBezTo>
                  <a:pt x="14446" y="12617"/>
                  <a:pt x="15729" y="13333"/>
                  <a:pt x="16031" y="14436"/>
                </a:cubicBezTo>
                <a:cubicBezTo>
                  <a:pt x="16101" y="14693"/>
                  <a:pt x="16179" y="14877"/>
                  <a:pt x="16277" y="15008"/>
                </a:cubicBezTo>
                <a:cubicBezTo>
                  <a:pt x="16243" y="14966"/>
                  <a:pt x="16238" y="14934"/>
                  <a:pt x="16280" y="14913"/>
                </a:cubicBezTo>
                <a:cubicBezTo>
                  <a:pt x="16328" y="14889"/>
                  <a:pt x="16314" y="14827"/>
                  <a:pt x="16240" y="14736"/>
                </a:cubicBezTo>
                <a:cubicBezTo>
                  <a:pt x="16178" y="14660"/>
                  <a:pt x="16142" y="14536"/>
                  <a:pt x="16160" y="14459"/>
                </a:cubicBezTo>
                <a:cubicBezTo>
                  <a:pt x="16179" y="14379"/>
                  <a:pt x="16155" y="14306"/>
                  <a:pt x="16106" y="14291"/>
                </a:cubicBezTo>
                <a:cubicBezTo>
                  <a:pt x="15986" y="14254"/>
                  <a:pt x="15929" y="13968"/>
                  <a:pt x="16015" y="13840"/>
                </a:cubicBezTo>
                <a:cubicBezTo>
                  <a:pt x="16098" y="13715"/>
                  <a:pt x="16150" y="13746"/>
                  <a:pt x="16259" y="13989"/>
                </a:cubicBezTo>
                <a:cubicBezTo>
                  <a:pt x="16325" y="14138"/>
                  <a:pt x="16349" y="14153"/>
                  <a:pt x="16391" y="14071"/>
                </a:cubicBezTo>
                <a:cubicBezTo>
                  <a:pt x="16421" y="14013"/>
                  <a:pt x="16394" y="13886"/>
                  <a:pt x="16326" y="13771"/>
                </a:cubicBezTo>
                <a:cubicBezTo>
                  <a:pt x="16261" y="13662"/>
                  <a:pt x="16200" y="13457"/>
                  <a:pt x="16189" y="13317"/>
                </a:cubicBezTo>
                <a:cubicBezTo>
                  <a:pt x="16179" y="13177"/>
                  <a:pt x="16149" y="13046"/>
                  <a:pt x="16122" y="13024"/>
                </a:cubicBezTo>
                <a:cubicBezTo>
                  <a:pt x="16058" y="12972"/>
                  <a:pt x="16059" y="12749"/>
                  <a:pt x="16124" y="12697"/>
                </a:cubicBezTo>
                <a:cubicBezTo>
                  <a:pt x="16152" y="12675"/>
                  <a:pt x="16226" y="12714"/>
                  <a:pt x="16291" y="12783"/>
                </a:cubicBezTo>
                <a:lnTo>
                  <a:pt x="16412" y="12909"/>
                </a:lnTo>
                <a:lnTo>
                  <a:pt x="16461" y="12723"/>
                </a:lnTo>
                <a:cubicBezTo>
                  <a:pt x="16498" y="12586"/>
                  <a:pt x="16484" y="12524"/>
                  <a:pt x="16399" y="12474"/>
                </a:cubicBezTo>
                <a:cubicBezTo>
                  <a:pt x="16244" y="12382"/>
                  <a:pt x="16216" y="11571"/>
                  <a:pt x="16359" y="11307"/>
                </a:cubicBezTo>
                <a:cubicBezTo>
                  <a:pt x="16439" y="11158"/>
                  <a:pt x="16441" y="11101"/>
                  <a:pt x="16371" y="11011"/>
                </a:cubicBezTo>
                <a:cubicBezTo>
                  <a:pt x="16269" y="10879"/>
                  <a:pt x="16258" y="10657"/>
                  <a:pt x="16350" y="10580"/>
                </a:cubicBezTo>
                <a:cubicBezTo>
                  <a:pt x="16403" y="10535"/>
                  <a:pt x="16476" y="9508"/>
                  <a:pt x="16432" y="9417"/>
                </a:cubicBezTo>
                <a:cubicBezTo>
                  <a:pt x="16332" y="9210"/>
                  <a:pt x="16371" y="8911"/>
                  <a:pt x="16532" y="8653"/>
                </a:cubicBezTo>
                <a:cubicBezTo>
                  <a:pt x="16631" y="8494"/>
                  <a:pt x="16819" y="8108"/>
                  <a:pt x="16949" y="7797"/>
                </a:cubicBezTo>
                <a:cubicBezTo>
                  <a:pt x="17078" y="7485"/>
                  <a:pt x="17220" y="7220"/>
                  <a:pt x="17266" y="7208"/>
                </a:cubicBezTo>
                <a:cubicBezTo>
                  <a:pt x="17369" y="7181"/>
                  <a:pt x="17493" y="7429"/>
                  <a:pt x="17493" y="7664"/>
                </a:cubicBezTo>
                <a:cubicBezTo>
                  <a:pt x="17493" y="7760"/>
                  <a:pt x="17543" y="7868"/>
                  <a:pt x="17604" y="7905"/>
                </a:cubicBezTo>
                <a:cubicBezTo>
                  <a:pt x="17703" y="7962"/>
                  <a:pt x="17706" y="8025"/>
                  <a:pt x="17630" y="8450"/>
                </a:cubicBezTo>
                <a:cubicBezTo>
                  <a:pt x="17491" y="9222"/>
                  <a:pt x="17536" y="9668"/>
                  <a:pt x="17846" y="10658"/>
                </a:cubicBezTo>
                <a:cubicBezTo>
                  <a:pt x="18147" y="11616"/>
                  <a:pt x="18344" y="12379"/>
                  <a:pt x="18449" y="12989"/>
                </a:cubicBezTo>
                <a:cubicBezTo>
                  <a:pt x="18655" y="12500"/>
                  <a:pt x="18921" y="12002"/>
                  <a:pt x="19190" y="11646"/>
                </a:cubicBezTo>
                <a:cubicBezTo>
                  <a:pt x="20191" y="10322"/>
                  <a:pt x="20589" y="6982"/>
                  <a:pt x="19940" y="5357"/>
                </a:cubicBezTo>
                <a:cubicBezTo>
                  <a:pt x="18722" y="2303"/>
                  <a:pt x="14237" y="-117"/>
                  <a:pt x="10255" y="4"/>
                </a:cubicBezTo>
                <a:close/>
                <a:moveTo>
                  <a:pt x="16277" y="15008"/>
                </a:moveTo>
                <a:cubicBezTo>
                  <a:pt x="16283" y="15015"/>
                  <a:pt x="16281" y="15020"/>
                  <a:pt x="16290" y="15028"/>
                </a:cubicBezTo>
                <a:cubicBezTo>
                  <a:pt x="16292" y="15030"/>
                  <a:pt x="16295" y="15031"/>
                  <a:pt x="16297" y="15033"/>
                </a:cubicBezTo>
                <a:cubicBezTo>
                  <a:pt x="16290" y="15024"/>
                  <a:pt x="16283" y="15017"/>
                  <a:pt x="16277" y="15008"/>
                </a:cubicBezTo>
                <a:close/>
                <a:moveTo>
                  <a:pt x="16297" y="15033"/>
                </a:moveTo>
                <a:cubicBezTo>
                  <a:pt x="16443" y="15212"/>
                  <a:pt x="16634" y="15280"/>
                  <a:pt x="16920" y="15272"/>
                </a:cubicBezTo>
                <a:cubicBezTo>
                  <a:pt x="16887" y="15263"/>
                  <a:pt x="16838" y="15256"/>
                  <a:pt x="16818" y="15244"/>
                </a:cubicBezTo>
                <a:cubicBezTo>
                  <a:pt x="16739" y="15198"/>
                  <a:pt x="16685" y="15126"/>
                  <a:pt x="16696" y="15084"/>
                </a:cubicBezTo>
                <a:cubicBezTo>
                  <a:pt x="16716" y="15004"/>
                  <a:pt x="16597" y="14997"/>
                  <a:pt x="16453" y="15069"/>
                </a:cubicBezTo>
                <a:cubicBezTo>
                  <a:pt x="16411" y="15090"/>
                  <a:pt x="16343" y="15072"/>
                  <a:pt x="16297" y="1503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0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6193" t="24469" r="6982" b="44246"/>
          <a:stretch>
            <a:fillRect/>
          </a:stretch>
        </p:blipFill>
        <p:spPr>
          <a:xfrm>
            <a:off x="1717774" y="6443744"/>
            <a:ext cx="16127285" cy="5810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2" h="21368" fill="norm" stroke="1" extrusionOk="0">
                <a:moveTo>
                  <a:pt x="18346" y="4"/>
                </a:moveTo>
                <a:cubicBezTo>
                  <a:pt x="18269" y="12"/>
                  <a:pt x="18192" y="31"/>
                  <a:pt x="18117" y="63"/>
                </a:cubicBezTo>
                <a:cubicBezTo>
                  <a:pt x="16297" y="814"/>
                  <a:pt x="15272" y="5480"/>
                  <a:pt x="15868" y="10296"/>
                </a:cubicBezTo>
                <a:cubicBezTo>
                  <a:pt x="16056" y="11818"/>
                  <a:pt x="16654" y="13812"/>
                  <a:pt x="16921" y="13812"/>
                </a:cubicBezTo>
                <a:cubicBezTo>
                  <a:pt x="17114" y="13812"/>
                  <a:pt x="17356" y="12483"/>
                  <a:pt x="17272" y="11881"/>
                </a:cubicBezTo>
                <a:cubicBezTo>
                  <a:pt x="17239" y="11647"/>
                  <a:pt x="17264" y="11368"/>
                  <a:pt x="17326" y="11262"/>
                </a:cubicBezTo>
                <a:cubicBezTo>
                  <a:pt x="17388" y="11156"/>
                  <a:pt x="17572" y="11652"/>
                  <a:pt x="17734" y="12364"/>
                </a:cubicBezTo>
                <a:cubicBezTo>
                  <a:pt x="17896" y="13077"/>
                  <a:pt x="18071" y="13707"/>
                  <a:pt x="18124" y="13764"/>
                </a:cubicBezTo>
                <a:cubicBezTo>
                  <a:pt x="18257" y="13907"/>
                  <a:pt x="18642" y="16161"/>
                  <a:pt x="18568" y="16365"/>
                </a:cubicBezTo>
                <a:cubicBezTo>
                  <a:pt x="18535" y="16456"/>
                  <a:pt x="17890" y="16532"/>
                  <a:pt x="17136" y="16532"/>
                </a:cubicBezTo>
                <a:cubicBezTo>
                  <a:pt x="15475" y="16532"/>
                  <a:pt x="15362" y="16698"/>
                  <a:pt x="15362" y="19133"/>
                </a:cubicBezTo>
                <a:cubicBezTo>
                  <a:pt x="15362" y="20339"/>
                  <a:pt x="15409" y="20809"/>
                  <a:pt x="15554" y="21041"/>
                </a:cubicBezTo>
                <a:cubicBezTo>
                  <a:pt x="15826" y="21477"/>
                  <a:pt x="21120" y="21471"/>
                  <a:pt x="21374" y="21035"/>
                </a:cubicBezTo>
                <a:cubicBezTo>
                  <a:pt x="21536" y="20757"/>
                  <a:pt x="21558" y="20412"/>
                  <a:pt x="21507" y="18935"/>
                </a:cubicBezTo>
                <a:cubicBezTo>
                  <a:pt x="21473" y="17963"/>
                  <a:pt x="21414" y="17080"/>
                  <a:pt x="21375" y="16973"/>
                </a:cubicBezTo>
                <a:cubicBezTo>
                  <a:pt x="21336" y="16867"/>
                  <a:pt x="20805" y="16704"/>
                  <a:pt x="20195" y="16611"/>
                </a:cubicBezTo>
                <a:cubicBezTo>
                  <a:pt x="19585" y="16519"/>
                  <a:pt x="19061" y="16333"/>
                  <a:pt x="19031" y="16198"/>
                </a:cubicBezTo>
                <a:cubicBezTo>
                  <a:pt x="19001" y="16064"/>
                  <a:pt x="19096" y="15737"/>
                  <a:pt x="19243" y="15473"/>
                </a:cubicBezTo>
                <a:cubicBezTo>
                  <a:pt x="19422" y="15149"/>
                  <a:pt x="19490" y="14803"/>
                  <a:pt x="19453" y="14407"/>
                </a:cubicBezTo>
                <a:cubicBezTo>
                  <a:pt x="19422" y="14085"/>
                  <a:pt x="19427" y="13608"/>
                  <a:pt x="19463" y="13349"/>
                </a:cubicBezTo>
                <a:cubicBezTo>
                  <a:pt x="19566" y="12613"/>
                  <a:pt x="19939" y="13329"/>
                  <a:pt x="20027" y="14431"/>
                </a:cubicBezTo>
                <a:cubicBezTo>
                  <a:pt x="20085" y="15160"/>
                  <a:pt x="20151" y="15337"/>
                  <a:pt x="20338" y="15264"/>
                </a:cubicBezTo>
                <a:cubicBezTo>
                  <a:pt x="20522" y="15192"/>
                  <a:pt x="20588" y="14903"/>
                  <a:pt x="20638" y="13962"/>
                </a:cubicBezTo>
                <a:cubicBezTo>
                  <a:pt x="20673" y="13297"/>
                  <a:pt x="20811" y="12254"/>
                  <a:pt x="20946" y="11642"/>
                </a:cubicBezTo>
                <a:cubicBezTo>
                  <a:pt x="21237" y="10318"/>
                  <a:pt x="21353" y="6981"/>
                  <a:pt x="21164" y="5356"/>
                </a:cubicBezTo>
                <a:cubicBezTo>
                  <a:pt x="20810" y="2302"/>
                  <a:pt x="19505" y="-117"/>
                  <a:pt x="18346" y="4"/>
                </a:cubicBezTo>
                <a:close/>
                <a:moveTo>
                  <a:pt x="3348" y="25"/>
                </a:moveTo>
                <a:cubicBezTo>
                  <a:pt x="3202" y="10"/>
                  <a:pt x="3021" y="85"/>
                  <a:pt x="2733" y="241"/>
                </a:cubicBezTo>
                <a:cubicBezTo>
                  <a:pt x="1891" y="697"/>
                  <a:pt x="1260" y="1960"/>
                  <a:pt x="853" y="4002"/>
                </a:cubicBezTo>
                <a:cubicBezTo>
                  <a:pt x="282" y="6863"/>
                  <a:pt x="487" y="10867"/>
                  <a:pt x="1316" y="13056"/>
                </a:cubicBezTo>
                <a:lnTo>
                  <a:pt x="1645" y="13924"/>
                </a:lnTo>
                <a:lnTo>
                  <a:pt x="1645" y="12806"/>
                </a:lnTo>
                <a:cubicBezTo>
                  <a:pt x="1645" y="12191"/>
                  <a:pt x="1589" y="11436"/>
                  <a:pt x="1519" y="11128"/>
                </a:cubicBezTo>
                <a:cubicBezTo>
                  <a:pt x="1449" y="10820"/>
                  <a:pt x="1425" y="10324"/>
                  <a:pt x="1467" y="10026"/>
                </a:cubicBezTo>
                <a:cubicBezTo>
                  <a:pt x="1535" y="9535"/>
                  <a:pt x="1572" y="9561"/>
                  <a:pt x="1854" y="10305"/>
                </a:cubicBezTo>
                <a:lnTo>
                  <a:pt x="2165" y="11127"/>
                </a:lnTo>
                <a:lnTo>
                  <a:pt x="2509" y="10179"/>
                </a:lnTo>
                <a:cubicBezTo>
                  <a:pt x="3076" y="8616"/>
                  <a:pt x="3518" y="9587"/>
                  <a:pt x="3045" y="11359"/>
                </a:cubicBezTo>
                <a:cubicBezTo>
                  <a:pt x="2788" y="12323"/>
                  <a:pt x="2802" y="12691"/>
                  <a:pt x="3137" y="13789"/>
                </a:cubicBezTo>
                <a:cubicBezTo>
                  <a:pt x="3430" y="14748"/>
                  <a:pt x="3807" y="14990"/>
                  <a:pt x="4034" y="14365"/>
                </a:cubicBezTo>
                <a:cubicBezTo>
                  <a:pt x="4132" y="14096"/>
                  <a:pt x="4179" y="14129"/>
                  <a:pt x="4230" y="14499"/>
                </a:cubicBezTo>
                <a:cubicBezTo>
                  <a:pt x="4285" y="14892"/>
                  <a:pt x="4347" y="14922"/>
                  <a:pt x="4557" y="14658"/>
                </a:cubicBezTo>
                <a:lnTo>
                  <a:pt x="4816" y="14334"/>
                </a:lnTo>
                <a:lnTo>
                  <a:pt x="4562" y="13393"/>
                </a:lnTo>
                <a:cubicBezTo>
                  <a:pt x="4303" y="12435"/>
                  <a:pt x="4303" y="12322"/>
                  <a:pt x="4569" y="10515"/>
                </a:cubicBezTo>
                <a:lnTo>
                  <a:pt x="4721" y="9483"/>
                </a:lnTo>
                <a:lnTo>
                  <a:pt x="4995" y="10193"/>
                </a:lnTo>
                <a:cubicBezTo>
                  <a:pt x="5168" y="10638"/>
                  <a:pt x="5246" y="11098"/>
                  <a:pt x="5207" y="11435"/>
                </a:cubicBezTo>
                <a:cubicBezTo>
                  <a:pt x="5173" y="11728"/>
                  <a:pt x="5200" y="12519"/>
                  <a:pt x="5266" y="13192"/>
                </a:cubicBezTo>
                <a:cubicBezTo>
                  <a:pt x="5354" y="14101"/>
                  <a:pt x="5441" y="14416"/>
                  <a:pt x="5603" y="14416"/>
                </a:cubicBezTo>
                <a:cubicBezTo>
                  <a:pt x="5901" y="14416"/>
                  <a:pt x="5990" y="13590"/>
                  <a:pt x="6078" y="10042"/>
                </a:cubicBezTo>
                <a:cubicBezTo>
                  <a:pt x="6149" y="7164"/>
                  <a:pt x="6098" y="5866"/>
                  <a:pt x="5795" y="2919"/>
                </a:cubicBezTo>
                <a:cubicBezTo>
                  <a:pt x="5638" y="1386"/>
                  <a:pt x="5074" y="376"/>
                  <a:pt x="4514" y="623"/>
                </a:cubicBezTo>
                <a:cubicBezTo>
                  <a:pt x="4231" y="748"/>
                  <a:pt x="3976" y="655"/>
                  <a:pt x="3749" y="343"/>
                </a:cubicBezTo>
                <a:cubicBezTo>
                  <a:pt x="3604" y="144"/>
                  <a:pt x="3494" y="39"/>
                  <a:pt x="3348" y="25"/>
                </a:cubicBezTo>
                <a:close/>
                <a:moveTo>
                  <a:pt x="10877" y="125"/>
                </a:moveTo>
                <a:cubicBezTo>
                  <a:pt x="9239" y="133"/>
                  <a:pt x="8089" y="3217"/>
                  <a:pt x="8084" y="7615"/>
                </a:cubicBezTo>
                <a:cubicBezTo>
                  <a:pt x="8082" y="9714"/>
                  <a:pt x="8360" y="11694"/>
                  <a:pt x="8844" y="13018"/>
                </a:cubicBezTo>
                <a:lnTo>
                  <a:pt x="9162" y="13888"/>
                </a:lnTo>
                <a:lnTo>
                  <a:pt x="9193" y="12868"/>
                </a:lnTo>
                <a:cubicBezTo>
                  <a:pt x="9218" y="12031"/>
                  <a:pt x="9720" y="8673"/>
                  <a:pt x="9820" y="8673"/>
                </a:cubicBezTo>
                <a:cubicBezTo>
                  <a:pt x="9941" y="8673"/>
                  <a:pt x="10756" y="12044"/>
                  <a:pt x="10698" y="12301"/>
                </a:cubicBezTo>
                <a:cubicBezTo>
                  <a:pt x="10650" y="12516"/>
                  <a:pt x="10580" y="12530"/>
                  <a:pt x="10497" y="12341"/>
                </a:cubicBezTo>
                <a:cubicBezTo>
                  <a:pt x="10307" y="11908"/>
                  <a:pt x="9875" y="13000"/>
                  <a:pt x="9875" y="13911"/>
                </a:cubicBezTo>
                <a:cubicBezTo>
                  <a:pt x="9875" y="14463"/>
                  <a:pt x="9958" y="14751"/>
                  <a:pt x="10178" y="14972"/>
                </a:cubicBezTo>
                <a:cubicBezTo>
                  <a:pt x="10745" y="15543"/>
                  <a:pt x="11600" y="15378"/>
                  <a:pt x="12166" y="14587"/>
                </a:cubicBezTo>
                <a:cubicBezTo>
                  <a:pt x="12795" y="13709"/>
                  <a:pt x="13460" y="11775"/>
                  <a:pt x="13292" y="11312"/>
                </a:cubicBezTo>
                <a:cubicBezTo>
                  <a:pt x="13171" y="10981"/>
                  <a:pt x="13423" y="9278"/>
                  <a:pt x="13591" y="9278"/>
                </a:cubicBezTo>
                <a:cubicBezTo>
                  <a:pt x="13641" y="9278"/>
                  <a:pt x="13667" y="8495"/>
                  <a:pt x="13651" y="7538"/>
                </a:cubicBezTo>
                <a:cubicBezTo>
                  <a:pt x="13598" y="4422"/>
                  <a:pt x="13265" y="2900"/>
                  <a:pt x="12273" y="1240"/>
                </a:cubicBezTo>
                <a:cubicBezTo>
                  <a:pt x="11679" y="246"/>
                  <a:pt x="11523" y="122"/>
                  <a:pt x="10877" y="125"/>
                </a:cubicBezTo>
                <a:close/>
                <a:moveTo>
                  <a:pt x="1297" y="16546"/>
                </a:moveTo>
                <a:cubicBezTo>
                  <a:pt x="-42" y="16604"/>
                  <a:pt x="0" y="17069"/>
                  <a:pt x="0" y="19062"/>
                </a:cubicBezTo>
                <a:cubicBezTo>
                  <a:pt x="0" y="19931"/>
                  <a:pt x="59" y="20806"/>
                  <a:pt x="132" y="21006"/>
                </a:cubicBezTo>
                <a:cubicBezTo>
                  <a:pt x="227" y="21269"/>
                  <a:pt x="1038" y="21368"/>
                  <a:pt x="3090" y="21368"/>
                </a:cubicBezTo>
                <a:cubicBezTo>
                  <a:pt x="6289" y="21368"/>
                  <a:pt x="6146" y="21483"/>
                  <a:pt x="6143" y="18894"/>
                </a:cubicBezTo>
                <a:cubicBezTo>
                  <a:pt x="6140" y="16601"/>
                  <a:pt x="6261" y="16694"/>
                  <a:pt x="3149" y="16581"/>
                </a:cubicBezTo>
                <a:cubicBezTo>
                  <a:pt x="2343" y="16551"/>
                  <a:pt x="1743" y="16526"/>
                  <a:pt x="1297" y="16546"/>
                </a:cubicBezTo>
                <a:close/>
                <a:moveTo>
                  <a:pt x="9362" y="16550"/>
                </a:moveTo>
                <a:cubicBezTo>
                  <a:pt x="8230" y="16547"/>
                  <a:pt x="8001" y="16652"/>
                  <a:pt x="7906" y="16966"/>
                </a:cubicBezTo>
                <a:cubicBezTo>
                  <a:pt x="7714" y="17604"/>
                  <a:pt x="7724" y="20763"/>
                  <a:pt x="7919" y="21103"/>
                </a:cubicBezTo>
                <a:cubicBezTo>
                  <a:pt x="8000" y="21244"/>
                  <a:pt x="9338" y="21361"/>
                  <a:pt x="10893" y="21363"/>
                </a:cubicBezTo>
                <a:lnTo>
                  <a:pt x="13722" y="21368"/>
                </a:lnTo>
                <a:lnTo>
                  <a:pt x="13838" y="20537"/>
                </a:lnTo>
                <a:cubicBezTo>
                  <a:pt x="13971" y="19583"/>
                  <a:pt x="13902" y="17528"/>
                  <a:pt x="13720" y="17024"/>
                </a:cubicBezTo>
                <a:cubicBezTo>
                  <a:pt x="13636" y="16794"/>
                  <a:pt x="12692" y="16651"/>
                  <a:pt x="10823" y="16585"/>
                </a:cubicBezTo>
                <a:cubicBezTo>
                  <a:pt x="10217" y="16564"/>
                  <a:pt x="9739" y="16551"/>
                  <a:pt x="9362" y="1655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260" t="288" r="122" b="808"/>
          <a:stretch>
            <a:fillRect/>
          </a:stretch>
        </p:blipFill>
        <p:spPr>
          <a:xfrm rot="1299701">
            <a:off x="20033401" y="5870012"/>
            <a:ext cx="3382963" cy="4912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fill="norm" stroke="1" extrusionOk="0">
                <a:moveTo>
                  <a:pt x="11578" y="0"/>
                </a:moveTo>
                <a:lnTo>
                  <a:pt x="11403" y="124"/>
                </a:lnTo>
                <a:cubicBezTo>
                  <a:pt x="11257" y="227"/>
                  <a:pt x="11013" y="420"/>
                  <a:pt x="10861" y="553"/>
                </a:cubicBezTo>
                <a:cubicBezTo>
                  <a:pt x="10539" y="835"/>
                  <a:pt x="10373" y="795"/>
                  <a:pt x="10121" y="379"/>
                </a:cubicBezTo>
                <a:cubicBezTo>
                  <a:pt x="9961" y="116"/>
                  <a:pt x="9908" y="90"/>
                  <a:pt x="9612" y="141"/>
                </a:cubicBezTo>
                <a:cubicBezTo>
                  <a:pt x="8835" y="276"/>
                  <a:pt x="8809" y="454"/>
                  <a:pt x="9460" y="1183"/>
                </a:cubicBezTo>
                <a:cubicBezTo>
                  <a:pt x="9724" y="1480"/>
                  <a:pt x="9941" y="1783"/>
                  <a:pt x="9941" y="1858"/>
                </a:cubicBezTo>
                <a:cubicBezTo>
                  <a:pt x="9941" y="1933"/>
                  <a:pt x="9722" y="2177"/>
                  <a:pt x="9452" y="2399"/>
                </a:cubicBezTo>
                <a:cubicBezTo>
                  <a:pt x="9182" y="2621"/>
                  <a:pt x="8829" y="2979"/>
                  <a:pt x="8666" y="3196"/>
                </a:cubicBezTo>
                <a:cubicBezTo>
                  <a:pt x="8504" y="3413"/>
                  <a:pt x="8332" y="3591"/>
                  <a:pt x="8284" y="3590"/>
                </a:cubicBezTo>
                <a:cubicBezTo>
                  <a:pt x="8235" y="3590"/>
                  <a:pt x="7008" y="3331"/>
                  <a:pt x="5557" y="3015"/>
                </a:cubicBezTo>
                <a:cubicBezTo>
                  <a:pt x="2741" y="2401"/>
                  <a:pt x="2643" y="2396"/>
                  <a:pt x="2362" y="2821"/>
                </a:cubicBezTo>
                <a:cubicBezTo>
                  <a:pt x="2125" y="3179"/>
                  <a:pt x="2208" y="3325"/>
                  <a:pt x="2780" y="3556"/>
                </a:cubicBezTo>
                <a:cubicBezTo>
                  <a:pt x="3081" y="3677"/>
                  <a:pt x="3306" y="3818"/>
                  <a:pt x="3282" y="3870"/>
                </a:cubicBezTo>
                <a:cubicBezTo>
                  <a:pt x="3257" y="3921"/>
                  <a:pt x="2916" y="4012"/>
                  <a:pt x="2526" y="4072"/>
                </a:cubicBezTo>
                <a:cubicBezTo>
                  <a:pt x="2136" y="4132"/>
                  <a:pt x="1797" y="4192"/>
                  <a:pt x="1771" y="4210"/>
                </a:cubicBezTo>
                <a:cubicBezTo>
                  <a:pt x="1666" y="4282"/>
                  <a:pt x="2021" y="4823"/>
                  <a:pt x="2283" y="4993"/>
                </a:cubicBezTo>
                <a:cubicBezTo>
                  <a:pt x="2495" y="5130"/>
                  <a:pt x="2681" y="5171"/>
                  <a:pt x="3031" y="5152"/>
                </a:cubicBezTo>
                <a:cubicBezTo>
                  <a:pt x="3288" y="5138"/>
                  <a:pt x="3494" y="5164"/>
                  <a:pt x="3492" y="5210"/>
                </a:cubicBezTo>
                <a:cubicBezTo>
                  <a:pt x="3489" y="5255"/>
                  <a:pt x="3444" y="5671"/>
                  <a:pt x="3391" y="6134"/>
                </a:cubicBezTo>
                <a:lnTo>
                  <a:pt x="3292" y="6977"/>
                </a:lnTo>
                <a:lnTo>
                  <a:pt x="2643" y="7364"/>
                </a:lnTo>
                <a:cubicBezTo>
                  <a:pt x="1465" y="8065"/>
                  <a:pt x="576" y="9166"/>
                  <a:pt x="291" y="10281"/>
                </a:cubicBezTo>
                <a:cubicBezTo>
                  <a:pt x="211" y="10597"/>
                  <a:pt x="101" y="10890"/>
                  <a:pt x="46" y="10934"/>
                </a:cubicBezTo>
                <a:cubicBezTo>
                  <a:pt x="30" y="10946"/>
                  <a:pt x="14" y="11202"/>
                  <a:pt x="0" y="11572"/>
                </a:cubicBezTo>
                <a:cubicBezTo>
                  <a:pt x="18" y="12023"/>
                  <a:pt x="38" y="12338"/>
                  <a:pt x="63" y="12349"/>
                </a:cubicBezTo>
                <a:cubicBezTo>
                  <a:pt x="130" y="12377"/>
                  <a:pt x="185" y="12467"/>
                  <a:pt x="185" y="12551"/>
                </a:cubicBezTo>
                <a:cubicBezTo>
                  <a:pt x="185" y="12865"/>
                  <a:pt x="816" y="14202"/>
                  <a:pt x="1277" y="14861"/>
                </a:cubicBezTo>
                <a:cubicBezTo>
                  <a:pt x="1540" y="15237"/>
                  <a:pt x="1999" y="15749"/>
                  <a:pt x="2296" y="16000"/>
                </a:cubicBezTo>
                <a:cubicBezTo>
                  <a:pt x="2592" y="16251"/>
                  <a:pt x="2836" y="16489"/>
                  <a:pt x="2836" y="16529"/>
                </a:cubicBezTo>
                <a:cubicBezTo>
                  <a:pt x="2836" y="16569"/>
                  <a:pt x="2935" y="16690"/>
                  <a:pt x="3059" y="16799"/>
                </a:cubicBezTo>
                <a:cubicBezTo>
                  <a:pt x="3255" y="16973"/>
                  <a:pt x="3289" y="17207"/>
                  <a:pt x="3342" y="18718"/>
                </a:cubicBezTo>
                <a:cubicBezTo>
                  <a:pt x="3422" y="20949"/>
                  <a:pt x="3387" y="20901"/>
                  <a:pt x="4919" y="20833"/>
                </a:cubicBezTo>
                <a:cubicBezTo>
                  <a:pt x="6253" y="20773"/>
                  <a:pt x="6572" y="20643"/>
                  <a:pt x="6748" y="20088"/>
                </a:cubicBezTo>
                <a:cubicBezTo>
                  <a:pt x="6814" y="19879"/>
                  <a:pt x="6907" y="19685"/>
                  <a:pt x="6953" y="19653"/>
                </a:cubicBezTo>
                <a:cubicBezTo>
                  <a:pt x="6999" y="19622"/>
                  <a:pt x="7405" y="19762"/>
                  <a:pt x="7855" y="19967"/>
                </a:cubicBezTo>
                <a:cubicBezTo>
                  <a:pt x="9457" y="20697"/>
                  <a:pt x="10914" y="21116"/>
                  <a:pt x="12954" y="21433"/>
                </a:cubicBezTo>
                <a:cubicBezTo>
                  <a:pt x="13610" y="21535"/>
                  <a:pt x="14012" y="21600"/>
                  <a:pt x="14325" y="21595"/>
                </a:cubicBezTo>
                <a:cubicBezTo>
                  <a:pt x="14846" y="21587"/>
                  <a:pt x="15120" y="21384"/>
                  <a:pt x="15916" y="20829"/>
                </a:cubicBezTo>
                <a:cubicBezTo>
                  <a:pt x="16789" y="20221"/>
                  <a:pt x="17061" y="19973"/>
                  <a:pt x="17176" y="19687"/>
                </a:cubicBezTo>
                <a:cubicBezTo>
                  <a:pt x="17256" y="19486"/>
                  <a:pt x="17388" y="19211"/>
                  <a:pt x="17472" y="19074"/>
                </a:cubicBezTo>
                <a:cubicBezTo>
                  <a:pt x="17871" y="18420"/>
                  <a:pt x="18623" y="16759"/>
                  <a:pt x="18805" y="16131"/>
                </a:cubicBezTo>
                <a:cubicBezTo>
                  <a:pt x="19089" y="15149"/>
                  <a:pt x="18990" y="13842"/>
                  <a:pt x="18559" y="12888"/>
                </a:cubicBezTo>
                <a:cubicBezTo>
                  <a:pt x="18197" y="12086"/>
                  <a:pt x="18194" y="12068"/>
                  <a:pt x="18311" y="11874"/>
                </a:cubicBezTo>
                <a:cubicBezTo>
                  <a:pt x="18372" y="11773"/>
                  <a:pt x="18276" y="11652"/>
                  <a:pt x="17981" y="11459"/>
                </a:cubicBezTo>
                <a:cubicBezTo>
                  <a:pt x="17753" y="11309"/>
                  <a:pt x="17313" y="10897"/>
                  <a:pt x="17006" y="10541"/>
                </a:cubicBezTo>
                <a:cubicBezTo>
                  <a:pt x="16698" y="10186"/>
                  <a:pt x="16119" y="9587"/>
                  <a:pt x="15719" y="9212"/>
                </a:cubicBezTo>
                <a:cubicBezTo>
                  <a:pt x="15318" y="8836"/>
                  <a:pt x="14960" y="8443"/>
                  <a:pt x="14920" y="8336"/>
                </a:cubicBezTo>
                <a:cubicBezTo>
                  <a:pt x="14843" y="8126"/>
                  <a:pt x="15078" y="6990"/>
                  <a:pt x="15219" y="6893"/>
                </a:cubicBezTo>
                <a:cubicBezTo>
                  <a:pt x="15267" y="6860"/>
                  <a:pt x="15541" y="6890"/>
                  <a:pt x="15827" y="6958"/>
                </a:cubicBezTo>
                <a:cubicBezTo>
                  <a:pt x="16512" y="7120"/>
                  <a:pt x="17009" y="7049"/>
                  <a:pt x="17865" y="6666"/>
                </a:cubicBezTo>
                <a:cubicBezTo>
                  <a:pt x="18759" y="6267"/>
                  <a:pt x="18833" y="6197"/>
                  <a:pt x="18878" y="5708"/>
                </a:cubicBezTo>
                <a:cubicBezTo>
                  <a:pt x="18914" y="5319"/>
                  <a:pt x="18938" y="5292"/>
                  <a:pt x="19373" y="5178"/>
                </a:cubicBezTo>
                <a:cubicBezTo>
                  <a:pt x="19945" y="5028"/>
                  <a:pt x="20071" y="5102"/>
                  <a:pt x="20145" y="5637"/>
                </a:cubicBezTo>
                <a:cubicBezTo>
                  <a:pt x="20176" y="5858"/>
                  <a:pt x="20220" y="6087"/>
                  <a:pt x="20247" y="6146"/>
                </a:cubicBezTo>
                <a:cubicBezTo>
                  <a:pt x="20326" y="6320"/>
                  <a:pt x="20737" y="6122"/>
                  <a:pt x="21205" y="5682"/>
                </a:cubicBezTo>
                <a:lnTo>
                  <a:pt x="21600" y="5311"/>
                </a:lnTo>
                <a:cubicBezTo>
                  <a:pt x="21572" y="3839"/>
                  <a:pt x="21512" y="3628"/>
                  <a:pt x="21377" y="3498"/>
                </a:cubicBezTo>
                <a:cubicBezTo>
                  <a:pt x="21053" y="3185"/>
                  <a:pt x="20780" y="3193"/>
                  <a:pt x="19694" y="3540"/>
                </a:cubicBezTo>
                <a:lnTo>
                  <a:pt x="18813" y="3821"/>
                </a:lnTo>
                <a:lnTo>
                  <a:pt x="18263" y="3552"/>
                </a:lnTo>
                <a:cubicBezTo>
                  <a:pt x="17960" y="3405"/>
                  <a:pt x="17631" y="3188"/>
                  <a:pt x="17533" y="3069"/>
                </a:cubicBezTo>
                <a:cubicBezTo>
                  <a:pt x="17370" y="2869"/>
                  <a:pt x="17381" y="2820"/>
                  <a:pt x="17655" y="2453"/>
                </a:cubicBezTo>
                <a:cubicBezTo>
                  <a:pt x="18277" y="1619"/>
                  <a:pt x="18277" y="1615"/>
                  <a:pt x="18012" y="1432"/>
                </a:cubicBezTo>
                <a:cubicBezTo>
                  <a:pt x="17867" y="1333"/>
                  <a:pt x="17615" y="1267"/>
                  <a:pt x="17381" y="1268"/>
                </a:cubicBezTo>
                <a:cubicBezTo>
                  <a:pt x="17048" y="1270"/>
                  <a:pt x="16928" y="1331"/>
                  <a:pt x="16585" y="1680"/>
                </a:cubicBezTo>
                <a:cubicBezTo>
                  <a:pt x="16077" y="2197"/>
                  <a:pt x="15798" y="2266"/>
                  <a:pt x="15387" y="1982"/>
                </a:cubicBezTo>
                <a:cubicBezTo>
                  <a:pt x="15085" y="1774"/>
                  <a:pt x="15078" y="1754"/>
                  <a:pt x="15194" y="1174"/>
                </a:cubicBezTo>
                <a:lnTo>
                  <a:pt x="15313" y="579"/>
                </a:lnTo>
                <a:lnTo>
                  <a:pt x="14948" y="424"/>
                </a:lnTo>
                <a:cubicBezTo>
                  <a:pt x="14570" y="265"/>
                  <a:pt x="14083" y="226"/>
                  <a:pt x="13838" y="333"/>
                </a:cubicBezTo>
                <a:cubicBezTo>
                  <a:pt x="13762" y="367"/>
                  <a:pt x="13557" y="616"/>
                  <a:pt x="13382" y="888"/>
                </a:cubicBezTo>
                <a:cubicBezTo>
                  <a:pt x="12946" y="1567"/>
                  <a:pt x="12775" y="1682"/>
                  <a:pt x="12176" y="1682"/>
                </a:cubicBezTo>
                <a:cubicBezTo>
                  <a:pt x="11307" y="1682"/>
                  <a:pt x="11145" y="1349"/>
                  <a:pt x="11745" y="803"/>
                </a:cubicBezTo>
                <a:cubicBezTo>
                  <a:pt x="12158" y="427"/>
                  <a:pt x="12187" y="300"/>
                  <a:pt x="11910" y="89"/>
                </a:cubicBezTo>
                <a:cubicBezTo>
                  <a:pt x="11858" y="49"/>
                  <a:pt x="11761" y="22"/>
                  <a:pt x="1157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2" name="مستطيل مستدير الزوايا"/>
          <p:cNvSpPr/>
          <p:nvPr/>
        </p:nvSpPr>
        <p:spPr>
          <a:xfrm>
            <a:off x="19135788" y="11049947"/>
            <a:ext cx="3907595" cy="961287"/>
          </a:xfrm>
          <a:prstGeom prst="roundRect">
            <a:avLst>
              <a:gd name="adj" fmla="val 1959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33" name="النية"/>
          <p:cNvSpPr txBox="1"/>
          <p:nvPr/>
        </p:nvSpPr>
        <p:spPr>
          <a:xfrm>
            <a:off x="19103223" y="10959641"/>
            <a:ext cx="3972726" cy="1141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6700">
                <a:solidFill>
                  <a:srgbClr val="9A6442"/>
                </a:solidFill>
              </a:defRPr>
            </a:lvl1pPr>
          </a:lstStyle>
          <a:p>
            <a:pPr rtl="0">
              <a:defRPr/>
            </a:pPr>
            <a:r>
              <a:t>النية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فرائض الوضوء"/>
          <p:cNvSpPr/>
          <p:nvPr/>
        </p:nvSpPr>
        <p:spPr>
          <a:xfrm>
            <a:off x="13612263" y="1682091"/>
            <a:ext cx="9179301" cy="2179502"/>
          </a:xfrm>
          <a:prstGeom prst="roundRect">
            <a:avLst>
              <a:gd name="adj" fmla="val 9655"/>
            </a:avLst>
          </a:prstGeom>
          <a:solidFill>
            <a:srgbClr val="7CD6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فرائض الوضوء</a:t>
            </a:r>
          </a:p>
        </p:txBody>
      </p:sp>
      <p:sp>
        <p:nvSpPr>
          <p:cNvPr id="236" name="مستطيل مستدير الزوايا"/>
          <p:cNvSpPr/>
          <p:nvPr/>
        </p:nvSpPr>
        <p:spPr>
          <a:xfrm>
            <a:off x="13270743" y="1400896"/>
            <a:ext cx="9862342" cy="2741891"/>
          </a:xfrm>
          <a:prstGeom prst="roundRect">
            <a:avLst>
              <a:gd name="adj" fmla="val 17338"/>
            </a:avLst>
          </a:prstGeom>
          <a:ln w="304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237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rcRect l="36727" t="60102" r="7081" b="8023"/>
          <a:stretch>
            <a:fillRect/>
          </a:stretch>
        </p:blipFill>
        <p:spPr>
          <a:xfrm>
            <a:off x="6710210" y="5833196"/>
            <a:ext cx="10963580" cy="62189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6" h="21502" fill="norm" stroke="1" extrusionOk="0">
                <a:moveTo>
                  <a:pt x="4683" y="1"/>
                </a:moveTo>
                <a:cubicBezTo>
                  <a:pt x="4646" y="2"/>
                  <a:pt x="4614" y="8"/>
                  <a:pt x="4591" y="20"/>
                </a:cubicBezTo>
                <a:cubicBezTo>
                  <a:pt x="4499" y="68"/>
                  <a:pt x="4292" y="154"/>
                  <a:pt x="4130" y="212"/>
                </a:cubicBezTo>
                <a:cubicBezTo>
                  <a:pt x="3526" y="426"/>
                  <a:pt x="2116" y="2007"/>
                  <a:pt x="1737" y="2895"/>
                </a:cubicBezTo>
                <a:cubicBezTo>
                  <a:pt x="277" y="6317"/>
                  <a:pt x="596" y="11144"/>
                  <a:pt x="2440" y="13537"/>
                </a:cubicBezTo>
                <a:cubicBezTo>
                  <a:pt x="2888" y="14119"/>
                  <a:pt x="3481" y="14737"/>
                  <a:pt x="3756" y="14911"/>
                </a:cubicBezTo>
                <a:cubicBezTo>
                  <a:pt x="4610" y="15450"/>
                  <a:pt x="6182" y="15325"/>
                  <a:pt x="7013" y="14652"/>
                </a:cubicBezTo>
                <a:cubicBezTo>
                  <a:pt x="7866" y="13960"/>
                  <a:pt x="8550" y="12927"/>
                  <a:pt x="8414" y="12534"/>
                </a:cubicBezTo>
                <a:cubicBezTo>
                  <a:pt x="8364" y="12389"/>
                  <a:pt x="8551" y="11804"/>
                  <a:pt x="8831" y="11235"/>
                </a:cubicBezTo>
                <a:cubicBezTo>
                  <a:pt x="9111" y="10665"/>
                  <a:pt x="9300" y="10011"/>
                  <a:pt x="9250" y="9782"/>
                </a:cubicBezTo>
                <a:cubicBezTo>
                  <a:pt x="9201" y="9552"/>
                  <a:pt x="9230" y="9288"/>
                  <a:pt x="9315" y="9194"/>
                </a:cubicBezTo>
                <a:cubicBezTo>
                  <a:pt x="9540" y="8946"/>
                  <a:pt x="9234" y="5873"/>
                  <a:pt x="8850" y="4529"/>
                </a:cubicBezTo>
                <a:cubicBezTo>
                  <a:pt x="8672" y="3905"/>
                  <a:pt x="8297" y="3079"/>
                  <a:pt x="8016" y="2693"/>
                </a:cubicBezTo>
                <a:cubicBezTo>
                  <a:pt x="7735" y="2307"/>
                  <a:pt x="7310" y="1692"/>
                  <a:pt x="7072" y="1326"/>
                </a:cubicBezTo>
                <a:cubicBezTo>
                  <a:pt x="6833" y="960"/>
                  <a:pt x="6365" y="578"/>
                  <a:pt x="6032" y="478"/>
                </a:cubicBezTo>
                <a:cubicBezTo>
                  <a:pt x="5699" y="378"/>
                  <a:pt x="5276" y="215"/>
                  <a:pt x="5092" y="114"/>
                </a:cubicBezTo>
                <a:cubicBezTo>
                  <a:pt x="4954" y="39"/>
                  <a:pt x="4793" y="-3"/>
                  <a:pt x="4683" y="1"/>
                </a:cubicBezTo>
                <a:close/>
                <a:moveTo>
                  <a:pt x="16442" y="499"/>
                </a:moveTo>
                <a:cubicBezTo>
                  <a:pt x="14985" y="499"/>
                  <a:pt x="14906" y="534"/>
                  <a:pt x="14104" y="1550"/>
                </a:cubicBezTo>
                <a:cubicBezTo>
                  <a:pt x="12971" y="2986"/>
                  <a:pt x="12356" y="5141"/>
                  <a:pt x="12356" y="7679"/>
                </a:cubicBezTo>
                <a:cubicBezTo>
                  <a:pt x="12356" y="10778"/>
                  <a:pt x="13040" y="12810"/>
                  <a:pt x="14559" y="14230"/>
                </a:cubicBezTo>
                <a:cubicBezTo>
                  <a:pt x="15036" y="14676"/>
                  <a:pt x="15769" y="15132"/>
                  <a:pt x="16188" y="15244"/>
                </a:cubicBezTo>
                <a:cubicBezTo>
                  <a:pt x="17154" y="15503"/>
                  <a:pt x="18250" y="15154"/>
                  <a:pt x="18970" y="14358"/>
                </a:cubicBezTo>
                <a:cubicBezTo>
                  <a:pt x="19571" y="13694"/>
                  <a:pt x="20567" y="11716"/>
                  <a:pt x="20458" y="11401"/>
                </a:cubicBezTo>
                <a:cubicBezTo>
                  <a:pt x="20422" y="11297"/>
                  <a:pt x="20600" y="10143"/>
                  <a:pt x="20854" y="8839"/>
                </a:cubicBezTo>
                <a:cubicBezTo>
                  <a:pt x="21386" y="6109"/>
                  <a:pt x="21318" y="4703"/>
                  <a:pt x="20632" y="4237"/>
                </a:cubicBezTo>
                <a:cubicBezTo>
                  <a:pt x="20416" y="4089"/>
                  <a:pt x="20125" y="3680"/>
                  <a:pt x="19987" y="3327"/>
                </a:cubicBezTo>
                <a:cubicBezTo>
                  <a:pt x="19848" y="2974"/>
                  <a:pt x="19334" y="2192"/>
                  <a:pt x="18843" y="1591"/>
                </a:cubicBezTo>
                <a:cubicBezTo>
                  <a:pt x="17977" y="531"/>
                  <a:pt x="17905" y="499"/>
                  <a:pt x="16442" y="499"/>
                </a:cubicBezTo>
                <a:close/>
                <a:moveTo>
                  <a:pt x="4581" y="16766"/>
                </a:moveTo>
                <a:cubicBezTo>
                  <a:pt x="890" y="16766"/>
                  <a:pt x="648" y="16800"/>
                  <a:pt x="333" y="17363"/>
                </a:cubicBezTo>
                <a:cubicBezTo>
                  <a:pt x="-214" y="18341"/>
                  <a:pt x="-52" y="21140"/>
                  <a:pt x="561" y="21311"/>
                </a:cubicBezTo>
                <a:cubicBezTo>
                  <a:pt x="1588" y="21597"/>
                  <a:pt x="8827" y="21549"/>
                  <a:pt x="8929" y="21256"/>
                </a:cubicBezTo>
                <a:cubicBezTo>
                  <a:pt x="8990" y="21079"/>
                  <a:pt x="9101" y="21004"/>
                  <a:pt x="9177" y="21087"/>
                </a:cubicBezTo>
                <a:cubicBezTo>
                  <a:pt x="9379" y="21310"/>
                  <a:pt x="9538" y="19415"/>
                  <a:pt x="9412" y="18289"/>
                </a:cubicBezTo>
                <a:cubicBezTo>
                  <a:pt x="9339" y="17637"/>
                  <a:pt x="9170" y="17227"/>
                  <a:pt x="8899" y="17042"/>
                </a:cubicBezTo>
                <a:cubicBezTo>
                  <a:pt x="8676" y="16891"/>
                  <a:pt x="6733" y="16766"/>
                  <a:pt x="4581" y="16766"/>
                </a:cubicBezTo>
                <a:close/>
                <a:moveTo>
                  <a:pt x="14186" y="16790"/>
                </a:moveTo>
                <a:cubicBezTo>
                  <a:pt x="12434" y="16786"/>
                  <a:pt x="12278" y="16907"/>
                  <a:pt x="12031" y="17348"/>
                </a:cubicBezTo>
                <a:cubicBezTo>
                  <a:pt x="11476" y="18339"/>
                  <a:pt x="11632" y="21139"/>
                  <a:pt x="12250" y="21311"/>
                </a:cubicBezTo>
                <a:cubicBezTo>
                  <a:pt x="13225" y="21583"/>
                  <a:pt x="20516" y="21551"/>
                  <a:pt x="20612" y="21275"/>
                </a:cubicBezTo>
                <a:cubicBezTo>
                  <a:pt x="20669" y="21108"/>
                  <a:pt x="20814" y="21038"/>
                  <a:pt x="20933" y="21120"/>
                </a:cubicBezTo>
                <a:cubicBezTo>
                  <a:pt x="21220" y="21317"/>
                  <a:pt x="21182" y="17797"/>
                  <a:pt x="20892" y="17277"/>
                </a:cubicBezTo>
                <a:cubicBezTo>
                  <a:pt x="20747" y="17018"/>
                  <a:pt x="19507" y="16890"/>
                  <a:pt x="16531" y="16827"/>
                </a:cubicBezTo>
                <a:cubicBezTo>
                  <a:pt x="15530" y="16805"/>
                  <a:pt x="14769" y="16791"/>
                  <a:pt x="14186" y="1679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سنن الوضوء"/>
          <p:cNvSpPr/>
          <p:nvPr/>
        </p:nvSpPr>
        <p:spPr>
          <a:xfrm>
            <a:off x="13776965" y="1682091"/>
            <a:ext cx="9179301" cy="2179502"/>
          </a:xfrm>
          <a:prstGeom prst="roundRect">
            <a:avLst>
              <a:gd name="adj" fmla="val 9655"/>
            </a:avLst>
          </a:prstGeom>
          <a:solidFill>
            <a:srgbClr val="7CD6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سنن الوضوء</a:t>
            </a:r>
          </a:p>
        </p:txBody>
      </p:sp>
      <p:sp>
        <p:nvSpPr>
          <p:cNvPr id="240" name="مستطيل مستدير الزوايا"/>
          <p:cNvSpPr/>
          <p:nvPr/>
        </p:nvSpPr>
        <p:spPr>
          <a:xfrm>
            <a:off x="13435445" y="1400896"/>
            <a:ext cx="9862342" cy="2741891"/>
          </a:xfrm>
          <a:prstGeom prst="roundRect">
            <a:avLst>
              <a:gd name="adj" fmla="val 17338"/>
            </a:avLst>
          </a:prstGeom>
          <a:ln w="304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41" name="يقصد بالسنن أي مافعله الرسول  ﷺ فمن أداها له أجر ومن تركها لا يأثم ولا يعاقب على تركها"/>
          <p:cNvSpPr/>
          <p:nvPr/>
        </p:nvSpPr>
        <p:spPr>
          <a:xfrm>
            <a:off x="2524748" y="5708874"/>
            <a:ext cx="19334504" cy="4880982"/>
          </a:xfrm>
          <a:prstGeom prst="roundRect">
            <a:avLst>
              <a:gd name="adj" fmla="val 6556"/>
            </a:avLst>
          </a:prstGeom>
          <a:solidFill>
            <a:srgbClr val="7FDCF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يقصد بالسنن أي مافعله الرسول  ﷺ فمن أداها له أجر ومن تركها لا يأثم ولا يعاقب على تركها</a:t>
            </a:r>
          </a:p>
        </p:txBody>
      </p:sp>
      <p:sp>
        <p:nvSpPr>
          <p:cNvPr id="242" name="مستطيل مستدير الزوايا"/>
          <p:cNvSpPr/>
          <p:nvPr/>
        </p:nvSpPr>
        <p:spPr>
          <a:xfrm>
            <a:off x="2007592" y="5373242"/>
            <a:ext cx="20204115" cy="5425062"/>
          </a:xfrm>
          <a:prstGeom prst="roundRect">
            <a:avLst>
              <a:gd name="adj" fmla="val 9917"/>
            </a:avLst>
          </a:prstGeom>
          <a:ln w="304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243" name="pasted-movie.gif" descr="pasted-movie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0965847" y="641541"/>
            <a:ext cx="3536276" cy="37838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التسمية في أوله"/>
          <p:cNvSpPr/>
          <p:nvPr/>
        </p:nvSpPr>
        <p:spPr>
          <a:xfrm>
            <a:off x="-249047" y="551119"/>
            <a:ext cx="14971289" cy="1548053"/>
          </a:xfrm>
          <a:prstGeom prst="roundRect">
            <a:avLst>
              <a:gd name="adj" fmla="val 16830"/>
            </a:avLst>
          </a:prstGeom>
          <a:solidFill>
            <a:srgbClr val="CB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79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التسمية في أوله</a:t>
            </a:r>
          </a:p>
        </p:txBody>
      </p:sp>
      <p:sp>
        <p:nvSpPr>
          <p:cNvPr id="246" name="غسل الكفين ثلاثاً في أول الوضوء"/>
          <p:cNvSpPr/>
          <p:nvPr/>
        </p:nvSpPr>
        <p:spPr>
          <a:xfrm>
            <a:off x="10208442" y="2356670"/>
            <a:ext cx="15328141" cy="1603049"/>
          </a:xfrm>
          <a:prstGeom prst="roundRect">
            <a:avLst>
              <a:gd name="adj" fmla="val 16253"/>
            </a:avLst>
          </a:prstGeom>
          <a:solidFill>
            <a:srgbClr val="FFF99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6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غسل الكفين ثلاثاً في أول الوضوء</a:t>
            </a:r>
          </a:p>
        </p:txBody>
      </p:sp>
      <p:sp>
        <p:nvSpPr>
          <p:cNvPr id="247" name="السواك"/>
          <p:cNvSpPr/>
          <p:nvPr/>
        </p:nvSpPr>
        <p:spPr>
          <a:xfrm>
            <a:off x="-427473" y="4217217"/>
            <a:ext cx="15328141" cy="1657949"/>
          </a:xfrm>
          <a:prstGeom prst="roundRect">
            <a:avLst>
              <a:gd name="adj" fmla="val 15715"/>
            </a:avLst>
          </a:prstGeom>
          <a:solidFill>
            <a:srgbClr val="93E3F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6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السواك</a:t>
            </a:r>
          </a:p>
        </p:txBody>
      </p:sp>
      <p:sp>
        <p:nvSpPr>
          <p:cNvPr id="248" name="المضمضة"/>
          <p:cNvSpPr/>
          <p:nvPr/>
        </p:nvSpPr>
        <p:spPr>
          <a:xfrm>
            <a:off x="10455493" y="6067071"/>
            <a:ext cx="15328141" cy="1657949"/>
          </a:xfrm>
          <a:prstGeom prst="roundRect">
            <a:avLst>
              <a:gd name="adj" fmla="val 15715"/>
            </a:avLst>
          </a:prstGeom>
          <a:solidFill>
            <a:srgbClr val="FFC5A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6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المضمضة</a:t>
            </a:r>
          </a:p>
        </p:txBody>
      </p:sp>
      <p:sp>
        <p:nvSpPr>
          <p:cNvPr id="249" name="الاستنشاق"/>
          <p:cNvSpPr/>
          <p:nvPr/>
        </p:nvSpPr>
        <p:spPr>
          <a:xfrm>
            <a:off x="-180422" y="8037419"/>
            <a:ext cx="15328142" cy="1657949"/>
          </a:xfrm>
          <a:prstGeom prst="roundRect">
            <a:avLst>
              <a:gd name="adj" fmla="val 15715"/>
            </a:avLst>
          </a:prstGeom>
          <a:solidFill>
            <a:srgbClr val="EFCA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6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الاستنشاق</a:t>
            </a:r>
          </a:p>
        </p:txBody>
      </p:sp>
      <p:sp>
        <p:nvSpPr>
          <p:cNvPr id="250" name="مسح الاذنين ظاهراً وباطناً"/>
          <p:cNvSpPr/>
          <p:nvPr/>
        </p:nvSpPr>
        <p:spPr>
          <a:xfrm>
            <a:off x="10784895" y="10007766"/>
            <a:ext cx="15328142" cy="1657949"/>
          </a:xfrm>
          <a:prstGeom prst="roundRect">
            <a:avLst>
              <a:gd name="adj" fmla="val 15715"/>
            </a:avLst>
          </a:prstGeom>
          <a:solidFill>
            <a:srgbClr val="B1DD8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6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مسح الاذنين ظاهراً وباطناً</a:t>
            </a:r>
          </a:p>
        </p:txBody>
      </p:sp>
      <p:sp>
        <p:nvSpPr>
          <p:cNvPr id="251" name="سنن الوضوء"/>
          <p:cNvSpPr txBox="1"/>
          <p:nvPr/>
        </p:nvSpPr>
        <p:spPr>
          <a:xfrm>
            <a:off x="13981636" y="-52786"/>
            <a:ext cx="10832075" cy="2151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23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سنن الوضوء</a:t>
            </a:r>
          </a:p>
        </p:txBody>
      </p:sp>
      <p:sp>
        <p:nvSpPr>
          <p:cNvPr id="252" name="التيامن"/>
          <p:cNvSpPr/>
          <p:nvPr/>
        </p:nvSpPr>
        <p:spPr>
          <a:xfrm>
            <a:off x="-180422" y="11857621"/>
            <a:ext cx="15328142" cy="1657949"/>
          </a:xfrm>
          <a:prstGeom prst="roundRect">
            <a:avLst>
              <a:gd name="adj" fmla="val 15715"/>
            </a:avLst>
          </a:prstGeom>
          <a:solidFill>
            <a:srgbClr val="FEFC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6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التيامن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2"/>
      <p:bldP build="whole" bldLvl="1" animBg="1" rev="0" advAuto="0" spid="252" grpId="7"/>
      <p:bldP build="whole" bldLvl="1" animBg="1" rev="0" advAuto="0" spid="249" grpId="5"/>
      <p:bldP build="whole" bldLvl="1" animBg="1" rev="0" advAuto="0" spid="247" grpId="3"/>
      <p:bldP build="whole" bldLvl="1" animBg="1" rev="0" advAuto="0" spid="248" grpId="4"/>
      <p:bldP build="whole" bldLvl="1" animBg="1" rev="0" advAuto="0" spid="250" grpId="6"/>
      <p:bldP build="whole" bldLvl="1" animBg="1" rev="0" advAuto="0" spid="24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تمرين"/>
          <p:cNvSpPr/>
          <p:nvPr/>
        </p:nvSpPr>
        <p:spPr>
          <a:xfrm>
            <a:off x="14106366" y="8637951"/>
            <a:ext cx="5995081" cy="2280005"/>
          </a:xfrm>
          <a:prstGeom prst="roundRect">
            <a:avLst>
              <a:gd name="adj" fmla="val 9230"/>
            </a:avLst>
          </a:prstGeom>
          <a:solidFill>
            <a:srgbClr val="4C91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تمرين</a:t>
            </a:r>
          </a:p>
        </p:txBody>
      </p:sp>
      <p:sp>
        <p:nvSpPr>
          <p:cNvPr id="255" name="مستطيل مستدير الزوايا"/>
          <p:cNvSpPr/>
          <p:nvPr/>
        </p:nvSpPr>
        <p:spPr>
          <a:xfrm>
            <a:off x="13534403" y="8057211"/>
            <a:ext cx="7139009" cy="3441485"/>
          </a:xfrm>
          <a:prstGeom prst="roundRect">
            <a:avLst>
              <a:gd name="adj" fmla="val 9999"/>
            </a:avLst>
          </a:prstGeom>
          <a:ln w="304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256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63" y="-783238"/>
            <a:ext cx="15282476" cy="15282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5958" t="5001" r="16050" b="4658"/>
          <a:stretch>
            <a:fillRect/>
          </a:stretch>
        </p:blipFill>
        <p:spPr>
          <a:xfrm>
            <a:off x="5401847" y="3365098"/>
            <a:ext cx="4623309" cy="6985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7" h="21504" fill="norm" stroke="1" extrusionOk="0">
                <a:moveTo>
                  <a:pt x="10396" y="2"/>
                </a:moveTo>
                <a:cubicBezTo>
                  <a:pt x="8985" y="26"/>
                  <a:pt x="7543" y="245"/>
                  <a:pt x="6142" y="685"/>
                </a:cubicBezTo>
                <a:cubicBezTo>
                  <a:pt x="3201" y="1610"/>
                  <a:pt x="1068" y="3429"/>
                  <a:pt x="281" y="5683"/>
                </a:cubicBezTo>
                <a:cubicBezTo>
                  <a:pt x="96" y="6213"/>
                  <a:pt x="-1" y="6712"/>
                  <a:pt x="0" y="7203"/>
                </a:cubicBezTo>
                <a:cubicBezTo>
                  <a:pt x="5" y="8677"/>
                  <a:pt x="895" y="10090"/>
                  <a:pt x="2955" y="12123"/>
                </a:cubicBezTo>
                <a:cubicBezTo>
                  <a:pt x="3925" y="13080"/>
                  <a:pt x="5071" y="14217"/>
                  <a:pt x="5501" y="14649"/>
                </a:cubicBezTo>
                <a:lnTo>
                  <a:pt x="6282" y="15433"/>
                </a:lnTo>
                <a:lnTo>
                  <a:pt x="6282" y="17919"/>
                </a:lnTo>
                <a:lnTo>
                  <a:pt x="6282" y="20405"/>
                </a:lnTo>
                <a:lnTo>
                  <a:pt x="7185" y="20405"/>
                </a:lnTo>
                <a:cubicBezTo>
                  <a:pt x="7811" y="20405"/>
                  <a:pt x="8223" y="20509"/>
                  <a:pt x="8533" y="20743"/>
                </a:cubicBezTo>
                <a:cubicBezTo>
                  <a:pt x="8779" y="20928"/>
                  <a:pt x="9297" y="21174"/>
                  <a:pt x="9684" y="21289"/>
                </a:cubicBezTo>
                <a:cubicBezTo>
                  <a:pt x="10071" y="21404"/>
                  <a:pt x="10470" y="21500"/>
                  <a:pt x="10571" y="21504"/>
                </a:cubicBezTo>
                <a:cubicBezTo>
                  <a:pt x="10996" y="21518"/>
                  <a:pt x="12299" y="21055"/>
                  <a:pt x="12713" y="20743"/>
                </a:cubicBezTo>
                <a:cubicBezTo>
                  <a:pt x="13023" y="20509"/>
                  <a:pt x="13435" y="20405"/>
                  <a:pt x="14061" y="20405"/>
                </a:cubicBezTo>
                <a:lnTo>
                  <a:pt x="14964" y="20405"/>
                </a:lnTo>
                <a:lnTo>
                  <a:pt x="14964" y="17913"/>
                </a:lnTo>
                <a:lnTo>
                  <a:pt x="14964" y="15420"/>
                </a:lnTo>
                <a:lnTo>
                  <a:pt x="16004" y="14379"/>
                </a:lnTo>
                <a:cubicBezTo>
                  <a:pt x="16576" y="13806"/>
                  <a:pt x="17531" y="12887"/>
                  <a:pt x="18128" y="12339"/>
                </a:cubicBezTo>
                <a:cubicBezTo>
                  <a:pt x="20664" y="10006"/>
                  <a:pt x="21599" y="8015"/>
                  <a:pt x="21078" y="6057"/>
                </a:cubicBezTo>
                <a:cubicBezTo>
                  <a:pt x="20086" y="2328"/>
                  <a:pt x="15437" y="-82"/>
                  <a:pt x="10396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استنتجي المختلف في كل خانة :"/>
          <p:cNvSpPr/>
          <p:nvPr/>
        </p:nvSpPr>
        <p:spPr>
          <a:xfrm>
            <a:off x="3009248" y="593792"/>
            <a:ext cx="19418218" cy="1548148"/>
          </a:xfrm>
          <a:prstGeom prst="roundRect">
            <a:avLst>
              <a:gd name="adj" fmla="val 16829"/>
            </a:avLst>
          </a:prstGeom>
          <a:solidFill>
            <a:srgbClr val="93E3F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6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استنتجي المختلف في كل خانة :</a:t>
            </a:r>
          </a:p>
        </p:txBody>
      </p:sp>
      <p:sp>
        <p:nvSpPr>
          <p:cNvPr id="260" name="النية…"/>
          <p:cNvSpPr/>
          <p:nvPr/>
        </p:nvSpPr>
        <p:spPr>
          <a:xfrm>
            <a:off x="16811888" y="2777385"/>
            <a:ext cx="6928385" cy="10332209"/>
          </a:xfrm>
          <a:prstGeom prst="roundRect">
            <a:avLst>
              <a:gd name="adj" fmla="val 11268"/>
            </a:avLst>
          </a:prstGeom>
          <a:solidFill>
            <a:srgbClr val="B1DD8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8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النية</a:t>
            </a:r>
          </a:p>
          <a:p>
            <a:pPr defTabSz="825500" rtl="0">
              <a:defRPr sz="8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  <a:p>
            <a:pPr defTabSz="825500" rtl="0">
              <a:defRPr sz="8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غسل الوجه</a:t>
            </a:r>
          </a:p>
          <a:p>
            <a:pPr defTabSz="825500" rtl="0">
              <a:defRPr sz="8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  <a:p>
            <a:pPr defTabSz="825500" rtl="0">
              <a:defRPr sz="8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السواك</a:t>
            </a:r>
          </a:p>
        </p:txBody>
      </p:sp>
      <p:sp>
        <p:nvSpPr>
          <p:cNvPr id="261" name="مسح الرأس…"/>
          <p:cNvSpPr/>
          <p:nvPr/>
        </p:nvSpPr>
        <p:spPr>
          <a:xfrm>
            <a:off x="9309065" y="2777385"/>
            <a:ext cx="6818584" cy="10332209"/>
          </a:xfrm>
          <a:prstGeom prst="roundRect">
            <a:avLst>
              <a:gd name="adj" fmla="val 11449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8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مسح الرأس</a:t>
            </a:r>
          </a:p>
          <a:p>
            <a:pPr defTabSz="825500" rtl="0">
              <a:defRPr sz="8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  <a:p>
            <a:pPr defTabSz="825500" rtl="0">
              <a:defRPr sz="8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التيامن</a:t>
            </a:r>
          </a:p>
          <a:p>
            <a:pPr defTabSz="825500" rtl="0">
              <a:defRPr sz="8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  <a:p>
            <a:pPr defTabSz="825500" rtl="0">
              <a:defRPr sz="8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الاستنشاق</a:t>
            </a:r>
          </a:p>
        </p:txBody>
      </p:sp>
      <p:sp>
        <p:nvSpPr>
          <p:cNvPr id="262" name="المضمضة…"/>
          <p:cNvSpPr/>
          <p:nvPr/>
        </p:nvSpPr>
        <p:spPr>
          <a:xfrm>
            <a:off x="2190544" y="2777385"/>
            <a:ext cx="6434283" cy="10332209"/>
          </a:xfrm>
          <a:prstGeom prst="roundRect">
            <a:avLst>
              <a:gd name="adj" fmla="val 12133"/>
            </a:avLst>
          </a:prstGeom>
          <a:solidFill>
            <a:srgbClr val="FFA57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8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المضمضة</a:t>
            </a:r>
          </a:p>
          <a:p>
            <a:pPr defTabSz="825500" rtl="0">
              <a:defRPr sz="8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  <a:p>
            <a:pPr defTabSz="825500" rtl="0">
              <a:defRPr sz="8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الترتيب</a:t>
            </a:r>
          </a:p>
          <a:p>
            <a:pPr defTabSz="825500" rtl="0">
              <a:defRPr sz="8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  <a:p>
            <a:pPr defTabSz="825500" rtl="0">
              <a:defRPr sz="85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التسمية</a:t>
            </a:r>
          </a:p>
        </p:txBody>
      </p:sp>
      <p:sp>
        <p:nvSpPr>
          <p:cNvPr id="263" name="مستطيل مستدير الزوايا"/>
          <p:cNvSpPr/>
          <p:nvPr/>
        </p:nvSpPr>
        <p:spPr>
          <a:xfrm>
            <a:off x="17415792" y="9528924"/>
            <a:ext cx="5720576" cy="2481454"/>
          </a:xfrm>
          <a:prstGeom prst="roundRect">
            <a:avLst>
              <a:gd name="adj" fmla="val 10774"/>
            </a:avLst>
          </a:prstGeom>
          <a:ln w="165100">
            <a:solidFill>
              <a:srgbClr val="FEFB4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64" name="مستطيل مستدير الزوايا"/>
          <p:cNvSpPr/>
          <p:nvPr/>
        </p:nvSpPr>
        <p:spPr>
          <a:xfrm>
            <a:off x="9858069" y="4029843"/>
            <a:ext cx="5720576" cy="2481454"/>
          </a:xfrm>
          <a:prstGeom prst="roundRect">
            <a:avLst>
              <a:gd name="adj" fmla="val 10774"/>
            </a:avLst>
          </a:prstGeom>
          <a:ln w="165100">
            <a:solidFill>
              <a:srgbClr val="FEFB4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65" name="مستطيل مستدير الزوايا"/>
          <p:cNvSpPr/>
          <p:nvPr/>
        </p:nvSpPr>
        <p:spPr>
          <a:xfrm>
            <a:off x="2674398" y="6829762"/>
            <a:ext cx="5720576" cy="2481454"/>
          </a:xfrm>
          <a:prstGeom prst="roundRect">
            <a:avLst>
              <a:gd name="adj" fmla="val 10774"/>
            </a:avLst>
          </a:prstGeom>
          <a:ln w="165100">
            <a:solidFill>
              <a:srgbClr val="FEFB4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1"/>
      <p:bldP build="whole" bldLvl="1" animBg="1" rev="0" advAuto="0" spid="265" grpId="3"/>
      <p:bldP build="whole" bldLvl="1" animBg="1" rev="0" advAuto="0" spid="26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صـ٩٧"/>
          <p:cNvSpPr/>
          <p:nvPr/>
        </p:nvSpPr>
        <p:spPr>
          <a:xfrm>
            <a:off x="455331" y="11726329"/>
            <a:ext cx="2247274" cy="1564249"/>
          </a:xfrm>
          <a:prstGeom prst="roundRect">
            <a:avLst>
              <a:gd name="adj" fmla="val 10909"/>
            </a:avLst>
          </a:prstGeom>
          <a:solidFill>
            <a:srgbClr val="7CD6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صـ٩٧</a:t>
            </a:r>
          </a:p>
        </p:txBody>
      </p:sp>
      <p:sp>
        <p:nvSpPr>
          <p:cNvPr id="268" name="مستطيل مستدير الزوايا"/>
          <p:cNvSpPr/>
          <p:nvPr/>
        </p:nvSpPr>
        <p:spPr>
          <a:xfrm>
            <a:off x="16227821" y="2385085"/>
            <a:ext cx="5175497" cy="2044422"/>
          </a:xfrm>
          <a:prstGeom prst="roundRect">
            <a:avLst>
              <a:gd name="adj" fmla="val 9364"/>
            </a:avLst>
          </a:prstGeom>
          <a:solidFill>
            <a:srgbClr val="7CD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69" name="مستطيل مستدير الزوايا"/>
          <p:cNvSpPr/>
          <p:nvPr/>
        </p:nvSpPr>
        <p:spPr>
          <a:xfrm>
            <a:off x="245325" y="11580915"/>
            <a:ext cx="2667286" cy="1855077"/>
          </a:xfrm>
          <a:prstGeom prst="roundRect">
            <a:avLst>
              <a:gd name="adj" fmla="val 19402"/>
            </a:avLst>
          </a:prstGeom>
          <a:ln w="177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70" name="مستطيل مستدير الزوايا"/>
          <p:cNvSpPr/>
          <p:nvPr/>
        </p:nvSpPr>
        <p:spPr>
          <a:xfrm>
            <a:off x="15949851" y="2149708"/>
            <a:ext cx="5731438" cy="2574457"/>
          </a:xfrm>
          <a:prstGeom prst="roundRect">
            <a:avLst>
              <a:gd name="adj" fmla="val 10941"/>
            </a:avLst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71" name="القيمة :"/>
          <p:cNvSpPr txBox="1"/>
          <p:nvPr/>
        </p:nvSpPr>
        <p:spPr>
          <a:xfrm>
            <a:off x="15436558" y="2378463"/>
            <a:ext cx="6722994" cy="2057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18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القيمة :</a:t>
            </a:r>
          </a:p>
        </p:txBody>
      </p:sp>
      <p:sp>
        <p:nvSpPr>
          <p:cNvPr id="272" name="مستطيل مستدير الزوايا"/>
          <p:cNvSpPr/>
          <p:nvPr/>
        </p:nvSpPr>
        <p:spPr>
          <a:xfrm>
            <a:off x="16152891" y="6144770"/>
            <a:ext cx="5547497" cy="3655266"/>
          </a:xfrm>
          <a:prstGeom prst="roundRect">
            <a:avLst>
              <a:gd name="adj" fmla="val 5711"/>
            </a:avLst>
          </a:prstGeom>
          <a:solidFill>
            <a:srgbClr val="7CD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73" name="مستطيل مستدير الزوايا"/>
          <p:cNvSpPr/>
          <p:nvPr/>
        </p:nvSpPr>
        <p:spPr>
          <a:xfrm>
            <a:off x="3868480" y="2407611"/>
            <a:ext cx="10973125" cy="2152053"/>
          </a:xfrm>
          <a:prstGeom prst="roundRect">
            <a:avLst>
              <a:gd name="adj" fmla="val 9778"/>
            </a:avLst>
          </a:prstGeom>
          <a:solidFill>
            <a:srgbClr val="7CD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74" name="مستطيل مستدير الزوايا"/>
          <p:cNvSpPr/>
          <p:nvPr/>
        </p:nvSpPr>
        <p:spPr>
          <a:xfrm>
            <a:off x="3321975" y="6144770"/>
            <a:ext cx="11562472" cy="3762139"/>
          </a:xfrm>
          <a:prstGeom prst="roundRect">
            <a:avLst>
              <a:gd name="adj" fmla="val 5593"/>
            </a:avLst>
          </a:prstGeom>
          <a:solidFill>
            <a:srgbClr val="7CD6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75" name="مستطيل مستدير الزوايا"/>
          <p:cNvSpPr/>
          <p:nvPr/>
        </p:nvSpPr>
        <p:spPr>
          <a:xfrm>
            <a:off x="3487338" y="2109181"/>
            <a:ext cx="11735410" cy="2748913"/>
          </a:xfrm>
          <a:prstGeom prst="roundRect">
            <a:avLst>
              <a:gd name="adj" fmla="val 13824"/>
            </a:avLst>
          </a:prstGeom>
          <a:ln w="177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76" name="الالتزام بالطهارة"/>
          <p:cNvSpPr txBox="1"/>
          <p:nvPr/>
        </p:nvSpPr>
        <p:spPr>
          <a:xfrm>
            <a:off x="3590349" y="2378463"/>
            <a:ext cx="11315592" cy="2057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18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الالتزام بالطهارة</a:t>
            </a:r>
          </a:p>
        </p:txBody>
      </p:sp>
      <p:sp>
        <p:nvSpPr>
          <p:cNvPr id="277" name="مستطيل مستدير الزوايا"/>
          <p:cNvSpPr/>
          <p:nvPr/>
        </p:nvSpPr>
        <p:spPr>
          <a:xfrm>
            <a:off x="15909624" y="5941128"/>
            <a:ext cx="6034032" cy="4169423"/>
          </a:xfrm>
          <a:prstGeom prst="roundRect">
            <a:avLst>
              <a:gd name="adj" fmla="val 9689"/>
            </a:avLst>
          </a:prstGeom>
          <a:ln w="165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78" name="مظاهرها السلوكية :"/>
          <p:cNvSpPr txBox="1"/>
          <p:nvPr/>
        </p:nvSpPr>
        <p:spPr>
          <a:xfrm>
            <a:off x="16188583" y="6192870"/>
            <a:ext cx="5476111" cy="3559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99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مظاهرها السلوكية :</a:t>
            </a:r>
          </a:p>
        </p:txBody>
      </p:sp>
      <p:sp>
        <p:nvSpPr>
          <p:cNvPr id="279" name="مستطيل مستدير الزوايا"/>
          <p:cNvSpPr/>
          <p:nvPr/>
        </p:nvSpPr>
        <p:spPr>
          <a:xfrm>
            <a:off x="3075585" y="5945394"/>
            <a:ext cx="12055251" cy="4160891"/>
          </a:xfrm>
          <a:prstGeom prst="roundRect">
            <a:avLst>
              <a:gd name="adj" fmla="val 9133"/>
            </a:avLst>
          </a:prstGeom>
          <a:ln w="177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280" name="ألتزم بفرائض الوضوء…"/>
          <p:cNvSpPr txBox="1"/>
          <p:nvPr/>
        </p:nvSpPr>
        <p:spPr>
          <a:xfrm>
            <a:off x="1637912" y="6325913"/>
            <a:ext cx="14930598" cy="3646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1" sz="10200">
                <a:solidFill>
                  <a:srgbClr val="000000"/>
                </a:solidFill>
              </a:defRPr>
            </a:pPr>
            <a:r>
              <a:t>ألتزم بفرائض الوضوء</a:t>
            </a:r>
          </a:p>
          <a:p>
            <a:pPr rtl="0">
              <a:defRPr b="1" sz="10200">
                <a:solidFill>
                  <a:srgbClr val="000000"/>
                </a:solidFill>
              </a:defRPr>
            </a:pPr>
            <a:r>
              <a:t>أحرص على الطهارة</a:t>
            </a:r>
          </a:p>
        </p:txBody>
      </p:sp>
      <p:pic>
        <p:nvPicPr>
          <p:cNvPr id="281" name="pasted-movie.gif" descr="pasted-movie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532168" y="2448868"/>
            <a:ext cx="3781262" cy="4045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7CEE01CF-E224-4B04-B894-AB094E202A9D.gif" descr="7CEE01CF-E224-4B04-B894-AB094E202A9D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139" y="-47855"/>
            <a:ext cx="24566278" cy="1381171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عنوان الدرس"/>
          <p:cNvSpPr/>
          <p:nvPr/>
        </p:nvSpPr>
        <p:spPr>
          <a:xfrm>
            <a:off x="16955975" y="6952526"/>
            <a:ext cx="7559740" cy="1383447"/>
          </a:xfrm>
          <a:prstGeom prst="roundRect">
            <a:avLst>
              <a:gd name="adj" fmla="val 12527"/>
            </a:avLst>
          </a:prstGeom>
          <a:solidFill>
            <a:srgbClr val="3E879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63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عنوان الدرس</a:t>
            </a:r>
          </a:p>
        </p:txBody>
      </p:sp>
      <p:sp>
        <p:nvSpPr>
          <p:cNvPr id="155" name="الوضوء"/>
          <p:cNvSpPr/>
          <p:nvPr/>
        </p:nvSpPr>
        <p:spPr>
          <a:xfrm>
            <a:off x="13483826" y="9074667"/>
            <a:ext cx="9244026" cy="2078795"/>
          </a:xfrm>
          <a:prstGeom prst="roundRect">
            <a:avLst>
              <a:gd name="adj" fmla="val 10194"/>
            </a:avLst>
          </a:prstGeom>
          <a:solidFill>
            <a:srgbClr val="3AA3B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1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الوضوء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7CEE01CF-E224-4B04-B894-AB094E202A9D.gif" descr="7CEE01CF-E224-4B04-B894-AB094E202A9D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1139" y="-47855"/>
            <a:ext cx="24566278" cy="1381171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مستطيل مستدير الزوايا"/>
          <p:cNvSpPr/>
          <p:nvPr/>
        </p:nvSpPr>
        <p:spPr>
          <a:xfrm>
            <a:off x="1887798" y="620009"/>
            <a:ext cx="20882905" cy="12421080"/>
          </a:xfrm>
          <a:prstGeom prst="roundRect">
            <a:avLst>
              <a:gd name="adj" fmla="val 1980"/>
            </a:avLst>
          </a:prstGeom>
          <a:ln w="177800">
            <a:solidFill>
              <a:srgbClr val="3AA3B2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11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159" name="أركان الوضوء وفرائضه.mp4" descr="أركان الوضوء وفرائضه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655162" y="1370568"/>
            <a:ext cx="19510867" cy="10974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86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5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معنى الوضوء"/>
          <p:cNvSpPr/>
          <p:nvPr/>
        </p:nvSpPr>
        <p:spPr>
          <a:xfrm>
            <a:off x="12706408" y="2423246"/>
            <a:ext cx="9179301" cy="2179502"/>
          </a:xfrm>
          <a:prstGeom prst="roundRect">
            <a:avLst>
              <a:gd name="adj" fmla="val 9655"/>
            </a:avLst>
          </a:prstGeom>
          <a:solidFill>
            <a:srgbClr val="7CD6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معنى الوضوء</a:t>
            </a:r>
          </a:p>
        </p:txBody>
      </p:sp>
      <p:sp>
        <p:nvSpPr>
          <p:cNvPr id="162" name="مستطيل مستدير الزوايا"/>
          <p:cNvSpPr/>
          <p:nvPr/>
        </p:nvSpPr>
        <p:spPr>
          <a:xfrm>
            <a:off x="802192" y="5954695"/>
            <a:ext cx="22591696" cy="4156288"/>
          </a:xfrm>
          <a:prstGeom prst="roundRect">
            <a:avLst>
              <a:gd name="adj" fmla="val 12461"/>
            </a:avLst>
          </a:prstGeom>
          <a:ln w="304800">
            <a:solidFill>
              <a:srgbClr val="7CD6E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163" name="IMG_1384.png" descr="IMG_1384.png"/>
          <p:cNvPicPr>
            <a:picLocks noChangeAspect="1"/>
          </p:cNvPicPr>
          <p:nvPr/>
        </p:nvPicPr>
        <p:blipFill>
          <a:blip r:embed="rId3">
            <a:extLst/>
          </a:blip>
          <a:srcRect l="9383" t="56026" r="23295" b="39220"/>
          <a:stretch>
            <a:fillRect/>
          </a:stretch>
        </p:blipFill>
        <p:spPr>
          <a:xfrm>
            <a:off x="1117501" y="6355844"/>
            <a:ext cx="21960888" cy="3354034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مستطيل مستدير الزوايا"/>
          <p:cNvSpPr/>
          <p:nvPr/>
        </p:nvSpPr>
        <p:spPr>
          <a:xfrm>
            <a:off x="12364887" y="2142051"/>
            <a:ext cx="9862342" cy="2741892"/>
          </a:xfrm>
          <a:prstGeom prst="roundRect">
            <a:avLst>
              <a:gd name="adj" fmla="val 17338"/>
            </a:avLst>
          </a:prstGeom>
          <a:ln w="304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165" name="pasted-movie.gif" descr="pasted-movie.g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8602522" y="315560"/>
            <a:ext cx="4856029" cy="5195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مشروعية الوضوء"/>
          <p:cNvSpPr/>
          <p:nvPr/>
        </p:nvSpPr>
        <p:spPr>
          <a:xfrm>
            <a:off x="13333099" y="998946"/>
            <a:ext cx="10064553" cy="2179503"/>
          </a:xfrm>
          <a:prstGeom prst="roundRect">
            <a:avLst>
              <a:gd name="adj" fmla="val 9655"/>
            </a:avLst>
          </a:prstGeom>
          <a:solidFill>
            <a:srgbClr val="7CD6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مشروعية الوضوء</a:t>
            </a:r>
          </a:p>
        </p:txBody>
      </p:sp>
      <p:sp>
        <p:nvSpPr>
          <p:cNvPr id="168" name="مستطيل مستدير الزوايا"/>
          <p:cNvSpPr/>
          <p:nvPr/>
        </p:nvSpPr>
        <p:spPr>
          <a:xfrm>
            <a:off x="507953" y="4359480"/>
            <a:ext cx="22591696" cy="4156288"/>
          </a:xfrm>
          <a:prstGeom prst="roundRect">
            <a:avLst>
              <a:gd name="adj" fmla="val 12461"/>
            </a:avLst>
          </a:prstGeom>
          <a:ln w="304800">
            <a:solidFill>
              <a:srgbClr val="7CD6E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69" name="مستطيل مستدير الزوايا"/>
          <p:cNvSpPr/>
          <p:nvPr/>
        </p:nvSpPr>
        <p:spPr>
          <a:xfrm>
            <a:off x="12991578" y="662994"/>
            <a:ext cx="10747595" cy="2851407"/>
          </a:xfrm>
          <a:prstGeom prst="roundRect">
            <a:avLst>
              <a:gd name="adj" fmla="val 16672"/>
            </a:avLst>
          </a:prstGeom>
          <a:ln w="304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170" name="IMG_1384.png" descr="IMG_1384.png"/>
          <p:cNvPicPr>
            <a:picLocks noChangeAspect="1"/>
          </p:cNvPicPr>
          <p:nvPr/>
        </p:nvPicPr>
        <p:blipFill>
          <a:blip r:embed="rId3">
            <a:extLst/>
          </a:blip>
          <a:srcRect l="9264" t="63780" r="9264" b="30425"/>
          <a:stretch>
            <a:fillRect/>
          </a:stretch>
        </p:blipFill>
        <p:spPr>
          <a:xfrm>
            <a:off x="906804" y="4761024"/>
            <a:ext cx="21793881" cy="335332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مستطيل مستدير الزوايا"/>
          <p:cNvSpPr/>
          <p:nvPr/>
        </p:nvSpPr>
        <p:spPr>
          <a:xfrm>
            <a:off x="5318082" y="9360847"/>
            <a:ext cx="13747836" cy="3472623"/>
          </a:xfrm>
          <a:prstGeom prst="roundRect">
            <a:avLst>
              <a:gd name="adj" fmla="val 14914"/>
            </a:avLst>
          </a:prstGeom>
          <a:ln w="304800">
            <a:solidFill>
              <a:srgbClr val="7CD6E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172" name="IMG_1385.png" descr="IMG_1385.png"/>
          <p:cNvPicPr>
            <a:picLocks noChangeAspect="1"/>
          </p:cNvPicPr>
          <p:nvPr/>
        </p:nvPicPr>
        <p:blipFill>
          <a:blip r:embed="rId4">
            <a:extLst/>
          </a:blip>
          <a:srcRect l="39486" t="23021" r="10785" b="72485"/>
          <a:stretch>
            <a:fillRect/>
          </a:stretch>
        </p:blipFill>
        <p:spPr>
          <a:xfrm>
            <a:off x="5721151" y="9832317"/>
            <a:ext cx="12941808" cy="2529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99530" y="-2260264"/>
            <a:ext cx="5405723" cy="6285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نشاط ٢صـ٩٤"/>
          <p:cNvSpPr/>
          <p:nvPr/>
        </p:nvSpPr>
        <p:spPr>
          <a:xfrm>
            <a:off x="455331" y="11726329"/>
            <a:ext cx="3424694" cy="1393333"/>
          </a:xfrm>
          <a:prstGeom prst="roundRect">
            <a:avLst>
              <a:gd name="adj" fmla="val 12247"/>
            </a:avLst>
          </a:prstGeom>
          <a:solidFill>
            <a:srgbClr val="7CD6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4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نشاط ٢صـ٩٤</a:t>
            </a:r>
          </a:p>
        </p:txBody>
      </p:sp>
      <p:sp>
        <p:nvSpPr>
          <p:cNvPr id="176" name="مستطيل مستدير الزوايا"/>
          <p:cNvSpPr/>
          <p:nvPr/>
        </p:nvSpPr>
        <p:spPr>
          <a:xfrm>
            <a:off x="224667" y="11495458"/>
            <a:ext cx="3886021" cy="1855076"/>
          </a:xfrm>
          <a:prstGeom prst="roundRect">
            <a:avLst>
              <a:gd name="adj" fmla="val 19402"/>
            </a:avLst>
          </a:prstGeom>
          <a:ln w="177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77" name="مستطيل مستدير الزوايا"/>
          <p:cNvSpPr/>
          <p:nvPr/>
        </p:nvSpPr>
        <p:spPr>
          <a:xfrm>
            <a:off x="5099352" y="5554077"/>
            <a:ext cx="17812512" cy="5979390"/>
          </a:xfrm>
          <a:prstGeom prst="roundRect">
            <a:avLst>
              <a:gd name="adj" fmla="val 8662"/>
            </a:avLst>
          </a:prstGeom>
          <a:ln w="304800">
            <a:solidFill>
              <a:srgbClr val="7CD6E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178" name="IMG_1385.png" descr="IMG_1385.png"/>
          <p:cNvPicPr>
            <a:picLocks noChangeAspect="1"/>
          </p:cNvPicPr>
          <p:nvPr/>
        </p:nvPicPr>
        <p:blipFill>
          <a:blip r:embed="rId3">
            <a:extLst/>
          </a:blip>
          <a:srcRect l="11319" t="28182" r="11319" b="60714"/>
          <a:stretch>
            <a:fillRect/>
          </a:stretch>
        </p:blipFill>
        <p:spPr>
          <a:xfrm>
            <a:off x="5610114" y="5936898"/>
            <a:ext cx="16790993" cy="5213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G_1384.png" descr="IMG_1384.png"/>
          <p:cNvPicPr>
            <a:picLocks noChangeAspect="1"/>
          </p:cNvPicPr>
          <p:nvPr/>
        </p:nvPicPr>
        <p:blipFill>
          <a:blip r:embed="rId4">
            <a:extLst/>
          </a:blip>
          <a:srcRect l="9264" t="63780" r="9264" b="30425"/>
          <a:stretch>
            <a:fillRect/>
          </a:stretch>
        </p:blipFill>
        <p:spPr>
          <a:xfrm>
            <a:off x="5567449" y="1555567"/>
            <a:ext cx="16876370" cy="259668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مستطيل مستدير الزوايا"/>
          <p:cNvSpPr/>
          <p:nvPr/>
        </p:nvSpPr>
        <p:spPr>
          <a:xfrm>
            <a:off x="5166552" y="1105202"/>
            <a:ext cx="17678112" cy="3497483"/>
          </a:xfrm>
          <a:prstGeom prst="roundRect">
            <a:avLst>
              <a:gd name="adj" fmla="val 14808"/>
            </a:avLst>
          </a:prstGeom>
          <a:ln w="304800">
            <a:solidFill>
              <a:srgbClr val="7CD6EE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sp>
        <p:nvSpPr>
          <p:cNvPr id="181" name="٥      ٤     ١     ٣        ٢"/>
          <p:cNvSpPr txBox="1"/>
          <p:nvPr/>
        </p:nvSpPr>
        <p:spPr>
          <a:xfrm>
            <a:off x="6950428" y="9370072"/>
            <a:ext cx="10483143" cy="1351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76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٥      ٤     ١     ٣        ٢</a:t>
            </a:r>
          </a:p>
        </p:txBody>
      </p:sp>
      <p:pic>
        <p:nvPicPr>
          <p:cNvPr id="182" name="pasted-movie.gif" descr="pasted-movie.g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62190" y="988578"/>
            <a:ext cx="3486665" cy="37307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فضل الوضوء"/>
          <p:cNvSpPr/>
          <p:nvPr/>
        </p:nvSpPr>
        <p:spPr>
          <a:xfrm>
            <a:off x="12706408" y="2423246"/>
            <a:ext cx="9179301" cy="2179502"/>
          </a:xfrm>
          <a:prstGeom prst="roundRect">
            <a:avLst>
              <a:gd name="adj" fmla="val 9655"/>
            </a:avLst>
          </a:prstGeom>
          <a:solidFill>
            <a:srgbClr val="7CD6E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فضل الوضوء</a:t>
            </a:r>
          </a:p>
        </p:txBody>
      </p:sp>
      <p:sp>
        <p:nvSpPr>
          <p:cNvPr id="185" name="مستطيل مستدير الزوايا"/>
          <p:cNvSpPr/>
          <p:nvPr/>
        </p:nvSpPr>
        <p:spPr>
          <a:xfrm>
            <a:off x="12364887" y="2142051"/>
            <a:ext cx="9862342" cy="2741891"/>
          </a:xfrm>
          <a:prstGeom prst="roundRect">
            <a:avLst>
              <a:gd name="adj" fmla="val 17338"/>
            </a:avLst>
          </a:prstGeom>
          <a:ln w="304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186" name="pasted-movie.gif" descr="pasted-movie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8602522" y="315560"/>
            <a:ext cx="4856029" cy="519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الوضوء يرفع الدرجات ويمحو الخطايا"/>
          <p:cNvSpPr/>
          <p:nvPr/>
        </p:nvSpPr>
        <p:spPr>
          <a:xfrm>
            <a:off x="4706355" y="7291076"/>
            <a:ext cx="16916900" cy="1716579"/>
          </a:xfrm>
          <a:prstGeom prst="roundRect">
            <a:avLst>
              <a:gd name="adj" fmla="val 14460"/>
            </a:avLst>
          </a:prstGeom>
          <a:solidFill>
            <a:srgbClr val="7FDCF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الوضوء يرفع الدرجات ويمحو الخطايا</a:t>
            </a:r>
          </a:p>
        </p:txBody>
      </p:sp>
      <p:sp>
        <p:nvSpPr>
          <p:cNvPr id="188" name="١"/>
          <p:cNvSpPr/>
          <p:nvPr/>
        </p:nvSpPr>
        <p:spPr>
          <a:xfrm>
            <a:off x="20574978" y="5601108"/>
            <a:ext cx="2346423" cy="2162747"/>
          </a:xfrm>
          <a:prstGeom prst="ellipse">
            <a:avLst/>
          </a:prstGeom>
          <a:solidFill>
            <a:srgbClr val="B7E3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89" name="بالوضوء يتميز المسلمون يوم القيامة بأنهم غر محجلون"/>
          <p:cNvSpPr/>
          <p:nvPr/>
        </p:nvSpPr>
        <p:spPr>
          <a:xfrm>
            <a:off x="487909" y="10485207"/>
            <a:ext cx="22793228" cy="1871528"/>
          </a:xfrm>
          <a:prstGeom prst="roundRect">
            <a:avLst>
              <a:gd name="adj" fmla="val 14400"/>
            </a:avLst>
          </a:prstGeom>
          <a:solidFill>
            <a:srgbClr val="7FDCF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8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بالوضوء يتميز المسلمون يوم القيامة بأنهم غر محجلون </a:t>
            </a:r>
          </a:p>
        </p:txBody>
      </p:sp>
      <p:sp>
        <p:nvSpPr>
          <p:cNvPr id="190" name="٢"/>
          <p:cNvSpPr/>
          <p:nvPr/>
        </p:nvSpPr>
        <p:spPr>
          <a:xfrm>
            <a:off x="21621275" y="8762215"/>
            <a:ext cx="2309605" cy="2017869"/>
          </a:xfrm>
          <a:prstGeom prst="ellipse">
            <a:avLst/>
          </a:prstGeom>
          <a:solidFill>
            <a:srgbClr val="B7E3F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74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91" name="علامة X للتزيين"/>
          <p:cNvSpPr/>
          <p:nvPr/>
        </p:nvSpPr>
        <p:spPr>
          <a:xfrm>
            <a:off x="1420999" y="6128730"/>
            <a:ext cx="2244088" cy="2651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pic>
        <p:nvPicPr>
          <p:cNvPr id="192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95430" y="4419941"/>
            <a:ext cx="3425263" cy="3425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2"/>
      <p:bldP build="whole" bldLvl="1" animBg="1" rev="0" advAuto="0" spid="18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تمرين"/>
          <p:cNvSpPr/>
          <p:nvPr/>
        </p:nvSpPr>
        <p:spPr>
          <a:xfrm>
            <a:off x="14106366" y="8637951"/>
            <a:ext cx="5995081" cy="2280005"/>
          </a:xfrm>
          <a:prstGeom prst="roundRect">
            <a:avLst>
              <a:gd name="adj" fmla="val 9230"/>
            </a:avLst>
          </a:prstGeom>
          <a:solidFill>
            <a:srgbClr val="4C91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تمرين</a:t>
            </a:r>
          </a:p>
        </p:txBody>
      </p:sp>
      <p:sp>
        <p:nvSpPr>
          <p:cNvPr id="195" name="مستطيل مستدير الزوايا"/>
          <p:cNvSpPr/>
          <p:nvPr/>
        </p:nvSpPr>
        <p:spPr>
          <a:xfrm>
            <a:off x="13534403" y="8057211"/>
            <a:ext cx="7139009" cy="3441485"/>
          </a:xfrm>
          <a:prstGeom prst="roundRect">
            <a:avLst>
              <a:gd name="adj" fmla="val 9999"/>
            </a:avLst>
          </a:prstGeom>
          <a:ln w="304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 rtl="0">
              <a:defRPr sz="97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</a:p>
        </p:txBody>
      </p:sp>
      <p:pic>
        <p:nvPicPr>
          <p:cNvPr id="196" name="صورة" descr="صورة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63" y="-783238"/>
            <a:ext cx="15282476" cy="15282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صورة" descr="صورة"/>
          <p:cNvPicPr>
            <a:picLocks noChangeAspect="1"/>
          </p:cNvPicPr>
          <p:nvPr/>
        </p:nvPicPr>
        <p:blipFill>
          <a:blip r:embed="rId4">
            <a:extLst/>
          </a:blip>
          <a:srcRect l="15958" t="5001" r="16050" b="4658"/>
          <a:stretch>
            <a:fillRect/>
          </a:stretch>
        </p:blipFill>
        <p:spPr>
          <a:xfrm>
            <a:off x="5401847" y="3365098"/>
            <a:ext cx="4623309" cy="6985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7" h="21504" fill="norm" stroke="1" extrusionOk="0">
                <a:moveTo>
                  <a:pt x="10396" y="2"/>
                </a:moveTo>
                <a:cubicBezTo>
                  <a:pt x="8985" y="26"/>
                  <a:pt x="7543" y="245"/>
                  <a:pt x="6142" y="685"/>
                </a:cubicBezTo>
                <a:cubicBezTo>
                  <a:pt x="3201" y="1610"/>
                  <a:pt x="1068" y="3429"/>
                  <a:pt x="281" y="5683"/>
                </a:cubicBezTo>
                <a:cubicBezTo>
                  <a:pt x="96" y="6213"/>
                  <a:pt x="-1" y="6712"/>
                  <a:pt x="0" y="7203"/>
                </a:cubicBezTo>
                <a:cubicBezTo>
                  <a:pt x="5" y="8677"/>
                  <a:pt x="895" y="10090"/>
                  <a:pt x="2955" y="12123"/>
                </a:cubicBezTo>
                <a:cubicBezTo>
                  <a:pt x="3925" y="13080"/>
                  <a:pt x="5071" y="14217"/>
                  <a:pt x="5501" y="14649"/>
                </a:cubicBezTo>
                <a:lnTo>
                  <a:pt x="6282" y="15433"/>
                </a:lnTo>
                <a:lnTo>
                  <a:pt x="6282" y="17919"/>
                </a:lnTo>
                <a:lnTo>
                  <a:pt x="6282" y="20405"/>
                </a:lnTo>
                <a:lnTo>
                  <a:pt x="7185" y="20405"/>
                </a:lnTo>
                <a:cubicBezTo>
                  <a:pt x="7811" y="20405"/>
                  <a:pt x="8223" y="20509"/>
                  <a:pt x="8533" y="20743"/>
                </a:cubicBezTo>
                <a:cubicBezTo>
                  <a:pt x="8779" y="20928"/>
                  <a:pt x="9297" y="21174"/>
                  <a:pt x="9684" y="21289"/>
                </a:cubicBezTo>
                <a:cubicBezTo>
                  <a:pt x="10071" y="21404"/>
                  <a:pt x="10470" y="21500"/>
                  <a:pt x="10571" y="21504"/>
                </a:cubicBezTo>
                <a:cubicBezTo>
                  <a:pt x="10996" y="21518"/>
                  <a:pt x="12299" y="21055"/>
                  <a:pt x="12713" y="20743"/>
                </a:cubicBezTo>
                <a:cubicBezTo>
                  <a:pt x="13023" y="20509"/>
                  <a:pt x="13435" y="20405"/>
                  <a:pt x="14061" y="20405"/>
                </a:cubicBezTo>
                <a:lnTo>
                  <a:pt x="14964" y="20405"/>
                </a:lnTo>
                <a:lnTo>
                  <a:pt x="14964" y="17913"/>
                </a:lnTo>
                <a:lnTo>
                  <a:pt x="14964" y="15420"/>
                </a:lnTo>
                <a:lnTo>
                  <a:pt x="16004" y="14379"/>
                </a:lnTo>
                <a:cubicBezTo>
                  <a:pt x="16576" y="13806"/>
                  <a:pt x="17531" y="12887"/>
                  <a:pt x="18128" y="12339"/>
                </a:cubicBezTo>
                <a:cubicBezTo>
                  <a:pt x="20664" y="10006"/>
                  <a:pt x="21599" y="8015"/>
                  <a:pt x="21078" y="6057"/>
                </a:cubicBezTo>
                <a:cubicBezTo>
                  <a:pt x="20086" y="2328"/>
                  <a:pt x="15437" y="-82"/>
                  <a:pt x="10396" y="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استنتجي من الأحرف المبعثرة كلمة لها علاقة بالدرس :"/>
          <p:cNvSpPr/>
          <p:nvPr/>
        </p:nvSpPr>
        <p:spPr>
          <a:xfrm>
            <a:off x="4348859" y="840844"/>
            <a:ext cx="19418219" cy="1548148"/>
          </a:xfrm>
          <a:prstGeom prst="roundRect">
            <a:avLst>
              <a:gd name="adj" fmla="val 16829"/>
            </a:avLst>
          </a:prstGeom>
          <a:solidFill>
            <a:srgbClr val="93E3F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66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استنتجي من الأحرف المبعثرة كلمة لها علاقة بالدرس :</a:t>
            </a:r>
          </a:p>
        </p:txBody>
      </p:sp>
      <p:sp>
        <p:nvSpPr>
          <p:cNvPr id="200" name="بيضاوي"/>
          <p:cNvSpPr/>
          <p:nvPr/>
        </p:nvSpPr>
        <p:spPr>
          <a:xfrm>
            <a:off x="11239500" y="3270282"/>
            <a:ext cx="10057705" cy="9947904"/>
          </a:xfrm>
          <a:prstGeom prst="ellipse">
            <a:avLst/>
          </a:prstGeom>
          <a:solidFill>
            <a:srgbClr val="B0E0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1" name="الطهارة"/>
          <p:cNvSpPr/>
          <p:nvPr/>
        </p:nvSpPr>
        <p:spPr>
          <a:xfrm>
            <a:off x="4722430" y="8847381"/>
            <a:ext cx="7861698" cy="4482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722" y="0"/>
                </a:moveTo>
                <a:cubicBezTo>
                  <a:pt x="12675" y="0"/>
                  <a:pt x="16011" y="3256"/>
                  <a:pt x="17082" y="7720"/>
                </a:cubicBezTo>
                <a:lnTo>
                  <a:pt x="21600" y="8300"/>
                </a:lnTo>
                <a:lnTo>
                  <a:pt x="17439" y="10505"/>
                </a:lnTo>
                <a:cubicBezTo>
                  <a:pt x="17441" y="10603"/>
                  <a:pt x="17444" y="10702"/>
                  <a:pt x="17444" y="10801"/>
                </a:cubicBezTo>
                <a:cubicBezTo>
                  <a:pt x="17444" y="16766"/>
                  <a:pt x="13539" y="21600"/>
                  <a:pt x="8722" y="21600"/>
                </a:cubicBezTo>
                <a:cubicBezTo>
                  <a:pt x="3905" y="21600"/>
                  <a:pt x="0" y="16766"/>
                  <a:pt x="0" y="10801"/>
                </a:cubicBezTo>
                <a:cubicBezTo>
                  <a:pt x="0" y="4836"/>
                  <a:pt x="3905" y="0"/>
                  <a:pt x="872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825500">
              <a:defRPr sz="10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الطهارة</a:t>
            </a:r>
          </a:p>
        </p:txBody>
      </p:sp>
      <p:sp>
        <p:nvSpPr>
          <p:cNvPr id="202" name="ا"/>
          <p:cNvSpPr txBox="1"/>
          <p:nvPr/>
        </p:nvSpPr>
        <p:spPr>
          <a:xfrm>
            <a:off x="15222304" y="6671372"/>
            <a:ext cx="9487015" cy="166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</a:t>
            </a:r>
          </a:p>
        </p:txBody>
      </p:sp>
      <p:sp>
        <p:nvSpPr>
          <p:cNvPr id="203" name="ط"/>
          <p:cNvSpPr txBox="1"/>
          <p:nvPr/>
        </p:nvSpPr>
        <p:spPr>
          <a:xfrm>
            <a:off x="10390170" y="7409605"/>
            <a:ext cx="8992912" cy="166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ط</a:t>
            </a:r>
          </a:p>
        </p:txBody>
      </p:sp>
      <p:sp>
        <p:nvSpPr>
          <p:cNvPr id="204" name="هـ"/>
          <p:cNvSpPr txBox="1"/>
          <p:nvPr/>
        </p:nvSpPr>
        <p:spPr>
          <a:xfrm>
            <a:off x="9661707" y="4503360"/>
            <a:ext cx="9487015" cy="1669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هـ</a:t>
            </a:r>
          </a:p>
        </p:txBody>
      </p:sp>
      <p:sp>
        <p:nvSpPr>
          <p:cNvPr id="205" name="ر"/>
          <p:cNvSpPr txBox="1"/>
          <p:nvPr/>
        </p:nvSpPr>
        <p:spPr>
          <a:xfrm>
            <a:off x="13893240" y="5486953"/>
            <a:ext cx="6879751" cy="166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ر</a:t>
            </a:r>
          </a:p>
        </p:txBody>
      </p:sp>
      <p:sp>
        <p:nvSpPr>
          <p:cNvPr id="206" name="ة"/>
          <p:cNvSpPr txBox="1"/>
          <p:nvPr/>
        </p:nvSpPr>
        <p:spPr>
          <a:xfrm>
            <a:off x="13616671" y="8839385"/>
            <a:ext cx="9487015" cy="166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ة</a:t>
            </a:r>
          </a:p>
        </p:txBody>
      </p:sp>
      <p:sp>
        <p:nvSpPr>
          <p:cNvPr id="207" name="ل"/>
          <p:cNvSpPr txBox="1"/>
          <p:nvPr/>
        </p:nvSpPr>
        <p:spPr>
          <a:xfrm>
            <a:off x="10714420" y="10254104"/>
            <a:ext cx="9487015" cy="166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ل</a:t>
            </a:r>
          </a:p>
        </p:txBody>
      </p:sp>
      <p:sp>
        <p:nvSpPr>
          <p:cNvPr id="208" name="ا"/>
          <p:cNvSpPr txBox="1"/>
          <p:nvPr/>
        </p:nvSpPr>
        <p:spPr>
          <a:xfrm>
            <a:off x="7636440" y="6860411"/>
            <a:ext cx="9487015" cy="166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1000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ا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