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5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606060"/>
    <a:srgbClr val="717171"/>
    <a:srgbClr val="99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89950" autoAdjust="0"/>
  </p:normalViewPr>
  <p:slideViewPr>
    <p:cSldViewPr snapToGrid="0" showGuides="1">
      <p:cViewPr varScale="1">
        <p:scale>
          <a:sx n="78" d="100"/>
          <a:sy n="78" d="100"/>
        </p:scale>
        <p:origin x="7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2B717-9C1F-C541-87C3-A1C76D2601B1}" type="datetimeFigureOut">
              <a:rPr lang="en-KW" smtClean="0"/>
              <a:t>06/15/2022</a:t>
            </a:fld>
            <a:endParaRPr lang="en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2DBA-FF9A-A547-BC47-534D4B2B8E91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52408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42DBA-FF9A-A547-BC47-534D4B2B8E91}" type="slidenum">
              <a:rPr lang="en-KW" smtClean="0"/>
              <a:t>1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193885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KW" dirty="0"/>
              <a:t>لعبة البيوت </a:t>
            </a:r>
          </a:p>
          <a:p>
            <a:r>
              <a:rPr lang="ar-KW" dirty="0"/>
              <a:t>عند الضغط على بيت سوف ينقلك للبيت وعن ضغط الباب سوف يخرج السؤال </a:t>
            </a:r>
          </a:p>
          <a:p>
            <a:r>
              <a:rPr lang="ar-KW" dirty="0"/>
              <a:t>هناك بالاسفل سهم عند ضغطه يرجعك لحديقة البيوت وهكذا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42DBA-FF9A-A547-BC47-534D4B2B8E91}" type="slidenum">
              <a:rPr lang="en-KW" smtClean="0"/>
              <a:t>2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84696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42DBA-FF9A-A547-BC47-534D4B2B8E91}" type="slidenum">
              <a:rPr lang="en-KW" smtClean="0"/>
              <a:t>3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95100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42DBA-FF9A-A547-BC47-534D4B2B8E91}" type="slidenum">
              <a:rPr lang="en-KW" smtClean="0"/>
              <a:t>4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280514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42DBA-FF9A-A547-BC47-534D4B2B8E91}" type="slidenum">
              <a:rPr lang="en-KW" smtClean="0"/>
              <a:t>5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97151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2288-408D-4A33-94EC-DB4A19DC0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B612D-33BB-4095-A44B-FE8E99E8D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B6A38-2D25-4240-BD2A-79317324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B18F-4335-4F37-9668-F97BE417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BF455-A5DD-49E8-A836-011C1A28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99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1579-B108-487C-81EE-189774C1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26CEF-8623-494A-9AB4-D8DD848E8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F3ECA-0E50-4109-98CE-794F5288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1FCA-01AA-40D0-95BA-EE786438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4F55-CD57-4A10-88EB-61B55DD2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5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B4083-A304-4233-9D31-F0B28123F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74CCC-BCE9-42E7-9082-D00FA543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CEEB-AAE5-4253-8CB8-E97BBEF7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42A1-62F7-4BAB-AD50-4036D705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A608-5DAE-4EF9-A2EE-2294BFCE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6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F1CC-44A9-4C3B-A7B0-7AACB8B0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EB1D-A640-476F-86B7-2D55E828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EFB57-3418-4487-96A7-64A62C81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9396-C845-4F92-A5CA-DBF2E416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1DEB7-8EB0-45C2-A78E-7CB8695C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60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3373-DF1A-43C5-92BA-F9921D00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2387-52CD-4B07-BC2F-7C3DFD7E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06A90-26BC-4DD9-81B7-87D8E45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428CC-4822-40AB-9EC1-0CE822A6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9D954-6F4D-4CB2-BC67-43ED62CF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50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77DE-9277-4A6A-A3F2-C8B206EA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0170-D821-437D-B135-16E17C7BA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4F538-0505-4188-8B43-A19663864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DF6FB-A68F-42E3-944B-5AC4A7AE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E9B2-B6AA-4095-9C92-DCE5CA4F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1A680-336C-4501-8AC8-0F71F956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83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20A-2466-4745-B869-AC44DDCF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BF375-8ED2-4133-B353-0EB20B04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D6316-B64A-43A1-A044-CBED03BDB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28719-FCF1-4F86-A8D3-AE66E320D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E980A-8668-47C0-9E76-23E2449C1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CE2BE-EC24-489C-A7A4-8343C594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C0861-57AE-4BFD-A239-20A23092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57B19-BF8B-4CCC-935A-6DDB8F71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2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723D-66BD-46BA-AA03-E5BFB635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223A7-1495-4639-8C3F-389C39DE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43AE0-FFB5-47EB-A467-889F0E3D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03C32-03F6-447B-A063-B9E5EC25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8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EEEE5-2189-41E4-B977-8C8A178C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FD481-7A37-43D2-AAA8-AB1C995E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90BA0-AC3D-4568-930C-995F6B78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73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7293-5983-40B3-8E7E-980D6219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FBF9A-DF4B-4348-91AD-51E1E48B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9E597-8290-462E-8EB5-A434F98F3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6C2FD-94A4-4B9A-AD2F-5A714B33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2322F-4A73-42B5-8253-CE4AB03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E05B7-E76B-45FD-9836-56D270B5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5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E36D-D387-4AA2-B81E-73E393A5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CA555-E834-430C-BFFE-B51C0CAC2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94A8-E74D-4E09-AB9A-9A928B086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3F883-CBB2-4C50-A1B9-97D6593C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E915C-9B01-464D-8C81-0D0A6921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E841E-C261-41CC-84A0-79A5FA05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01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C4937-9A3B-4517-99E8-72F5680F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F3474-1A43-434D-BD24-CC1CF86B7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B2F77-7AAB-413C-9244-407BCDE5D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D3FC-07C3-446D-8CE5-23F010E24399}" type="datetimeFigureOut">
              <a:rPr lang="en-GB" smtClean="0"/>
              <a:t>15/06/2022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ADC2F-F5B3-44AB-954E-275FDAB30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A1960-6BB8-41F5-8462-8A738890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6BAE-88EA-4BBF-8498-E52C688566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7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nsterhighexperiences.blogspot.com/2013/10/princesas-disney.html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mumsgather.blogspot.com/2018/05/22-improvements-in-malaysia-education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C5E9971-30AE-447D-B07B-F0F349955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778" b="12903"/>
          <a:stretch/>
        </p:blipFill>
        <p:spPr>
          <a:xfrm>
            <a:off x="0" y="0"/>
            <a:ext cx="12216561" cy="685799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D49B5B-1185-425B-B629-F3B7736D365A}"/>
              </a:ext>
            </a:extLst>
          </p:cNvPr>
          <p:cNvSpPr txBox="1"/>
          <p:nvPr/>
        </p:nvSpPr>
        <p:spPr>
          <a:xfrm>
            <a:off x="9880849" y="-41512"/>
            <a:ext cx="2175029" cy="3170099"/>
          </a:xfrm>
          <a:prstGeom prst="rect">
            <a:avLst/>
          </a:prstGeom>
          <a:solidFill>
            <a:srgbClr val="4CC7D8"/>
          </a:solidFill>
          <a:ln w="5715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ar-SA" b="1" dirty="0"/>
          </a:p>
          <a:p>
            <a:pPr algn="ctr"/>
            <a:r>
              <a:rPr lang="ar-SA" sz="2400" b="1" dirty="0"/>
              <a:t>الدفعة: الأولى</a:t>
            </a:r>
          </a:p>
          <a:p>
            <a:pPr algn="ctr"/>
            <a:endParaRPr lang="ar-SA" sz="2000" b="1" dirty="0"/>
          </a:p>
          <a:p>
            <a:pPr algn="ctr"/>
            <a:r>
              <a:rPr lang="ar-SA" sz="2400" b="1" dirty="0"/>
              <a:t>الصف: سادس /</a:t>
            </a:r>
          </a:p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اليوم:</a:t>
            </a:r>
            <a:endParaRPr lang="en-US" sz="2400" b="1" dirty="0"/>
          </a:p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التاريخ:</a:t>
            </a:r>
            <a:endParaRPr lang="en-US" b="1" dirty="0"/>
          </a:p>
          <a:p>
            <a:pPr algn="ctr"/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047DAF-A2DD-4454-8A89-7C3D69EAEB25}"/>
              </a:ext>
            </a:extLst>
          </p:cNvPr>
          <p:cNvSpPr txBox="1"/>
          <p:nvPr/>
        </p:nvSpPr>
        <p:spPr>
          <a:xfrm>
            <a:off x="3613033" y="9859"/>
            <a:ext cx="522894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الدرس</a:t>
            </a:r>
          </a:p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7200" b="1" dirty="0">
                <a:solidFill>
                  <a:srgbClr val="FFFF00"/>
                </a:solidFill>
              </a:rPr>
              <a:t>التصميم</a:t>
            </a:r>
          </a:p>
        </p:txBody>
      </p:sp>
      <p:pic>
        <p:nvPicPr>
          <p:cNvPr id="71" name="صورة 70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BEE8DA9A-A67F-4915-A4BF-640245040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74257" y="3502905"/>
            <a:ext cx="1731539" cy="1923933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CC8A72E0-62A4-421B-937B-8C4D0B535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031" y="3321703"/>
            <a:ext cx="1731414" cy="1920406"/>
          </a:xfrm>
          <a:prstGeom prst="rect">
            <a:avLst/>
          </a:prstGeom>
        </p:spPr>
      </p:pic>
      <p:pic>
        <p:nvPicPr>
          <p:cNvPr id="75" name="صورة 74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46C3DC81-5578-4A77-96FE-B695F5D0E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9869" y="4905805"/>
            <a:ext cx="1731539" cy="1923933"/>
          </a:xfrm>
          <a:prstGeom prst="rect">
            <a:avLst/>
          </a:prstGeom>
        </p:spPr>
      </p:pic>
      <p:pic>
        <p:nvPicPr>
          <p:cNvPr id="77" name="صورة 76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D22EFD4E-9D32-4CD0-8E66-7A9FD6128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58195" y="3502905"/>
            <a:ext cx="1731539" cy="1923933"/>
          </a:xfrm>
          <a:prstGeom prst="rect">
            <a:avLst/>
          </a:prstGeom>
        </p:spPr>
      </p:pic>
      <p:pic>
        <p:nvPicPr>
          <p:cNvPr id="79" name="صورة 78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18CD9E0B-41B2-43A6-9887-DA008BFF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41319" y="3904410"/>
            <a:ext cx="1731539" cy="1923933"/>
          </a:xfrm>
          <a:prstGeom prst="rect">
            <a:avLst/>
          </a:prstGeom>
        </p:spPr>
      </p:pic>
      <p:pic>
        <p:nvPicPr>
          <p:cNvPr id="76" name="صورة 75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2A919019-870A-4155-BEC4-870051617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35880" y="3672188"/>
            <a:ext cx="1731539" cy="1923933"/>
          </a:xfrm>
          <a:prstGeom prst="rect">
            <a:avLst/>
          </a:prstGeom>
        </p:spPr>
      </p:pic>
      <p:pic>
        <p:nvPicPr>
          <p:cNvPr id="80" name="صورة 79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364E3825-82F6-48A8-9769-72758C09E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97492" y="4924208"/>
            <a:ext cx="1731539" cy="1923933"/>
          </a:xfrm>
          <a:prstGeom prst="rect">
            <a:avLst/>
          </a:prstGeom>
        </p:spPr>
      </p:pic>
      <p:pic>
        <p:nvPicPr>
          <p:cNvPr id="81" name="صورة 80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12E3CF43-4774-417F-A3A7-FD7C5363D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78231" y="4924209"/>
            <a:ext cx="1731539" cy="1923933"/>
          </a:xfrm>
          <a:prstGeom prst="rect">
            <a:avLst/>
          </a:prstGeom>
        </p:spPr>
      </p:pic>
      <p:pic>
        <p:nvPicPr>
          <p:cNvPr id="84" name="صورة 83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DAAB037D-AEB5-4AF9-9E35-C90673116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55105" y="4934066"/>
            <a:ext cx="1731539" cy="1923933"/>
          </a:xfrm>
          <a:prstGeom prst="rect">
            <a:avLst/>
          </a:prstGeom>
        </p:spPr>
      </p:pic>
      <p:pic>
        <p:nvPicPr>
          <p:cNvPr id="85" name="صورة 84" descr="صورة تحتوي على أنثى&#10;&#10;تم إنشاء الوصف تلقائياً">
            <a:extLst>
              <a:ext uri="{FF2B5EF4-FFF2-40B4-BE49-F238E27FC236}">
                <a16:creationId xmlns:a16="http://schemas.microsoft.com/office/drawing/2014/main" id="{E31FCAFE-0DD6-4602-A856-070351EB0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76213" y="4943340"/>
            <a:ext cx="1731539" cy="1923933"/>
          </a:xfrm>
          <a:prstGeom prst="rect">
            <a:avLst/>
          </a:prstGeom>
        </p:spPr>
      </p:pic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C242BC2-7A46-4C59-A7D3-42145375DE50}"/>
              </a:ext>
            </a:extLst>
          </p:cNvPr>
          <p:cNvSpPr txBox="1"/>
          <p:nvPr/>
        </p:nvSpPr>
        <p:spPr>
          <a:xfrm>
            <a:off x="10558136" y="5852799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0C429E1E-D0DD-4926-A314-2E9AF3AE2AF7}"/>
              </a:ext>
            </a:extLst>
          </p:cNvPr>
          <p:cNvSpPr txBox="1"/>
          <p:nvPr/>
        </p:nvSpPr>
        <p:spPr>
          <a:xfrm>
            <a:off x="1592616" y="4413707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5CAC77D8-E5FC-493B-A957-42852647658F}"/>
              </a:ext>
            </a:extLst>
          </p:cNvPr>
          <p:cNvSpPr txBox="1"/>
          <p:nvPr/>
        </p:nvSpPr>
        <p:spPr>
          <a:xfrm>
            <a:off x="4737538" y="4283910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E14F6C4-051B-4211-ADE6-7ACB34A1F362}"/>
              </a:ext>
            </a:extLst>
          </p:cNvPr>
          <p:cNvSpPr txBox="1"/>
          <p:nvPr/>
        </p:nvSpPr>
        <p:spPr>
          <a:xfrm>
            <a:off x="817057" y="5863171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71619E1A-3ACE-4C36-B7FC-5F2AE3D8CFCE}"/>
              </a:ext>
            </a:extLst>
          </p:cNvPr>
          <p:cNvSpPr txBox="1"/>
          <p:nvPr/>
        </p:nvSpPr>
        <p:spPr>
          <a:xfrm>
            <a:off x="5450682" y="5816631"/>
            <a:ext cx="1254233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69FB769-5FFE-464D-AD55-F57503C6BAF3}"/>
              </a:ext>
            </a:extLst>
          </p:cNvPr>
          <p:cNvSpPr txBox="1"/>
          <p:nvPr/>
        </p:nvSpPr>
        <p:spPr>
          <a:xfrm>
            <a:off x="3085997" y="5816631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F886B7FA-4CFF-480F-8D8E-51E861C09FCE}"/>
              </a:ext>
            </a:extLst>
          </p:cNvPr>
          <p:cNvSpPr txBox="1"/>
          <p:nvPr/>
        </p:nvSpPr>
        <p:spPr>
          <a:xfrm>
            <a:off x="7125829" y="4783039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9166BCFA-3762-4CDD-A548-79CED34FF192}"/>
              </a:ext>
            </a:extLst>
          </p:cNvPr>
          <p:cNvSpPr txBox="1"/>
          <p:nvPr/>
        </p:nvSpPr>
        <p:spPr>
          <a:xfrm>
            <a:off x="8199181" y="5863171"/>
            <a:ext cx="1285601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96440731-0483-4327-B906-C60C29ADD0A0}"/>
              </a:ext>
            </a:extLst>
          </p:cNvPr>
          <p:cNvSpPr txBox="1"/>
          <p:nvPr/>
        </p:nvSpPr>
        <p:spPr>
          <a:xfrm>
            <a:off x="9008141" y="4331788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endParaRPr lang="ar-KW" dirty="0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238BE60-5B8C-42FE-9C55-7ED2AE97ED26}"/>
              </a:ext>
            </a:extLst>
          </p:cNvPr>
          <p:cNvSpPr txBox="1"/>
          <p:nvPr/>
        </p:nvSpPr>
        <p:spPr>
          <a:xfrm>
            <a:off x="10806962" y="4536473"/>
            <a:ext cx="914400" cy="369332"/>
          </a:xfrm>
          <a:prstGeom prst="rect">
            <a:avLst/>
          </a:prstGeom>
          <a:solidFill>
            <a:srgbClr val="E8C134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KW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36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2DF7-D943-4D88-9B1D-6D6928D6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F1CE-49DD-48E3-9347-77C1F38D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KW" dirty="0"/>
          </a:p>
        </p:txBody>
      </p:sp>
      <p:pic>
        <p:nvPicPr>
          <p:cNvPr id="3074" name="Picture 2" descr="Cartoon Landscape Clipart | i2Clipart - Royalty Free Public Domain Clipart">
            <a:extLst>
              <a:ext uri="{FF2B5EF4-FFF2-40B4-BE49-F238E27FC236}">
                <a16:creationId xmlns:a16="http://schemas.microsoft.com/office/drawing/2014/main" id="{FC2D09E8-143C-49B7-B801-8B88537C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9F71B1-ACC0-469E-9FB1-C43A126FC8B7}"/>
              </a:ext>
            </a:extLst>
          </p:cNvPr>
          <p:cNvGrpSpPr/>
          <p:nvPr/>
        </p:nvGrpSpPr>
        <p:grpSpPr>
          <a:xfrm>
            <a:off x="5448300" y="1352550"/>
            <a:ext cx="3448050" cy="2407730"/>
            <a:chOff x="0" y="1"/>
            <a:chExt cx="12455471" cy="6610349"/>
          </a:xfrm>
        </p:grpSpPr>
        <p:pic>
          <p:nvPicPr>
            <p:cNvPr id="6" name="Picture 5">
              <a:hlinkClick r:id="rId6" action="ppaction://hlinksldjump"/>
              <a:extLst>
                <a:ext uri="{FF2B5EF4-FFF2-40B4-BE49-F238E27FC236}">
                  <a16:creationId xmlns:a16="http://schemas.microsoft.com/office/drawing/2014/main" id="{BF5A3A26-52E2-484B-9941-7CEB7E50F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2"/>
            <a:stretch/>
          </p:blipFill>
          <p:spPr>
            <a:xfrm>
              <a:off x="0" y="1"/>
              <a:ext cx="12455471" cy="6610348"/>
            </a:xfrm>
            <a:prstGeom prst="rect">
              <a:avLst/>
            </a:prstGeom>
          </p:spPr>
        </p:pic>
        <p:pic>
          <p:nvPicPr>
            <p:cNvPr id="7" name="Doorway 3">
              <a:extLst>
                <a:ext uri="{FF2B5EF4-FFF2-40B4-BE49-F238E27FC236}">
                  <a16:creationId xmlns:a16="http://schemas.microsoft.com/office/drawing/2014/main" id="{06317EE8-CBB9-484F-B46E-3357D366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183" y="2523227"/>
              <a:ext cx="3635479" cy="4087123"/>
            </a:xfrm>
            <a:prstGeom prst="rect">
              <a:avLst/>
            </a:prstGeom>
          </p:spPr>
        </p:pic>
        <p:pic>
          <p:nvPicPr>
            <p:cNvPr id="8" name="Door 3">
              <a:extLst>
                <a:ext uri="{FF2B5EF4-FFF2-40B4-BE49-F238E27FC236}">
                  <a16:creationId xmlns:a16="http://schemas.microsoft.com/office/drawing/2014/main" id="{A250D49E-2356-435C-93D0-D10E5AF85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866" y="2685468"/>
              <a:ext cx="3080222" cy="392488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060C54-A16F-47F5-B79B-9E97F74D95E8}"/>
              </a:ext>
            </a:extLst>
          </p:cNvPr>
          <p:cNvGrpSpPr/>
          <p:nvPr/>
        </p:nvGrpSpPr>
        <p:grpSpPr>
          <a:xfrm>
            <a:off x="8445312" y="3528219"/>
            <a:ext cx="3596342" cy="2648744"/>
            <a:chOff x="-67031" y="0"/>
            <a:chExt cx="12326062" cy="6667500"/>
          </a:xfrm>
        </p:grpSpPr>
        <p:pic>
          <p:nvPicPr>
            <p:cNvPr id="11" name="Picture 10">
              <a:hlinkClick r:id="rId10" action="ppaction://hlinksldjump"/>
              <a:extLst>
                <a:ext uri="{FF2B5EF4-FFF2-40B4-BE49-F238E27FC236}">
                  <a16:creationId xmlns:a16="http://schemas.microsoft.com/office/drawing/2014/main" id="{7A2414D8-3A0A-4EC5-A2B4-222931350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47"/>
            <a:stretch/>
          </p:blipFill>
          <p:spPr>
            <a:xfrm>
              <a:off x="-67031" y="0"/>
              <a:ext cx="12326062" cy="6667500"/>
            </a:xfrm>
            <a:prstGeom prst="rect">
              <a:avLst/>
            </a:prstGeom>
          </p:spPr>
        </p:pic>
        <p:pic>
          <p:nvPicPr>
            <p:cNvPr id="12" name="Doorway 3">
              <a:extLst>
                <a:ext uri="{FF2B5EF4-FFF2-40B4-BE49-F238E27FC236}">
                  <a16:creationId xmlns:a16="http://schemas.microsoft.com/office/drawing/2014/main" id="{A117AAC0-1684-404F-AB30-3A42C84B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183" y="2523227"/>
              <a:ext cx="3635479" cy="4144273"/>
            </a:xfrm>
            <a:prstGeom prst="rect">
              <a:avLst/>
            </a:prstGeom>
          </p:spPr>
        </p:pic>
        <p:pic>
          <p:nvPicPr>
            <p:cNvPr id="13" name="Door 3">
              <a:extLst>
                <a:ext uri="{FF2B5EF4-FFF2-40B4-BE49-F238E27FC236}">
                  <a16:creationId xmlns:a16="http://schemas.microsoft.com/office/drawing/2014/main" id="{1D6CF3F0-843E-4D54-9AA2-AF04B5FE7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38" y="2685468"/>
              <a:ext cx="2960462" cy="398203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AB2B78-B31C-4073-98F7-57B7F471E5DA}"/>
              </a:ext>
            </a:extLst>
          </p:cNvPr>
          <p:cNvGrpSpPr/>
          <p:nvPr/>
        </p:nvGrpSpPr>
        <p:grpSpPr>
          <a:xfrm>
            <a:off x="1576787" y="3977809"/>
            <a:ext cx="3684481" cy="2515066"/>
            <a:chOff x="0" y="0"/>
            <a:chExt cx="12326062" cy="6629400"/>
          </a:xfrm>
        </p:grpSpPr>
        <p:pic>
          <p:nvPicPr>
            <p:cNvPr id="15" name="Picture 14">
              <a:hlinkClick r:id="rId12" action="ppaction://hlinksldjump"/>
              <a:extLst>
                <a:ext uri="{FF2B5EF4-FFF2-40B4-BE49-F238E27FC236}">
                  <a16:creationId xmlns:a16="http://schemas.microsoft.com/office/drawing/2014/main" id="{ECEFECCF-1B3A-4F03-906B-29799C374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18"/>
            <a:stretch/>
          </p:blipFill>
          <p:spPr>
            <a:xfrm>
              <a:off x="0" y="0"/>
              <a:ext cx="12326062" cy="6629400"/>
            </a:xfrm>
            <a:prstGeom prst="rect">
              <a:avLst/>
            </a:prstGeom>
          </p:spPr>
        </p:pic>
        <p:pic>
          <p:nvPicPr>
            <p:cNvPr id="16" name="Doorway 3">
              <a:extLst>
                <a:ext uri="{FF2B5EF4-FFF2-40B4-BE49-F238E27FC236}">
                  <a16:creationId xmlns:a16="http://schemas.microsoft.com/office/drawing/2014/main" id="{772C1558-CD63-42AC-BE8F-D603E8EA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183" y="2523227"/>
              <a:ext cx="3635479" cy="4106173"/>
            </a:xfrm>
            <a:prstGeom prst="rect">
              <a:avLst/>
            </a:prstGeom>
          </p:spPr>
        </p:pic>
        <p:pic>
          <p:nvPicPr>
            <p:cNvPr id="17" name="Door 3">
              <a:extLst>
                <a:ext uri="{FF2B5EF4-FFF2-40B4-BE49-F238E27FC236}">
                  <a16:creationId xmlns:a16="http://schemas.microsoft.com/office/drawing/2014/main" id="{245E5A06-D0AF-4725-9B93-9AFB5E26B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866" y="2685468"/>
              <a:ext cx="3080222" cy="3943932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8B1BF8D-E548-47DA-8EEF-9734252AAA70}"/>
              </a:ext>
            </a:extLst>
          </p:cNvPr>
          <p:cNvSpPr/>
          <p:nvPr/>
        </p:nvSpPr>
        <p:spPr>
          <a:xfrm>
            <a:off x="118223" y="236228"/>
            <a:ext cx="60500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8000" b="1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لعبة بيوت الاسئلة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9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veal 3"/>
          <p:cNvSpPr>
            <a:spLocks/>
          </p:cNvSpPr>
          <p:nvPr/>
        </p:nvSpPr>
        <p:spPr>
          <a:xfrm>
            <a:off x="6466867" y="2685468"/>
            <a:ext cx="3206112" cy="3924882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KW" sz="3200" dirty="0"/>
              <a:t>ما نوع ذاكرة التخزين المستخدمة عند الحاجة إلى تخزين بيانات بشكل دائم ؟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7B9E9-330B-491E-BA96-324E6FDB1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55471" cy="7277100"/>
          </a:xfrm>
          <a:prstGeom prst="rect">
            <a:avLst/>
          </a:prstGeom>
        </p:spPr>
      </p:pic>
      <p:sp>
        <p:nvSpPr>
          <p:cNvPr id="10" name="Reveal 3">
            <a:extLst>
              <a:ext uri="{FF2B5EF4-FFF2-40B4-BE49-F238E27FC236}">
                <a16:creationId xmlns:a16="http://schemas.microsoft.com/office/drawing/2014/main" id="{21EE2ED9-DEDD-4D86-8616-E691C9797D23}"/>
              </a:ext>
            </a:extLst>
          </p:cNvPr>
          <p:cNvSpPr>
            <a:spLocks/>
          </p:cNvSpPr>
          <p:nvPr/>
        </p:nvSpPr>
        <p:spPr>
          <a:xfrm>
            <a:off x="6744225" y="2147898"/>
            <a:ext cx="2880000" cy="4462452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KW" sz="3200" dirty="0">
                <a:latin typeface="Arial" panose="020B0604020202020204" pitchFamily="34" charset="0"/>
                <a:cs typeface="Arial" panose="020B0604020202020204" pitchFamily="34" charset="0"/>
              </a:rPr>
              <a:t>ماهي نوع </a:t>
            </a:r>
          </a:p>
          <a:p>
            <a:pPr algn="ctr"/>
            <a:r>
              <a:rPr lang="ar-KW" sz="3200" dirty="0">
                <a:latin typeface="Arial" panose="020B0604020202020204" pitchFamily="34" charset="0"/>
                <a:cs typeface="Arial" panose="020B0604020202020204" pitchFamily="34" charset="0"/>
              </a:rPr>
              <a:t>الزخرفة في </a:t>
            </a:r>
          </a:p>
          <a:p>
            <a:pPr algn="ctr"/>
            <a:r>
              <a:rPr lang="ar-KW" sz="3200" dirty="0">
                <a:latin typeface="Arial" panose="020B0604020202020204" pitchFamily="34" charset="0"/>
                <a:cs typeface="Arial" panose="020B0604020202020204" pitchFamily="34" charset="0"/>
              </a:rPr>
              <a:t>الصورة الظاهرة</a:t>
            </a:r>
          </a:p>
          <a:p>
            <a:pPr algn="ctr"/>
            <a:r>
              <a:rPr lang="ar-KW" sz="3200" dirty="0">
                <a:latin typeface="Arial" panose="020B0604020202020204" pitchFamily="34" charset="0"/>
                <a:cs typeface="Arial" panose="020B0604020202020204" pitchFamily="34" charset="0"/>
              </a:rPr>
              <a:t>بالشباك؟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Doorway 3">
            <a:extLst>
              <a:ext uri="{FF2B5EF4-FFF2-40B4-BE49-F238E27FC236}">
                <a16:creationId xmlns:a16="http://schemas.microsoft.com/office/drawing/2014/main" id="{82FF1D56-0FA4-408F-83E4-41C828A39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25" y="1866899"/>
            <a:ext cx="3733800" cy="4743451"/>
          </a:xfrm>
          <a:prstGeom prst="rect">
            <a:avLst/>
          </a:prstGeom>
        </p:spPr>
      </p:pic>
      <p:pic>
        <p:nvPicPr>
          <p:cNvPr id="12" name="Door 3">
            <a:extLst>
              <a:ext uri="{FF2B5EF4-FFF2-40B4-BE49-F238E27FC236}">
                <a16:creationId xmlns:a16="http://schemas.microsoft.com/office/drawing/2014/main" id="{3BD2C11A-21EA-4EB8-8AB0-45563514B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62" y="2147898"/>
            <a:ext cx="2988000" cy="4462452"/>
          </a:xfrm>
          <a:prstGeom prst="rect">
            <a:avLst/>
          </a:prstGeom>
        </p:spPr>
      </p:pic>
      <p:sp>
        <p:nvSpPr>
          <p:cNvPr id="9" name="Arrow: Curved Down 8">
            <a:hlinkClick r:id="rId8" action="ppaction://hlinksldjump"/>
            <a:extLst>
              <a:ext uri="{FF2B5EF4-FFF2-40B4-BE49-F238E27FC236}">
                <a16:creationId xmlns:a16="http://schemas.microsoft.com/office/drawing/2014/main" id="{6643418C-9B9B-4610-90EE-339EF8B76AA3}"/>
              </a:ext>
            </a:extLst>
          </p:cNvPr>
          <p:cNvSpPr/>
          <p:nvPr/>
        </p:nvSpPr>
        <p:spPr>
          <a:xfrm>
            <a:off x="10763250" y="5924550"/>
            <a:ext cx="1295400" cy="685800"/>
          </a:xfrm>
          <a:prstGeom prst="curvedDownArrow">
            <a:avLst>
              <a:gd name="adj1" fmla="val 25000"/>
              <a:gd name="adj2" fmla="val 84488"/>
              <a:gd name="adj3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5EFF5D1-DAC7-48D4-B3DC-01ECF9F38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2617" y="2602522"/>
            <a:ext cx="2483099" cy="134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9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B84D60-DBE2-4BF0-A491-AAF70C0E69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0" y="0"/>
            <a:ext cx="12326062" cy="6858000"/>
          </a:xfrm>
          <a:prstGeom prst="rect">
            <a:avLst/>
          </a:prstGeom>
        </p:spPr>
      </p:pic>
      <p:sp>
        <p:nvSpPr>
          <p:cNvPr id="11" name="Reveal 3">
            <a:extLst>
              <a:ext uri="{FF2B5EF4-FFF2-40B4-BE49-F238E27FC236}">
                <a16:creationId xmlns:a16="http://schemas.microsoft.com/office/drawing/2014/main" id="{00E0699D-B106-4921-AD84-55A8036571D8}"/>
              </a:ext>
            </a:extLst>
          </p:cNvPr>
          <p:cNvSpPr>
            <a:spLocks/>
          </p:cNvSpPr>
          <p:nvPr/>
        </p:nvSpPr>
        <p:spPr>
          <a:xfrm>
            <a:off x="6689053" y="2247907"/>
            <a:ext cx="2880000" cy="4462452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KW" sz="3600" dirty="0">
                <a:latin typeface="Arial" panose="020B0604020202020204" pitchFamily="34" charset="0"/>
                <a:cs typeface="Arial" panose="020B0604020202020204" pitchFamily="34" charset="0"/>
              </a:rPr>
              <a:t>ماهي نوع</a:t>
            </a:r>
          </a:p>
          <a:p>
            <a:pPr algn="ctr"/>
            <a:r>
              <a:rPr lang="ar-KW" sz="3600" dirty="0">
                <a:latin typeface="Arial" panose="020B0604020202020204" pitchFamily="34" charset="0"/>
                <a:cs typeface="Arial" panose="020B0604020202020204" pitchFamily="34" charset="0"/>
              </a:rPr>
              <a:t> الزخرفة في الصورة الظاهرة</a:t>
            </a:r>
          </a:p>
          <a:p>
            <a:pPr algn="ctr"/>
            <a:r>
              <a:rPr lang="ar-KW" sz="3600" dirty="0">
                <a:latin typeface="Arial" panose="020B0604020202020204" pitchFamily="34" charset="0"/>
                <a:cs typeface="Arial" panose="020B0604020202020204" pitchFamily="34" charset="0"/>
              </a:rPr>
              <a:t>بالشباك؟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oorway 3">
            <a:extLst>
              <a:ext uri="{FF2B5EF4-FFF2-40B4-BE49-F238E27FC236}">
                <a16:creationId xmlns:a16="http://schemas.microsoft.com/office/drawing/2014/main" id="{1E3A998A-6C69-49AB-8083-46C5CA3C1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04" y="1966908"/>
            <a:ext cx="3724097" cy="4743451"/>
          </a:xfrm>
          <a:prstGeom prst="rect">
            <a:avLst/>
          </a:prstGeom>
        </p:spPr>
      </p:pic>
      <p:pic>
        <p:nvPicPr>
          <p:cNvPr id="13" name="Door 3">
            <a:extLst>
              <a:ext uri="{FF2B5EF4-FFF2-40B4-BE49-F238E27FC236}">
                <a16:creationId xmlns:a16="http://schemas.microsoft.com/office/drawing/2014/main" id="{BE6B047A-FDA8-46EE-90F8-6B127BE74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53" y="2247907"/>
            <a:ext cx="2988000" cy="4462452"/>
          </a:xfrm>
          <a:prstGeom prst="rect">
            <a:avLst/>
          </a:prstGeom>
        </p:spPr>
      </p:pic>
      <p:sp>
        <p:nvSpPr>
          <p:cNvPr id="7" name="Arrow: Curved Down 6">
            <a:hlinkClick r:id="rId8" action="ppaction://hlinksldjump"/>
            <a:extLst>
              <a:ext uri="{FF2B5EF4-FFF2-40B4-BE49-F238E27FC236}">
                <a16:creationId xmlns:a16="http://schemas.microsoft.com/office/drawing/2014/main" id="{16A75B17-6DA8-4D90-810B-FFD014BB90DA}"/>
              </a:ext>
            </a:extLst>
          </p:cNvPr>
          <p:cNvSpPr/>
          <p:nvPr/>
        </p:nvSpPr>
        <p:spPr>
          <a:xfrm>
            <a:off x="10763250" y="5924550"/>
            <a:ext cx="1295400" cy="685800"/>
          </a:xfrm>
          <a:prstGeom prst="curvedDownArrow">
            <a:avLst>
              <a:gd name="adj1" fmla="val 25000"/>
              <a:gd name="adj2" fmla="val 84488"/>
              <a:gd name="adj3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8281253-9FDF-4569-BD17-FA841C5D5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151" y="2504809"/>
            <a:ext cx="27527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0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veal 3"/>
          <p:cNvSpPr>
            <a:spLocks/>
          </p:cNvSpPr>
          <p:nvPr/>
        </p:nvSpPr>
        <p:spPr>
          <a:xfrm>
            <a:off x="6466867" y="2685469"/>
            <a:ext cx="3206112" cy="3943932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KW" sz="3200" dirty="0"/>
              <a:t>ما نوع ذاكرة التخزين المستخدمة عند الحاجة إلى تخزين بيانات بشكل دائم ؟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C447F-9AE1-4B25-BE23-B272A1856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"/>
          <a:stretch/>
        </p:blipFill>
        <p:spPr>
          <a:xfrm>
            <a:off x="0" y="0"/>
            <a:ext cx="12326062" cy="6858000"/>
          </a:xfrm>
          <a:prstGeom prst="rect">
            <a:avLst/>
          </a:prstGeom>
        </p:spPr>
      </p:pic>
      <p:sp>
        <p:nvSpPr>
          <p:cNvPr id="10" name="Reveal 3">
            <a:extLst>
              <a:ext uri="{FF2B5EF4-FFF2-40B4-BE49-F238E27FC236}">
                <a16:creationId xmlns:a16="http://schemas.microsoft.com/office/drawing/2014/main" id="{116B1D4F-1D90-4736-8F3F-2C18ADC52622}"/>
              </a:ext>
            </a:extLst>
          </p:cNvPr>
          <p:cNvSpPr>
            <a:spLocks/>
          </p:cNvSpPr>
          <p:nvPr/>
        </p:nvSpPr>
        <p:spPr>
          <a:xfrm>
            <a:off x="6635925" y="2153878"/>
            <a:ext cx="2909105" cy="4456472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KW" sz="6000" dirty="0">
                <a:latin typeface="Arial" panose="020B0604020202020204" pitchFamily="34" charset="0"/>
                <a:cs typeface="Arial" panose="020B0604020202020204" pitchFamily="34" charset="0"/>
              </a:rPr>
              <a:t>ما هي نوع الزخرفة الظاهرة في الشباك ؟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Doorway 3">
            <a:extLst>
              <a:ext uri="{FF2B5EF4-FFF2-40B4-BE49-F238E27FC236}">
                <a16:creationId xmlns:a16="http://schemas.microsoft.com/office/drawing/2014/main" id="{DDCEB710-DE7F-4901-95E0-E85E5192B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77" y="1866899"/>
            <a:ext cx="3780000" cy="4743451"/>
          </a:xfrm>
          <a:prstGeom prst="rect">
            <a:avLst/>
          </a:prstGeom>
        </p:spPr>
      </p:pic>
      <p:pic>
        <p:nvPicPr>
          <p:cNvPr id="12" name="Door 3">
            <a:extLst>
              <a:ext uri="{FF2B5EF4-FFF2-40B4-BE49-F238E27FC236}">
                <a16:creationId xmlns:a16="http://schemas.microsoft.com/office/drawing/2014/main" id="{D087A47E-21D3-4694-9A48-CDBE12E8C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37" y="2134827"/>
            <a:ext cx="3046157" cy="4462452"/>
          </a:xfrm>
          <a:prstGeom prst="rect">
            <a:avLst/>
          </a:prstGeom>
        </p:spPr>
      </p:pic>
      <p:sp>
        <p:nvSpPr>
          <p:cNvPr id="6" name="Arrow: Curved Down 5">
            <a:hlinkClick r:id="rId7" action="ppaction://hlinksldjump"/>
            <a:extLst>
              <a:ext uri="{FF2B5EF4-FFF2-40B4-BE49-F238E27FC236}">
                <a16:creationId xmlns:a16="http://schemas.microsoft.com/office/drawing/2014/main" id="{F03686A9-635A-495D-8432-3C265313F10E}"/>
              </a:ext>
            </a:extLst>
          </p:cNvPr>
          <p:cNvSpPr/>
          <p:nvPr/>
        </p:nvSpPr>
        <p:spPr>
          <a:xfrm>
            <a:off x="10763250" y="5924550"/>
            <a:ext cx="1295400" cy="685800"/>
          </a:xfrm>
          <a:prstGeom prst="curvedDownArrow">
            <a:avLst>
              <a:gd name="adj1" fmla="val 25000"/>
              <a:gd name="adj2" fmla="val 84488"/>
              <a:gd name="adj3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29D5DAD-988F-4A03-904F-B7D7D46266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138" t="17664" r="17168" b="9318"/>
          <a:stretch/>
        </p:blipFill>
        <p:spPr>
          <a:xfrm>
            <a:off x="3028334" y="2626335"/>
            <a:ext cx="2448232" cy="13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97</Words>
  <Application>Microsoft Office PowerPoint</Application>
  <PresentationFormat>شاشة عريضة</PresentationFormat>
  <Paragraphs>31</Paragraphs>
  <Slides>5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نعيمة حسن</cp:lastModifiedBy>
  <cp:revision>26</cp:revision>
  <dcterms:created xsi:type="dcterms:W3CDTF">2017-01-14T11:54:07Z</dcterms:created>
  <dcterms:modified xsi:type="dcterms:W3CDTF">2022-06-15T19:33:53Z</dcterms:modified>
</cp:coreProperties>
</file>