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72"/>
    <p:restoredTop sz="95788"/>
  </p:normalViewPr>
  <p:slideViewPr>
    <p:cSldViewPr snapToGrid="0" snapToObjects="1">
      <p:cViewPr varScale="1">
        <p:scale>
          <a:sx n="88" d="100"/>
          <a:sy n="88" d="100"/>
        </p:scale>
        <p:origin x="20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EE71805-90C8-B53B-EC44-9A54A230A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AD477F0-6311-F22A-0888-9B823AE0B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1E816D-23D0-6126-7DAE-9FA383DBE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EFD5-9DD8-3249-A6FF-D8901186872D}" type="datetimeFigureOut">
              <a:rPr lang="ar-KW" smtClean="0"/>
              <a:t>14‏/11‏/1443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3B4AB5-C4BD-48A7-91C5-EEFD1B9BF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2BBD4C-2C54-8927-E074-522385DFA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CBDE0-0B57-B245-92B1-09462514CD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80775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DB3F4E-9A71-776C-9005-1C44486AD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EFF1C17-80A0-75EE-4C52-4739C78F8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2E92A6E-880B-3B5B-8600-8BD9EBB62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EFD5-9DD8-3249-A6FF-D8901186872D}" type="datetimeFigureOut">
              <a:rPr lang="ar-KW" smtClean="0"/>
              <a:t>14‏/11‏/1443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F88F23-2AB2-A023-C540-1271A0C75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53AFD37-C684-364D-A580-601843C5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CBDE0-0B57-B245-92B1-09462514CD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93680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F8800E8-9110-1E02-23DF-ACA33C8CD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0606A3B-E19F-6CC3-511E-C100547EC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21F6382-8FB5-6A9C-29F0-72EE786C0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EFD5-9DD8-3249-A6FF-D8901186872D}" type="datetimeFigureOut">
              <a:rPr lang="ar-KW" smtClean="0"/>
              <a:t>14‏/11‏/1443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E28D751-001B-D328-FD7E-FC82AD5C2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8FAA213-FEE0-E945-AE30-6BAAD1D4F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CBDE0-0B57-B245-92B1-09462514CD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2437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6C1450-EC63-6DCA-740C-E457E8F76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F5938CD-63D3-F5A6-8C73-EBF5E4BEE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B091678-0E2A-D1D6-80CA-17450C426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EFD5-9DD8-3249-A6FF-D8901186872D}" type="datetimeFigureOut">
              <a:rPr lang="ar-KW" smtClean="0"/>
              <a:t>14‏/11‏/1443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7BF4E92-B9A0-D363-AAB0-2E914005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15B7C6-D8BD-48A8-DD09-30E3DFED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CBDE0-0B57-B245-92B1-09462514CD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72833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629A05-4530-785F-7A21-2A343AA6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9AC5536-9CE7-1AD2-E6DF-704216F6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DD3E73E-DC21-EFBD-BB68-EA8FDBDA1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EFD5-9DD8-3249-A6FF-D8901186872D}" type="datetimeFigureOut">
              <a:rPr lang="ar-KW" smtClean="0"/>
              <a:t>14‏/11‏/1443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FB8101D-9CFA-DAF5-3DD9-EE506103A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FB8BA55-6470-9349-46CA-4BA79BC4E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CBDE0-0B57-B245-92B1-09462514CD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04790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35BAFD-0357-EE3B-D3AA-7D2046D71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F75F7A0-B8CC-62FF-8FF4-9978BAC21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1D63C13-0977-2B14-45F3-8547DA359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7D49EBB-82C0-2384-60DB-3D92D255A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EFD5-9DD8-3249-A6FF-D8901186872D}" type="datetimeFigureOut">
              <a:rPr lang="ar-KW" smtClean="0"/>
              <a:t>14‏/11‏/1443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24DF15B-3FC2-96B3-44EE-2535648D9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8B709C2-C79D-E44A-1EFF-DD9C106A6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CBDE0-0B57-B245-92B1-09462514CD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67153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FF6B8C-8F97-D042-34AA-8080ACD36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79F5596-EAE2-B4F1-D486-9CF1D3B1B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59A681B-9599-97D6-6957-276D1E7D5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4A49EF6D-E0A0-0F69-ADD6-B739B2C628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AB6B4B9-1004-6F40-5E86-4778859B7C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EE026D0-125B-BFEB-E931-4F6040DB9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EFD5-9DD8-3249-A6FF-D8901186872D}" type="datetimeFigureOut">
              <a:rPr lang="ar-KW" smtClean="0"/>
              <a:t>14‏/11‏/1443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3F4962D-752B-7ABA-7A33-584366AC6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68801E0-94D9-2EF0-55DF-A72283A24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CBDE0-0B57-B245-92B1-09462514CD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72643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633485-E815-1D48-AC54-854BEFE93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177A185-1042-555D-6240-4D3320717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EFD5-9DD8-3249-A6FF-D8901186872D}" type="datetimeFigureOut">
              <a:rPr lang="ar-KW" smtClean="0"/>
              <a:t>14‏/11‏/1443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2CF6721-F0E4-9FE5-5D71-51F130D7D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FE63D1E-3F38-C5E3-81CA-98D5698E0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CBDE0-0B57-B245-92B1-09462514CD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1548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3DE9F35-2B48-1540-71DD-F5A0DD7E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EFD5-9DD8-3249-A6FF-D8901186872D}" type="datetimeFigureOut">
              <a:rPr lang="ar-KW" smtClean="0"/>
              <a:t>14‏/11‏/1443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A1DAB7-56F6-6F9C-4598-8CA69E662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8DE16AA-8C48-B94E-FA98-3E0C45CAC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CBDE0-0B57-B245-92B1-09462514CD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28695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708A42-BC43-8068-DD94-6E31E7926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5BF315F-FEA2-01CE-B30D-EB0D465A6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567E901-0646-64F2-E7F5-B706DE1714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6A63717-E1C0-B4DE-AC9D-BE1192655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EFD5-9DD8-3249-A6FF-D8901186872D}" type="datetimeFigureOut">
              <a:rPr lang="ar-KW" smtClean="0"/>
              <a:t>14‏/11‏/1443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2F86E75-99AE-8310-BF8C-42AA207AC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9B8153-C923-68C9-1527-D9481F857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CBDE0-0B57-B245-92B1-09462514CD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55760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AA364F-21B2-598F-4B78-B9D3C42C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A158F4-7343-0020-E4B2-00596B996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FD1102F-CA02-5B16-E69D-780057E86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E51C34D-D433-794A-25B1-9548AAE43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EFD5-9DD8-3249-A6FF-D8901186872D}" type="datetimeFigureOut">
              <a:rPr lang="ar-KW" smtClean="0"/>
              <a:t>14‏/11‏/1443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E55AE33-8B8A-AD39-A6ED-EA93F0091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4EFCF87-D981-DBA9-EEFA-AFBB40055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CBDE0-0B57-B245-92B1-09462514CD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84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710C3B1-44C2-117C-A317-689503653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4E6F80E-4305-C9B5-769B-E9672EE80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72065AA-9BCC-941E-B155-BEE4219560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BEFD5-9DD8-3249-A6FF-D8901186872D}" type="datetimeFigureOut">
              <a:rPr lang="ar-KW" smtClean="0"/>
              <a:t>14‏/11‏/1443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7554C9-D903-4FED-9758-C92749EDA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8A634C-B5B5-9076-B6A0-1939E56D1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CBDE0-0B57-B245-92B1-09462514CD6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4787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PNS-s3yEvA" TargetMode="Externa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552AA12-3BD3-2EC4-2753-E984B20C9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83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CF9A81E-D8A8-5F3F-B8BE-A2E2D3D53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المدثر" descr="المدثر">
            <a:hlinkClick r:id="" action="ppaction://media"/>
            <a:extLst>
              <a:ext uri="{FF2B5EF4-FFF2-40B4-BE49-F238E27FC236}">
                <a16:creationId xmlns:a16="http://schemas.microsoft.com/office/drawing/2014/main" id="{98B091EE-5220-0664-8CB1-82F1005BD8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581.9195" end="149627.62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2970" y="49491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4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06DDD5-3ABA-0795-A463-CE2497E16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11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FCC1932-A7A0-FFC9-8AEB-CF41F5637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65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BD44691-D1A1-4A03-FF45-32E4851BD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31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FF70A1B-04DA-28ED-0913-8EF8437C4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54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6BABCD5-46A7-77B2-A083-5741DA93D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93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ECF1CE6-E264-C3D8-0D1B-8F3798472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hlinkClick r:id="rId3"/>
            <a:extLst>
              <a:ext uri="{FF2B5EF4-FFF2-40B4-BE49-F238E27FC236}">
                <a16:creationId xmlns:a16="http://schemas.microsoft.com/office/drawing/2014/main" id="{6115A983-5B47-0E48-19A6-8906CC3B3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121" y="3936328"/>
            <a:ext cx="5798879" cy="7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3834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575BDB65DF04D9618B05C9A7C1BD2" ma:contentTypeVersion="11" ma:contentTypeDescription="Create a new document." ma:contentTypeScope="" ma:versionID="dc68194ebdbf4b8eeb340ba9b3f4f28d">
  <xsd:schema xmlns:xsd="http://www.w3.org/2001/XMLSchema" xmlns:xs="http://www.w3.org/2001/XMLSchema" xmlns:p="http://schemas.microsoft.com/office/2006/metadata/properties" xmlns:ns2="69dbdfd2-d64d-4dbf-944f-e09833642f24" xmlns:ns3="7d07495b-2fb9-4cfb-ad99-604e5c4b65d1" targetNamespace="http://schemas.microsoft.com/office/2006/metadata/properties" ma:root="true" ma:fieldsID="9d2e79deded449c8d3119d673b49f440" ns2:_="" ns3:_="">
    <xsd:import namespace="69dbdfd2-d64d-4dbf-944f-e09833642f24"/>
    <xsd:import namespace="7d07495b-2fb9-4cfb-ad99-604e5c4b65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bdfd2-d64d-4dbf-944f-e09833642f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07495b-2fb9-4cfb-ad99-604e5c4b65d1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61ca9aa-d486-40d9-bf84-2d4d1259cdc5}" ma:internalName="TaxCatchAll" ma:showField="CatchAllData" ma:web="7d07495b-2fb9-4cfb-ad99-604e5c4b65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dbdfd2-d64d-4dbf-944f-e09833642f24">
      <Terms xmlns="http://schemas.microsoft.com/office/infopath/2007/PartnerControls"/>
    </lcf76f155ced4ddcb4097134ff3c332f>
    <TaxCatchAll xmlns="7d07495b-2fb9-4cfb-ad99-604e5c4b65d1" xsi:nil="true"/>
  </documentManagement>
</p:properties>
</file>

<file path=customXml/itemProps1.xml><?xml version="1.0" encoding="utf-8"?>
<ds:datastoreItem xmlns:ds="http://schemas.openxmlformats.org/officeDocument/2006/customXml" ds:itemID="{2274C99B-835A-4603-B397-63DDC9599D8B}"/>
</file>

<file path=customXml/itemProps2.xml><?xml version="1.0" encoding="utf-8"?>
<ds:datastoreItem xmlns:ds="http://schemas.openxmlformats.org/officeDocument/2006/customXml" ds:itemID="{D0E482CD-3A06-4A9A-B968-FCCA49F7802C}"/>
</file>

<file path=customXml/itemProps3.xml><?xml version="1.0" encoding="utf-8"?>
<ds:datastoreItem xmlns:ds="http://schemas.openxmlformats.org/officeDocument/2006/customXml" ds:itemID="{E9CF4032-0FC8-46D9-A305-3714F5E46109}"/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Macintosh PowerPoint</Application>
  <PresentationFormat>شاشة عريضة</PresentationFormat>
  <Paragraphs>0</Paragraphs>
  <Slides>8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فضيلة محمد عبدالرحمن الصفران</dc:creator>
  <cp:lastModifiedBy>فضيلة محمد عبدالرحمن الصفران</cp:lastModifiedBy>
  <cp:revision>2</cp:revision>
  <dcterms:created xsi:type="dcterms:W3CDTF">2022-06-13T10:04:13Z</dcterms:created>
  <dcterms:modified xsi:type="dcterms:W3CDTF">2022-06-13T10:48:20Z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0x010100C7F575BDB65DF04D9618B05C9A7C1BD2</vt:lpwstr>
  </property>
</Properties>
</file>