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6" r:id="rId2"/>
    <p:sldMasterId id="2147483678" r:id="rId3"/>
    <p:sldMasterId id="2147483690" r:id="rId4"/>
  </p:sldMasterIdLst>
  <p:notesMasterIdLst>
    <p:notesMasterId r:id="rId32"/>
  </p:notesMasterIdLst>
  <p:sldIdLst>
    <p:sldId id="281" r:id="rId5"/>
    <p:sldId id="292" r:id="rId6"/>
    <p:sldId id="288" r:id="rId7"/>
    <p:sldId id="320" r:id="rId8"/>
    <p:sldId id="299" r:id="rId9"/>
    <p:sldId id="300" r:id="rId10"/>
    <p:sldId id="301" r:id="rId11"/>
    <p:sldId id="263" r:id="rId12"/>
    <p:sldId id="256" r:id="rId13"/>
    <p:sldId id="283" r:id="rId14"/>
    <p:sldId id="284" r:id="rId15"/>
    <p:sldId id="267" r:id="rId16"/>
    <p:sldId id="295" r:id="rId17"/>
    <p:sldId id="293" r:id="rId18"/>
    <p:sldId id="319" r:id="rId19"/>
    <p:sldId id="274" r:id="rId20"/>
    <p:sldId id="278" r:id="rId21"/>
    <p:sldId id="314" r:id="rId22"/>
    <p:sldId id="316" r:id="rId23"/>
    <p:sldId id="318" r:id="rId24"/>
    <p:sldId id="317" r:id="rId25"/>
    <p:sldId id="313" r:id="rId26"/>
    <p:sldId id="321" r:id="rId27"/>
    <p:sldId id="257" r:id="rId28"/>
    <p:sldId id="258" r:id="rId29"/>
    <p:sldId id="259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4.48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6.77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1CE2959-BECB-4D68-B6B7-5A79204A01B1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68D2E0-B32C-4CCA-BCE7-8E756BE7CFA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41494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B4619-527E-D24F-B73D-D4D3867B8DF5}" type="slidenum">
              <a:rPr lang="ar-SA" smtClean="0"/>
              <a:pPr/>
              <a:t>11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13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49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198507-40A8-45D7-A6DC-F5BCDFEF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B21FE38-F39C-469B-88BC-1DF3F4098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EA6D4B-B508-4A23-B8BC-E17EDB44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BB9F5F-B4FD-429C-8736-78FBAF40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AE5384-14F3-44B0-8421-D691672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09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359A1-E4D1-497B-8213-E42E1A06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C2B86C-03A7-4B8A-80A6-AB7656F2F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0BD714-9AAD-4B8D-86AB-1E03D42B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C1E67F-DB06-4516-AEA2-034A4F14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002FF-8D9E-4B5F-8330-AC3AB07B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8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8AC0A4-3516-46B5-B644-399A3DE7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4319925-B0C6-4F30-A165-632AA5AF4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F3C6A7-EB63-4D45-88CD-60900484D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B4F67F-78A5-4656-88B7-B12C3972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645A96-8684-4C22-9415-1E8E971F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33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AC91DA-6295-40F0-9EEB-9090F6AF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A9F92BD-38DA-475D-B584-2D31D101E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AC71B72-BEE1-4BD0-B210-83B3EBEA2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8058634-FDAA-4551-A43F-B2D59828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B63B7C-C5B3-439C-A324-24DCABAB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E54413F-B878-4331-96F4-285981B1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90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2F9E6D-0782-450B-BAA6-165B5F93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8BC018F-5AA4-41E3-80DC-E8596E182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69F6356-70F0-47CF-B147-3007C64AC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49E6F20-E1F3-4D17-97DA-E1D4D6DB3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B2C6EBA-D61C-4DAD-AAB6-82FCEC08AC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6D26E-2817-496C-91FE-D222DB96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649F482-C5FE-4967-8B6F-43F133A9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AC04B59-59C5-4B09-BC7A-507463D9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43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330059-1ED0-4947-9437-5A1C6563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73E93E0-0B3F-4C3B-8563-994FCEA2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2F8EF3A-F636-45FE-94A3-6763CD75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3C38422-6FFB-4624-8486-45CBC7A8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89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984FA17-00B4-4E90-876A-71A829DB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D423FB7-9448-4F53-8C9C-069AF933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5C8457-946A-4603-8D52-C17957FA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30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CD23F4-4920-4B39-A031-CA5A4FA5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E7F5B5-37B9-47A0-8F2C-8AA06E0A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795AAEE-566E-4D42-87FD-D470206AF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334201-BF59-43CB-85DB-3F7A5736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F56147-363D-40D7-AEF7-018B8731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C5752C9-79C4-4E4D-9036-67D80767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0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49CF45-7AD1-4726-B5E0-984227D0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85835D-3703-4E5A-A38E-9D24E6527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838E2CD-B7E6-4A55-A5C7-3D104BF61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E11B63D-19BF-4889-B472-1739AE78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12700B3-8FA9-44EA-AB9B-F339B8DCE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212BF7-560F-46C0-9DAF-94F9B8AD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7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B18204-68AD-480F-91B3-29731F1A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BE603B7-BFA7-4686-94D5-77620A2AA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CF0734-AD84-43AA-81E7-8F58F9BD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0CDDE8-E3C4-4C75-8B9D-053B535F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B56C79-2BB8-4F9E-934D-AB9D832A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20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9592A6D-D88F-4ABE-8A54-079C4D665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253DED9-21C9-453B-AD0C-28555C0A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2CF13-E888-471B-BF71-AD61DA52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7CB7C-C8D1-479D-AF68-8607A35F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384BDF9-4F09-4A5E-9C8C-751A642F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83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5B99EE-D2DB-4672-99F4-D731EC30D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E9C8FFD-41ED-4CEC-9B38-C2B5AC10B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059DF7-EFCF-40EE-8DCF-FC6CB26D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BBB19F-5257-48E8-9A98-CE20748E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22A67C-049A-4D9C-8BB0-10910965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75178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5CE937-F1FA-45E9-B540-275FA2C0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E95E55-DDFC-4398-AA4A-7F9B00199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387DCE-E91F-4540-88A0-9384458F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AECC4-3B89-4A9B-8546-833A551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058796-C2A8-41B3-8F58-51E02522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079736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7349C-A898-4799-8CD6-2B7970E4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E41E188-2B43-4B2B-A4F9-F17886B93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42623A-4085-4E89-9619-43F910E6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E97BEC-384E-4FFC-8008-0F9387D5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9D7603-CC53-4338-A3A9-2C63BC8F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63915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B570DE-7222-40B5-A3AA-3AF5852D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7F6EAA-94B6-4A05-833A-D731A755E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9144FF-D72E-4F16-AEC9-4D4C812B3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613A5E-634F-4F19-A791-AE713747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74BDF5-5868-4C99-AE4D-365C24EE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1118F1-4C27-4568-B060-D363A8BD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27075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974375-5F9C-4566-85B0-C43C0D3D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79209F7-D18A-4F89-A64F-B5B50C464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BB72087-B036-4A71-87C6-C69DB4EC4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01B846-5F45-4CED-B629-A6E913F08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859B479-08F0-4B0E-8EDC-E8C2FBA62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A9FE22-8233-4659-922A-C2629775E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90AE82E-4C63-47CA-8F6C-B40D0D7F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5F71D4A-DC0B-4D13-B61A-71E2BFC9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555296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A2F7FC-F0D8-4744-B72E-476F6DD2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5BA9D10-1E01-4B00-9C83-2387580F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3BF7BC8-7D85-4F16-873D-7BBD0DD3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50DEA06-E27E-4FA5-85ED-710B405A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843953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18EA345-544A-4F92-AEA7-98C6424B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C76F935-6670-4709-837C-2A2DD7D3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61783E6-7633-45AE-9761-4F75AF18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078586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05BFD0-BDA7-4B96-B039-DF4B75B7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49965D-73A0-4D38-A4AC-DC5DCA10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53DA84-1B66-410E-B60B-B3D83EAF2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40B11D-26CE-4B17-A7A9-DD973E58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286B805-6753-4B80-B5BD-37ECCF22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DDE562-EDA4-4FC2-A025-C300546A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675008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AEA736-FF77-47F9-90B2-07A4A176B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7D7186C-7B7E-49EA-8836-BE88717E7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09AFC6D-3B82-423E-8536-D0B97AA18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C3EE72-29FE-454C-92EE-862E693A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60FDA4-67E7-4BB4-9CE7-6F2881DB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1DB16A-3B7B-40A2-B87F-4077BC4D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558247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B5E4C9-88FE-4E77-B73A-EA51EFDD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8F0518F-0846-426C-BA1D-0557DF3A8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CB0AA5-3382-4DD1-A9FB-C786DF04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B7A386-BB13-45CE-BD21-CECB4A00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F6D034-C4F8-46EE-8C8B-B17EAE62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0851297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21A3427-EA5B-4144-B460-56748D8EDC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18F3E0-B7F0-48D4-AD73-212B19956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6395B2-056D-484B-AA97-D323D4A9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A5ABA4-31D3-4F2E-BED7-1DB81238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1B80C6-79C6-4071-99B7-BB35A908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4778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C761-B123-AE4C-967F-519F62A19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DEDB6-7330-A142-902A-DFD21A2B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86EBF-495E-5446-9032-0E1CB580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3850-4C12-6F4F-A99C-EB8F003F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0C00E-15CB-2248-80B0-C50A9E6B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817859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3B5F-87C4-2C4D-9142-26025389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003E1-AAC5-D840-89E9-2EE31383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01DD-65F3-5C48-A4BC-FC8B620F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D8FD7-B983-7648-A842-F958E05B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A874E-1CCB-8D44-A27B-9B5A7FEA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711659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C7E4-DF27-F44C-8F84-175C955E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3D8B1-495D-4B4C-B787-17B24848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294A-8DF7-234A-A021-DA6D10F4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610D1-7B05-DE4C-B74E-109821E4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CEB9-8F08-4F47-BBFE-C924F908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84573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AC8E-D2E5-8E49-9C72-BD7EBE55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A359-F632-E448-9A23-DAAB79B5B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466B5-FAB6-AF4C-8810-DBD959263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167F9-132E-1242-AE6E-66BEB757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8B32F-5378-E641-8E89-49092710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AF66E-E555-454E-BC57-252F4257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889816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9022-6A16-4A49-8173-86680DC5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6D01F-33CB-A64C-A2B5-493FB3B8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63AD5-28C6-FD40-B683-8569AC303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DC8C0-80F9-544A-ACDF-435D2ED89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C46F2-1191-CD44-82C4-087CCD958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E9C5F-3672-E54C-9147-A26EA5CF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12C1A-410A-884D-B658-A33A0EA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E6D6A-13C6-7340-836A-CE9AC15E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618908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326C-01C7-7548-AEE0-36EA022F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25D7D-50B5-8744-92BE-88EE501F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DA85D-3391-204D-9207-10FFDC4F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444E9-7DD8-AA4D-9EA9-F6A2FB93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621897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DBBB6-E489-4947-80F7-9AB9F2D6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1710B-85ED-2D43-B848-3303EEB4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FD2C-2E1A-A140-9F12-F8BDB166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728707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2D9B-630E-6441-AD6F-AFFF415C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DE70-AF82-BE40-98F9-061AD044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75A9D-D2B3-FF41-B380-5E12D71F0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1D53A-2E45-2B47-80D3-EDB5990F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F93EB-74EB-BC4B-9F35-291DCADD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B02FB-FF86-994C-BE0B-9674F9A0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113400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C99C-415B-5A43-882B-5082A263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86820-E5F6-0E47-8A59-EA66DC085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F343F-8B0D-984F-BEA7-DA01C9374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8CD26-CA05-D242-B503-B30A2690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4C7AF-5430-494B-8935-833BDB46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34BEB-4924-4942-91E0-43C9FBE6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879818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8AE8-CFC5-9F48-AA0D-A3F6181C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51CD5-97C3-1244-AA1B-5216CB98F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B53CD-24BD-C14F-BF0C-E714F2C9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648B-DC31-5D47-8247-C12FD698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F89E-AD03-D04A-A3B4-C4A50CBB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704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15F87-4E8F-4D44-99B8-894FAF937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14051-7919-AE4D-8EBB-F32C7B873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2AA0-DC62-A34E-9629-C39EF72C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EF404-0092-264F-8899-4CCD30C9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C48DC-9596-774C-9F11-167ECBEE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28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3AABB04-5B5E-4AD3-9517-A8A7F0F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E5E565-F6F9-478D-B793-FC6D4AB6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110F98-781A-46D2-9F20-928EFA021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C4384E-B773-4595-A125-B6D504C3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DED3D3-7357-4CD4-A408-BF7D7D695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6AC05F9-1AEC-47FB-96C4-82C088D5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2CABA1-81F9-4C51-B66E-CCEB5ABA9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2B3D48-A4BF-402B-A404-B1E511614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0FA8AF-121E-47B0-A55C-99B21F96B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8ADAE6-69F9-4A48-B943-2FB3429E7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89685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C080E-A770-9743-A0D4-EB126439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FF116-680B-4B42-8304-1AF9D68DD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183D-143D-6244-B493-2A51AEF2B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B999-C9FE-B34D-9FF2-4BBD9BCC5781}" type="datetimeFigureOut">
              <a:rPr lang="en-KW" smtClean="0"/>
              <a:t>10/11/2023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C946-3591-534E-9DDA-26A12146A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1CDA-CFA8-0445-A79D-73B636AE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62157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y-child-kid-teenager-teen-male-160014/" TargetMode="External"/><Relationship Id="rId3" Type="http://schemas.openxmlformats.org/officeDocument/2006/relationships/slide" Target="slide25.xml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Relationship Id="rId6" Type="http://schemas.openxmlformats.org/officeDocument/2006/relationships/slide" Target="slide24.xml"/><Relationship Id="rId11" Type="http://schemas.openxmlformats.org/officeDocument/2006/relationships/hyperlink" Target="https://pixabay.com/en/boy-black-child-happy-laughing-160017/" TargetMode="External"/><Relationship Id="rId5" Type="http://schemas.openxmlformats.org/officeDocument/2006/relationships/hyperlink" Target="https://pixabay.com/en/girl-child-young-cute-kid-160015/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pixabay.com/en/boy-child-kid-teenager-teen-male-160014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pixabay.com/en/girl-child-young-cute-kid-160015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pixabay.com/en/boy-black-child-happy-laughing-160017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43C9CC-C182-48EF-9775-324ACDD5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557" y="1094626"/>
            <a:ext cx="8911687" cy="1280890"/>
          </a:xfrm>
        </p:spPr>
        <p:txBody>
          <a:bodyPr>
            <a:normAutofit/>
          </a:bodyPr>
          <a:lstStyle/>
          <a:p>
            <a:r>
              <a:rPr lang="ar-KW" sz="4800" b="1" dirty="0">
                <a:solidFill>
                  <a:schemeClr val="accent3">
                    <a:lumMod val="75000"/>
                  </a:schemeClr>
                </a:solidFill>
              </a:rPr>
              <a:t>تنفيذ عملي لتمرين مسطح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E963C9-110A-4A57-A483-C3927CC0EF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783" y="2375516"/>
            <a:ext cx="10921240" cy="240140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ar-KW" sz="3600" dirty="0"/>
              <a:t>استكمال تطبيقات التفريغ.</a:t>
            </a:r>
          </a:p>
          <a:p>
            <a:pPr>
              <a:buFontTx/>
              <a:buChar char="-"/>
            </a:pPr>
            <a:r>
              <a:rPr lang="ar-KW" sz="3600" dirty="0"/>
              <a:t> العدد والأدوات وقواعد الأمن والسلامة </a:t>
            </a:r>
          </a:p>
          <a:p>
            <a:pPr>
              <a:buFontTx/>
              <a:buChar char="-"/>
            </a:pPr>
            <a:r>
              <a:rPr lang="ar-KW" sz="3600" dirty="0"/>
              <a:t>المصاحب لها.</a:t>
            </a:r>
          </a:p>
        </p:txBody>
      </p:sp>
    </p:spTree>
    <p:extLst>
      <p:ext uri="{BB962C8B-B14F-4D97-AF65-F5344CB8AC3E}">
        <p14:creationId xmlns:p14="http://schemas.microsoft.com/office/powerpoint/2010/main" val="252635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/>
          <p:cNvPicPr>
            <a:picLocks noChangeAspect="1"/>
          </p:cNvPicPr>
          <p:nvPr/>
        </p:nvPicPr>
        <p:blipFill rotWithShape="1">
          <a:blip r:embed="rId2"/>
          <a:srcRect t="16556" r="46947"/>
          <a:stretch/>
        </p:blipFill>
        <p:spPr>
          <a:xfrm>
            <a:off x="1540631" y="1816287"/>
            <a:ext cx="4228178" cy="26943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85926"/>
            <a:ext cx="4295685" cy="27247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مربع نص 10"/>
          <p:cNvSpPr txBox="1"/>
          <p:nvPr/>
        </p:nvSpPr>
        <p:spPr>
          <a:xfrm>
            <a:off x="196190" y="418145"/>
            <a:ext cx="115870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/>
              <a:t>منشار سراق التمساح</a:t>
            </a:r>
            <a:endParaRPr lang="ar-AE" sz="5400" b="1" dirty="0"/>
          </a:p>
        </p:txBody>
      </p:sp>
      <p:sp>
        <p:nvSpPr>
          <p:cNvPr id="2" name="مربع نص 1"/>
          <p:cNvSpPr txBox="1"/>
          <p:nvPr/>
        </p:nvSpPr>
        <p:spPr>
          <a:xfrm>
            <a:off x="-106300" y="4725844"/>
            <a:ext cx="12192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يستخدم في الشق الطولي للألواح الكبيرة والسميكة </a:t>
            </a:r>
          </a:p>
          <a:p>
            <a:pPr algn="ctr"/>
            <a:r>
              <a:rPr lang="ar-SA" sz="2800" dirty="0"/>
              <a:t>ويستخدم في </a:t>
            </a:r>
            <a:r>
              <a:rPr lang="ar-KW" sz="2800" dirty="0"/>
              <a:t>قط</a:t>
            </a:r>
            <a:r>
              <a:rPr lang="ar-SA" sz="2800" dirty="0"/>
              <a:t>ع جذوع الأشجار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24386" y="815132"/>
            <a:ext cx="7102655" cy="1609344"/>
          </a:xfrm>
        </p:spPr>
        <p:txBody>
          <a:bodyPr>
            <a:noAutofit/>
          </a:bodyPr>
          <a:lstStyle/>
          <a:p>
            <a:pPr algn="r"/>
            <a:r>
              <a:rPr lang="ar-SA" sz="4800" dirty="0">
                <a:solidFill>
                  <a:schemeClr val="accent3">
                    <a:lumMod val="75000"/>
                  </a:schemeClr>
                </a:solidFill>
              </a:rPr>
              <a:t>منشار سراق الظهر و</a:t>
            </a:r>
            <a:endParaRPr lang="ar-AE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926856" y="721493"/>
            <a:ext cx="56292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>
                <a:solidFill>
                  <a:schemeClr val="accent3">
                    <a:lumMod val="75000"/>
                  </a:schemeClr>
                </a:solidFill>
              </a:rPr>
              <a:t>الساحقه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E556D5E-C88D-4909-A0A6-6359632CF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86697" y="2027763"/>
            <a:ext cx="3790108" cy="367758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1DFC90A-A4FA-4DDC-A9D2-D359759F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454" y="1971503"/>
            <a:ext cx="4029075" cy="37901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194163" y="108858"/>
            <a:ext cx="5916113" cy="1265551"/>
          </a:xfrm>
        </p:spPr>
        <p:txBody>
          <a:bodyPr>
            <a:normAutofit/>
          </a:bodyPr>
          <a:lstStyle/>
          <a:p>
            <a:pPr algn="ctr"/>
            <a:r>
              <a:rPr lang="ar-SA" sz="7200" dirty="0">
                <a:solidFill>
                  <a:schemeClr val="accent3">
                    <a:lumMod val="75000"/>
                  </a:schemeClr>
                </a:solidFill>
              </a:rPr>
              <a:t>منشار آركت</a:t>
            </a:r>
            <a:endParaRPr lang="ar-AE" sz="7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صورة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25649" y="1565330"/>
            <a:ext cx="5070351" cy="4174618"/>
          </a:xfrm>
          <a:prstGeom prst="rect">
            <a:avLst/>
          </a:prstGeom>
        </p:spPr>
      </p:pic>
      <p:pic>
        <p:nvPicPr>
          <p:cNvPr id="3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31" y="1565330"/>
            <a:ext cx="5054469" cy="41746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85B278-1304-41DB-8726-AEFC2128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5"/>
          <a:stretch/>
        </p:blipFill>
        <p:spPr>
          <a:xfrm>
            <a:off x="1" y="-677"/>
            <a:ext cx="12192000" cy="6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1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E5EDCF2-2840-4DA3-BCA7-857F73B43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5" t="4888" r="15843" b="4354"/>
          <a:stretch/>
        </p:blipFill>
        <p:spPr>
          <a:xfrm>
            <a:off x="1716967" y="744435"/>
            <a:ext cx="7867299" cy="511449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F08DAAD-B6EA-47E5-84E9-B1C5CC43C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" t="42639" r="39722" b="1389"/>
          <a:stretch/>
        </p:blipFill>
        <p:spPr>
          <a:xfrm>
            <a:off x="692500" y="3619998"/>
            <a:ext cx="2592567" cy="249356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E85B04B-5F6E-4CAF-9103-0163831ED948}"/>
              </a:ext>
            </a:extLst>
          </p:cNvPr>
          <p:cNvSpPr txBox="1"/>
          <p:nvPr/>
        </p:nvSpPr>
        <p:spPr>
          <a:xfrm>
            <a:off x="2241900" y="4778036"/>
            <a:ext cx="1305633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C322A8C-85F1-4F4F-A93F-687C2347DA68}"/>
              </a:ext>
            </a:extLst>
          </p:cNvPr>
          <p:cNvSpPr txBox="1"/>
          <p:nvPr/>
        </p:nvSpPr>
        <p:spPr>
          <a:xfrm rot="14144960">
            <a:off x="2355475" y="3610934"/>
            <a:ext cx="999067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E8A8259-3CC8-4131-9AE1-9ED6414FB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78" t="4722" b="56528"/>
          <a:stretch/>
        </p:blipFill>
        <p:spPr>
          <a:xfrm>
            <a:off x="8111078" y="4065651"/>
            <a:ext cx="3640667" cy="236220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9F6615-13DF-40FA-8992-50075FDF98B5}"/>
              </a:ext>
            </a:extLst>
          </p:cNvPr>
          <p:cNvSpPr txBox="1"/>
          <p:nvPr/>
        </p:nvSpPr>
        <p:spPr>
          <a:xfrm rot="3300232">
            <a:off x="7836668" y="3742725"/>
            <a:ext cx="1369267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31E3A6-A83A-4696-A793-96C8223014A8}"/>
              </a:ext>
            </a:extLst>
          </p:cNvPr>
          <p:cNvSpPr txBox="1"/>
          <p:nvPr/>
        </p:nvSpPr>
        <p:spPr>
          <a:xfrm rot="20387125">
            <a:off x="9946548" y="5428981"/>
            <a:ext cx="2180572" cy="109220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B7B7AEE-BEAA-4EAE-BD22-A59F31F0B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9" t="11356" r="56806" b="57275"/>
          <a:stretch/>
        </p:blipFill>
        <p:spPr>
          <a:xfrm>
            <a:off x="9638764" y="217157"/>
            <a:ext cx="2196710" cy="191227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0F0860-E428-4F5A-B3F8-05371E162429}"/>
              </a:ext>
            </a:extLst>
          </p:cNvPr>
          <p:cNvSpPr txBox="1"/>
          <p:nvPr/>
        </p:nvSpPr>
        <p:spPr>
          <a:xfrm rot="20012232">
            <a:off x="11691769" y="1505854"/>
            <a:ext cx="372674" cy="65193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A93751-722C-4D61-AB8E-71CAA5C4573C}"/>
              </a:ext>
            </a:extLst>
          </p:cNvPr>
          <p:cNvSpPr txBox="1"/>
          <p:nvPr/>
        </p:nvSpPr>
        <p:spPr>
          <a:xfrm rot="2068944">
            <a:off x="9389498" y="259004"/>
            <a:ext cx="851132" cy="109220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4BB145A-9DD9-44A9-A3A2-A66F6F429EEA}"/>
              </a:ext>
            </a:extLst>
          </p:cNvPr>
          <p:cNvSpPr txBox="1"/>
          <p:nvPr/>
        </p:nvSpPr>
        <p:spPr>
          <a:xfrm rot="17466623">
            <a:off x="9931073" y="30831"/>
            <a:ext cx="403214" cy="60647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55B0825-7979-46F6-944C-6301ECAB569D}"/>
              </a:ext>
            </a:extLst>
          </p:cNvPr>
          <p:cNvSpPr txBox="1"/>
          <p:nvPr/>
        </p:nvSpPr>
        <p:spPr>
          <a:xfrm rot="17466623">
            <a:off x="11724272" y="74866"/>
            <a:ext cx="222403" cy="3698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5218B41-7A6B-4635-802A-A8ACE7099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3" r="34721" b="80417"/>
          <a:stretch/>
        </p:blipFill>
        <p:spPr>
          <a:xfrm rot="19706378">
            <a:off x="330341" y="589895"/>
            <a:ext cx="2472266" cy="119380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F1AA900-9573-4CB2-B73F-64ACE349C216}"/>
              </a:ext>
            </a:extLst>
          </p:cNvPr>
          <p:cNvSpPr txBox="1"/>
          <p:nvPr/>
        </p:nvSpPr>
        <p:spPr>
          <a:xfrm rot="20036452">
            <a:off x="471502" y="1669667"/>
            <a:ext cx="1286933" cy="82126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8A01BF1-513B-486E-8EA5-C8579D386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1" t="86945" r="37284"/>
          <a:stretch/>
        </p:blipFill>
        <p:spPr>
          <a:xfrm>
            <a:off x="581433" y="2016395"/>
            <a:ext cx="1821366" cy="104450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0B62C95-81B9-43F9-8845-8351AABBA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08" t="46253" r="708" b="6883"/>
          <a:stretch/>
        </p:blipFill>
        <p:spPr>
          <a:xfrm rot="20344414">
            <a:off x="8156092" y="2741505"/>
            <a:ext cx="2733389" cy="181181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ACB5D97-0870-44EE-B301-A36B40685F19}"/>
              </a:ext>
            </a:extLst>
          </p:cNvPr>
          <p:cNvSpPr txBox="1"/>
          <p:nvPr/>
        </p:nvSpPr>
        <p:spPr>
          <a:xfrm rot="3025987">
            <a:off x="8470463" y="2174477"/>
            <a:ext cx="541879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A390FC7-1F6D-49A6-B2A8-EAF5689E3874}"/>
              </a:ext>
            </a:extLst>
          </p:cNvPr>
          <p:cNvSpPr txBox="1"/>
          <p:nvPr/>
        </p:nvSpPr>
        <p:spPr>
          <a:xfrm rot="3025987">
            <a:off x="7863296" y="2299284"/>
            <a:ext cx="541879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0EAF9B2-1DC1-4175-8019-68CAF5E207ED}"/>
              </a:ext>
            </a:extLst>
          </p:cNvPr>
          <p:cNvSpPr txBox="1"/>
          <p:nvPr/>
        </p:nvSpPr>
        <p:spPr>
          <a:xfrm rot="3025987">
            <a:off x="9601448" y="3378401"/>
            <a:ext cx="381207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0EEEF13-2621-4D20-B131-97B0951C0EEE}"/>
              </a:ext>
            </a:extLst>
          </p:cNvPr>
          <p:cNvSpPr txBox="1"/>
          <p:nvPr/>
        </p:nvSpPr>
        <p:spPr>
          <a:xfrm>
            <a:off x="9414825" y="3629224"/>
            <a:ext cx="11272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مطرقة</a:t>
            </a:r>
            <a:endParaRPr kumimoji="0" lang="ar-K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3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09" t="26375" r="56088" b="14563"/>
          <a:stretch/>
        </p:blipFill>
        <p:spPr>
          <a:xfrm>
            <a:off x="2871921" y="1701793"/>
            <a:ext cx="6448157" cy="490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91544" y="386911"/>
            <a:ext cx="849694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العدد المستخدمة في تفريغ الوحدات الزخرفية المرسومة على الخشب</a:t>
            </a:r>
          </a:p>
        </p:txBody>
      </p:sp>
    </p:spTree>
    <p:extLst>
      <p:ext uri="{BB962C8B-B14F-4D97-AF65-F5344CB8AC3E}">
        <p14:creationId xmlns:p14="http://schemas.microsoft.com/office/powerpoint/2010/main" val="40284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136342" y="1041360"/>
            <a:ext cx="10536945" cy="1280890"/>
          </a:xfrm>
        </p:spPr>
        <p:txBody>
          <a:bodyPr>
            <a:noAutofit/>
          </a:bodyPr>
          <a:lstStyle/>
          <a:p>
            <a:pPr algn="ctr"/>
            <a:r>
              <a:rPr lang="ar-SA" sz="4000" dirty="0">
                <a:solidFill>
                  <a:schemeClr val="accent3">
                    <a:lumMod val="75000"/>
                  </a:schemeClr>
                </a:solidFill>
              </a:rPr>
              <a:t>عملية نقل الشكل الزخرفي على الخشب وتفريغه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24" y="2214694"/>
            <a:ext cx="4165477" cy="384415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259" y="2214695"/>
            <a:ext cx="5479757" cy="38441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97" y="1822740"/>
            <a:ext cx="4848756" cy="4186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248" y="1794104"/>
            <a:ext cx="5197468" cy="4186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ربع نص 3"/>
          <p:cNvSpPr txBox="1"/>
          <p:nvPr/>
        </p:nvSpPr>
        <p:spPr>
          <a:xfrm>
            <a:off x="-917567" y="795000"/>
            <a:ext cx="151975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يثبت ساند التفريغ بواسطة الفتيلة على البنك النجاري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6487" y="139348"/>
            <a:ext cx="89644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باتباع الخطوات التالية يمكنك تنفيذ تصميم لفن الآركت على الخشب، لتستمتع بقطعة فنية من عمل يدك: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r" rtl="1"/>
            <a:endParaRPr lang="ar-EG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Low" rtl="1">
              <a:buFont typeface="+mj-lt"/>
              <a:buAutoNum type="arabicPeriod"/>
            </a:pPr>
            <a:r>
              <a:rPr lang="ar-EG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 يمكنك أخذ رسومات الآركت من كتب الزخارف الموجودة في الكثير من المكتبات ، حيث يمكنك أن تقوم بطباعة الرسمة التي تريدها وتكبيرها باستخدام آلات تصوير وتكبير الورق، ثم وضعها على الخشب ووضع ورق الكربون تحتها، ثم تقوم بالسير على الرسمة باستخدام قلم رصاص</a:t>
            </a:r>
            <a:r>
              <a:rPr lang="ar-EG" sz="2400" b="1" dirty="0">
                <a:solidFill>
                  <a:schemeClr val="accent3">
                    <a:lumMod val="75000"/>
                  </a:schemeClr>
                </a:solidFill>
                <a:latin typeface="Cabin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18" y="2808374"/>
            <a:ext cx="5783093" cy="379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0348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raphite Transfer Paper Sheets – Cowan Office Suppli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 dirty="0"/>
          </a:p>
        </p:txBody>
      </p:sp>
      <p:sp>
        <p:nvSpPr>
          <p:cNvPr id="5" name="Rectangle 4"/>
          <p:cNvSpPr/>
          <p:nvPr/>
        </p:nvSpPr>
        <p:spPr>
          <a:xfrm>
            <a:off x="1984376" y="249052"/>
            <a:ext cx="828808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r>
              <a:rPr lang="ar-EG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2- بعد طباعة الرسمة على الخشب بواسطة ورق الكربون، تقوم بتحديد نقطة البداية لتفريغ الخشب بحيث تكون موجودة في إطار التصميم .</a:t>
            </a:r>
          </a:p>
          <a:p>
            <a:pPr algn="justLow" rtl="1"/>
            <a:r>
              <a:rPr lang="ar-EG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3- قم بثقب النقطة التي حددتها بواسطة المطرقة والمسمارويمكن الاستعانة بالمثقاب اليدوي أو الكهربائي " الشنيور" لأداء الخطوة السابقة ، نقوم بثقب هذه النقطة لإدخال سن المنشار بها، حيث يتم فتح المنشار من ناحية واحدة لإدخال السن ثم غلق المنشار.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464" r="13675" b="1392"/>
          <a:stretch/>
        </p:blipFill>
        <p:spPr>
          <a:xfrm>
            <a:off x="4989318" y="3384754"/>
            <a:ext cx="4980305" cy="314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3296040"/>
            <a:ext cx="3077211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07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6687D66-E8C5-44DD-B470-874F91D4F8F4}"/>
              </a:ext>
            </a:extLst>
          </p:cNvPr>
          <p:cNvSpPr/>
          <p:nvPr/>
        </p:nvSpPr>
        <p:spPr>
          <a:xfrm>
            <a:off x="930924" y="2148602"/>
            <a:ext cx="4884000" cy="159798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70000"/>
                  <a:lumMod val="104000"/>
                  <a:tint val="66000"/>
                  <a:satMod val="160000"/>
                </a:schemeClr>
              </a:gs>
              <a:gs pos="50000">
                <a:schemeClr val="accent2">
                  <a:tint val="70000"/>
                  <a:lumMod val="104000"/>
                  <a:tint val="44500"/>
                  <a:satMod val="160000"/>
                </a:schemeClr>
              </a:gs>
              <a:gs pos="100000">
                <a:schemeClr val="accent2">
                  <a:tint val="70000"/>
                  <a:lumMod val="104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800" b="1" dirty="0"/>
              <a:t>القيمة التربوية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862DFBD-41C4-4A5D-823D-7E3B18D04B15}"/>
              </a:ext>
            </a:extLst>
          </p:cNvPr>
          <p:cNvSpPr/>
          <p:nvPr/>
        </p:nvSpPr>
        <p:spPr>
          <a:xfrm>
            <a:off x="930923" y="3914970"/>
            <a:ext cx="4884001" cy="208895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800" b="1" dirty="0"/>
              <a:t>تقدير </a:t>
            </a:r>
            <a:r>
              <a:rPr lang="ar-KW" sz="5400" b="1" dirty="0"/>
              <a:t>العلم والعلماء</a:t>
            </a:r>
            <a:endParaRPr lang="ar-KW" sz="4800" b="1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536A324A-8C57-4CCD-B200-10D33B159952}"/>
              </a:ext>
            </a:extLst>
          </p:cNvPr>
          <p:cNvSpPr/>
          <p:nvPr/>
        </p:nvSpPr>
        <p:spPr>
          <a:xfrm>
            <a:off x="2289846" y="196927"/>
            <a:ext cx="7296439" cy="13991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400" b="1" dirty="0"/>
              <a:t>بالعلم والأخلاق ترتقي الأمم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25ADAA3-51C3-462E-B991-1E0F9E09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877" y="1611838"/>
            <a:ext cx="4180714" cy="278252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AD10606-A960-4584-B3F3-0EF64BC6B39D}"/>
              </a:ext>
            </a:extLst>
          </p:cNvPr>
          <p:cNvSpPr txBox="1"/>
          <p:nvPr/>
        </p:nvSpPr>
        <p:spPr>
          <a:xfrm>
            <a:off x="6971877" y="4299135"/>
            <a:ext cx="3994951" cy="2308324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b="1" dirty="0"/>
              <a:t>صالح محمد عبدالعزيز العجيري</a:t>
            </a:r>
          </a:p>
          <a:p>
            <a:pPr algn="r"/>
            <a:r>
              <a:rPr lang="ar-SA" b="1" dirty="0"/>
              <a:t>دكتور وعالم فلك</a:t>
            </a:r>
          </a:p>
          <a:p>
            <a:pPr algn="r"/>
            <a:r>
              <a:rPr lang="ar-SA" dirty="0"/>
              <a:t>قدم الكثير لعلم الفلك للعرب والمسلمين</a:t>
            </a:r>
          </a:p>
          <a:p>
            <a:pPr algn="r"/>
            <a:r>
              <a:rPr lang="ar-SA" dirty="0"/>
              <a:t>لديه الكثير من الإضافات العلمية والأبحاث والعديد من الكتب والمؤلفات والندوات والمحاضرات.</a:t>
            </a:r>
          </a:p>
          <a:p>
            <a:pPr algn="r"/>
            <a:r>
              <a:rPr lang="ar-SA" dirty="0"/>
              <a:t>وتم اعتماد الرسمي للتقويم العجيري في دولة الكويت.</a:t>
            </a: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41424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3956" y="246738"/>
            <a:ext cx="9779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4- يمكنك الآن البدء في نشر الخشب، حاول قدر الإمكان السير على الخطوط المرسومة على الخشب حتى يكون العمل دقيق ومتقن.</a:t>
            </a:r>
          </a:p>
        </p:txBody>
      </p:sp>
      <p:pic>
        <p:nvPicPr>
          <p:cNvPr id="6" name="Picture 5" descr="D:\الكويت\ريهام مدحت\صور الكتاب سادس\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17760" r="50000" b="47812"/>
          <a:stretch/>
        </p:blipFill>
        <p:spPr bwMode="auto">
          <a:xfrm rot="5400000">
            <a:off x="3449993" y="1195229"/>
            <a:ext cx="2353703" cy="4195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:\الكويت\ريهام مدحت\صور الكتاب سادس\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t="60659" r="50376" b="8196"/>
          <a:stretch/>
        </p:blipFill>
        <p:spPr bwMode="auto">
          <a:xfrm rot="5400000">
            <a:off x="4720621" y="3474474"/>
            <a:ext cx="2356617" cy="4183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D:\الكويت\ريهام مدحت\صور الكتاب سادس\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6" t="18307" r="9023" b="47539"/>
          <a:stretch/>
        </p:blipFill>
        <p:spPr bwMode="auto">
          <a:xfrm rot="5400000">
            <a:off x="7645410" y="1113411"/>
            <a:ext cx="2353702" cy="419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94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1247" y="449353"/>
            <a:ext cx="101925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5- يمكن لسن المنشار أن ينكسر، لا تقلق قم بتغييره بسهولة بفك الصامولتين اللتين تمسكان سن المنشار وإزالة السن القديم المكسور وإضافة السن الجديد، ثم أكمل نشر الخشب.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3"/>
          <a:stretch/>
        </p:blipFill>
        <p:spPr>
          <a:xfrm>
            <a:off x="3334397" y="2218194"/>
            <a:ext cx="5973009" cy="402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1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6E26D524-F2C2-42EE-A927-36FB6F31468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341" r="19251"/>
          <a:stretch/>
        </p:blipFill>
        <p:spPr>
          <a:xfrm>
            <a:off x="2866495" y="239696"/>
            <a:ext cx="6286383" cy="63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0980FD9-EC3F-504A-AA8B-75A47204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36743" y="1806702"/>
            <a:ext cx="2874963" cy="24368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973568" y="1610105"/>
            <a:ext cx="1989462" cy="2633473"/>
          </a:xfrm>
          <a:prstGeom prst="rect">
            <a:avLst/>
          </a:prstGeom>
        </p:spPr>
      </p:pic>
      <p:sp>
        <p:nvSpPr>
          <p:cNvPr id="11" name="Curved Down Ribbon 10">
            <a:extLst>
              <a:ext uri="{FF2B5EF4-FFF2-40B4-BE49-F238E27FC236}">
                <a16:creationId xmlns:a16="http://schemas.microsoft.com/office/drawing/2014/main" id="{2D30A0DD-AD8D-C945-829D-0BC8B84E602D}"/>
              </a:ext>
            </a:extLst>
          </p:cNvPr>
          <p:cNvSpPr/>
          <p:nvPr/>
        </p:nvSpPr>
        <p:spPr>
          <a:xfrm>
            <a:off x="2310714" y="5226747"/>
            <a:ext cx="7938377" cy="1133857"/>
          </a:xfrm>
          <a:prstGeom prst="ellipseRibbon">
            <a:avLst>
              <a:gd name="adj1" fmla="val 1024"/>
              <a:gd name="adj2" fmla="val 50000"/>
              <a:gd name="adj3" fmla="val 1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20F0502020204030204" pitchFamily="34" charset="0"/>
                <a:ea typeface="+mn-ea"/>
                <a:cs typeface="Algerian" panose="020F0502020204030204" pitchFamily="34" charset="0"/>
              </a:rPr>
              <a:t>اختر احدى هذه الشخصيات</a:t>
            </a:r>
            <a:endParaRPr kumimoji="0" lang="en-KW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gerian" panose="020F0502020204030204" pitchFamily="34" charset="0"/>
              <a:ea typeface="+mn-ea"/>
              <a:cs typeface="Algerian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B3CBC0A-8D1C-8345-A92C-6E4CDA5FA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41219" y="1806701"/>
            <a:ext cx="2032000" cy="24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43100" y="1007269"/>
            <a:ext cx="2224082" cy="33147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09D76F0-6364-8A47-8916-57F724388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167182" y="2900363"/>
            <a:ext cx="5055350" cy="2843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C10A8B-28A4-8544-A358-E30BA9F0F965}"/>
              </a:ext>
            </a:extLst>
          </p:cNvPr>
          <p:cNvSpPr txBox="1"/>
          <p:nvPr/>
        </p:nvSpPr>
        <p:spPr>
          <a:xfrm>
            <a:off x="4422619" y="3429000"/>
            <a:ext cx="4544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عددي أنواع المناشير؟</a:t>
            </a:r>
            <a:endParaRPr kumimoji="0" lang="en-KW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Daytona" panose="020F0502020204030204" pitchFamily="34" charset="0"/>
              <a:ea typeface="+mn-ea"/>
              <a:cs typeface="Daytona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7886A-3950-C24E-B369-93CB1293618B}"/>
              </a:ext>
            </a:extLst>
          </p:cNvPr>
          <p:cNvSpPr txBox="1"/>
          <p:nvPr/>
        </p:nvSpPr>
        <p:spPr>
          <a:xfrm>
            <a:off x="9899904" y="4730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84060341-88B9-3D49-B1DC-6C3F7A8DA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6809" y="205961"/>
            <a:ext cx="2224082" cy="127407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Terminator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E9CA4E-2FD8-0543-A034-4EF0A2A2DC44}"/>
              </a:ext>
            </a:extLst>
          </p:cNvPr>
          <p:cNvSpPr/>
          <p:nvPr/>
        </p:nvSpPr>
        <p:spPr>
          <a:xfrm>
            <a:off x="3255217" y="5746242"/>
            <a:ext cx="7115167" cy="93764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الرئيسية </a:t>
            </a:r>
            <a:endParaRPr kumimoji="0" lang="en-KW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8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65CE9AD-4A8B-884E-B755-F6E62C831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79244" y="1889188"/>
            <a:ext cx="2349882" cy="3079623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03755B-9B33-294D-8DE2-36F88C4EB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414469" y="2314615"/>
            <a:ext cx="5055350" cy="2843212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1AB0696-A917-384B-8130-E0C200028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9819" y="263111"/>
            <a:ext cx="2224082" cy="127407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rminator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664EFD5-E342-9542-AB5E-F248C62AC4C9}"/>
              </a:ext>
            </a:extLst>
          </p:cNvPr>
          <p:cNvSpPr/>
          <p:nvPr/>
        </p:nvSpPr>
        <p:spPr>
          <a:xfrm>
            <a:off x="3255217" y="5746242"/>
            <a:ext cx="7115167" cy="93764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الرئيسية </a:t>
            </a:r>
            <a:endParaRPr kumimoji="0" lang="en-KW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3F1AA9C-B834-E144-B862-5411AE946BEB}"/>
              </a:ext>
            </a:extLst>
          </p:cNvPr>
          <p:cNvSpPr txBox="1"/>
          <p:nvPr/>
        </p:nvSpPr>
        <p:spPr>
          <a:xfrm>
            <a:off x="4650551" y="2718383"/>
            <a:ext cx="4597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يستخدم منشار الآركت في عمل  </a:t>
            </a:r>
            <a:r>
              <a:rPr kumimoji="0" lang="ar-SA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aytona" panose="020F0502020204030204" pitchFamily="34" charset="0"/>
                <a:ea typeface="+mn-ea"/>
                <a:cs typeface="Arial" panose="020B0604020202020204" pitchFamily="34" charset="0"/>
              </a:rPr>
              <a:t>؟</a:t>
            </a:r>
            <a:endParaRPr kumimoji="0" lang="en-KW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Daytona" panose="020F0502020204030204" pitchFamily="34" charset="0"/>
              <a:ea typeface="+mn-ea"/>
              <a:cs typeface="Dayton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6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0CBE663-3F8E-0C45-8D3A-F2E5FDCF8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12569" y="1820988"/>
            <a:ext cx="2032000" cy="286283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7B120F-6871-3645-A007-4591A631C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81487" y="2343190"/>
            <a:ext cx="4940681" cy="2843212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5B7BE26-F80A-5445-8485-60C1BAF44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9819" y="244257"/>
            <a:ext cx="2224082" cy="127407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rminator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E5B4A3C-5BA5-0043-9DC6-093D3D1E878C}"/>
              </a:ext>
            </a:extLst>
          </p:cNvPr>
          <p:cNvSpPr/>
          <p:nvPr/>
        </p:nvSpPr>
        <p:spPr>
          <a:xfrm>
            <a:off x="3255217" y="5746242"/>
            <a:ext cx="7115167" cy="93764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الرئيسية </a:t>
            </a:r>
            <a:endParaRPr kumimoji="0" lang="en-KW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6BF43DE-3532-114D-A376-4CB4F8259A7B}"/>
              </a:ext>
            </a:extLst>
          </p:cNvPr>
          <p:cNvSpPr txBox="1"/>
          <p:nvPr/>
        </p:nvSpPr>
        <p:spPr>
          <a:xfrm>
            <a:off x="4034258" y="2452795"/>
            <a:ext cx="5435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aytona" panose="020F0502020204030204" pitchFamily="34" charset="0"/>
                <a:ea typeface="+mn-ea"/>
                <a:cs typeface="Arial" panose="020B0604020202020204" pitchFamily="34" charset="0"/>
              </a:rPr>
              <a:t>صح ام خطأ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aytona" panose="020F0502020204030204" pitchFamily="34" charset="0"/>
                <a:ea typeface="+mn-ea"/>
                <a:cs typeface="Arial" panose="020B0604020202020204" pitchFamily="34" charset="0"/>
              </a:rPr>
              <a:t>يستخدم منشار سراق الظهر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aytona" panose="020F0502020204030204" pitchFamily="34" charset="0"/>
                <a:ea typeface="+mn-ea"/>
                <a:cs typeface="Arial" panose="020B0604020202020204" pitchFamily="34" charset="0"/>
              </a:rPr>
              <a:t> في القطع العرضي؟</a:t>
            </a:r>
          </a:p>
        </p:txBody>
      </p:sp>
    </p:spTree>
    <p:extLst>
      <p:ext uri="{BB962C8B-B14F-4D97-AF65-F5344CB8AC3E}">
        <p14:creationId xmlns:p14="http://schemas.microsoft.com/office/powerpoint/2010/main" val="4506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AFDEC4-1CCE-437A-ABD6-04E4DFBF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066" y="846807"/>
            <a:ext cx="5671983" cy="5827773"/>
          </a:xfrm>
        </p:spPr>
        <p:txBody>
          <a:bodyPr>
            <a:normAutofit/>
          </a:bodyPr>
          <a:lstStyle/>
          <a:p>
            <a:pPr algn="ctr"/>
            <a:r>
              <a:rPr lang="ar-SA" sz="4800" dirty="0">
                <a:solidFill>
                  <a:schemeClr val="accent3">
                    <a:lumMod val="75000"/>
                  </a:schemeClr>
                </a:solidFill>
              </a:rPr>
              <a:t>شكراً</a:t>
            </a:r>
            <a:br>
              <a:rPr lang="ar-SA" sz="48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ar-SA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ar-SA" sz="4800" dirty="0">
                <a:solidFill>
                  <a:schemeClr val="accent3">
                    <a:lumMod val="75000"/>
                  </a:schemeClr>
                </a:solidFill>
              </a:rPr>
              <a:t>لحسن استماعكم</a:t>
            </a:r>
            <a:br>
              <a:rPr lang="ar-SA" sz="4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ar-SA" sz="4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ar-SA" sz="6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ar-SA" sz="6600" dirty="0">
                <a:solidFill>
                  <a:schemeClr val="accent3">
                    <a:lumMod val="75000"/>
                  </a:schemeClr>
                </a:solidFill>
              </a:rPr>
              <a:t>أ. نعيمة الفيلكاوي</a:t>
            </a:r>
            <a:endParaRPr lang="ar-KW" sz="6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BC63CD9-089B-42CC-88F4-FAEE25FED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1" y="652925"/>
            <a:ext cx="4948145" cy="582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531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C0A762C-29CE-47B8-A16D-FEDBC64C6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960" y="222194"/>
            <a:ext cx="7207771" cy="2961938"/>
          </a:xfr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9CBD6F5-4FA4-47DF-B7D1-39C6B132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206" y="1590254"/>
            <a:ext cx="5343277" cy="1054491"/>
          </a:xfrm>
        </p:spPr>
        <p:txBody>
          <a:bodyPr>
            <a:noAutofit/>
          </a:bodyPr>
          <a:lstStyle/>
          <a:p>
            <a:pPr algn="ctr"/>
            <a:r>
              <a:rPr lang="ar-KW" sz="5400" b="1" dirty="0"/>
              <a:t>قـوانين الـورشة</a:t>
            </a:r>
            <a:br>
              <a:rPr lang="ar-KW" sz="5400" b="1" dirty="0"/>
            </a:br>
            <a:endParaRPr lang="ar-KW" sz="54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059B9E0-0714-4515-B9FC-18EE0C1E097F}"/>
              </a:ext>
            </a:extLst>
          </p:cNvPr>
          <p:cNvSpPr txBox="1"/>
          <p:nvPr/>
        </p:nvSpPr>
        <p:spPr>
          <a:xfrm>
            <a:off x="1016000" y="3184132"/>
            <a:ext cx="1016000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-334102" y="71646"/>
            <a:ext cx="10364451" cy="1399591"/>
          </a:xfrm>
        </p:spPr>
        <p:txBody>
          <a:bodyPr>
            <a:normAutofit/>
          </a:bodyPr>
          <a:lstStyle/>
          <a:p>
            <a:r>
              <a:rPr lang="ar-SA" sz="6600" b="1" dirty="0">
                <a:solidFill>
                  <a:schemeClr val="accent2">
                    <a:lumMod val="50000"/>
                  </a:schemeClr>
                </a:solidFill>
              </a:rPr>
              <a:t>إرشادات الأمن والسلامة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5160174" y="1777530"/>
            <a:ext cx="7031826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داخل الورشة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الحرص على ارتداء البالطو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قبل الدخول للورشة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 rot="10800000" flipV="1">
            <a:off x="883350" y="1820955"/>
            <a:ext cx="521265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المزاح بالعدد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والأدوات 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حبر 12"/>
              <p14:cNvContentPartPr/>
              <p14:nvPr/>
            </p14:nvContentPartPr>
            <p14:xfrm>
              <a:off x="5964764" y="5737114"/>
              <a:ext cx="360" cy="360"/>
            </p14:xfrm>
          </p:contentPart>
        </mc:Choice>
        <mc:Fallback xmlns="">
          <p:pic>
            <p:nvPicPr>
              <p:cNvPr id="13" name="حبر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0364" y="5723074"/>
                <a:ext cx="284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حبر 14"/>
              <p14:cNvContentPartPr/>
              <p14:nvPr/>
            </p14:nvContentPartPr>
            <p14:xfrm>
              <a:off x="5877284" y="1749034"/>
              <a:ext cx="360" cy="360"/>
            </p14:xfrm>
          </p:contentPart>
        </mc:Choice>
        <mc:Fallback xmlns="">
          <p:pic>
            <p:nvPicPr>
              <p:cNvPr id="15" name="حبر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2884" y="1734994"/>
                <a:ext cx="28440" cy="28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652" y="3710816"/>
            <a:ext cx="2418924" cy="2588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رابط مستقيم 9"/>
          <p:cNvCxnSpPr/>
          <p:nvPr/>
        </p:nvCxnSpPr>
        <p:spPr>
          <a:xfrm rot="10800000">
            <a:off x="1666844" y="1440115"/>
            <a:ext cx="9231006" cy="62244"/>
          </a:xfrm>
          <a:prstGeom prst="line">
            <a:avLst/>
          </a:prstGeom>
          <a:ln w="50800"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76387B51-CF6A-4406-8B03-B39D84423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188" y="3605339"/>
            <a:ext cx="2418924" cy="2525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242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B0A311C-F5C8-4A06-91A2-3E818756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56" y="727599"/>
            <a:ext cx="5402802" cy="540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22AFBF-B1AE-4AC0-ABED-EA3E19786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70" y="585186"/>
            <a:ext cx="5545215" cy="554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D61F497-5329-44CC-A263-21F95057DD35}"/>
              </a:ext>
            </a:extLst>
          </p:cNvPr>
          <p:cNvSpPr txBox="1"/>
          <p:nvPr/>
        </p:nvSpPr>
        <p:spPr>
          <a:xfrm>
            <a:off x="7270810" y="1970842"/>
            <a:ext cx="406523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التعرف على التمرين العملي المراد تنفيذه</a:t>
            </a:r>
          </a:p>
        </p:txBody>
      </p:sp>
    </p:spTree>
    <p:extLst>
      <p:ext uri="{BB962C8B-B14F-4D97-AF65-F5344CB8AC3E}">
        <p14:creationId xmlns:p14="http://schemas.microsoft.com/office/powerpoint/2010/main" val="203824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405281-3656-4BFA-B85F-07E1FE84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04" y="111262"/>
            <a:ext cx="11611991" cy="658221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4E2414-FD30-4160-92F1-0E1D7CDDCE01}"/>
              </a:ext>
            </a:extLst>
          </p:cNvPr>
          <p:cNvSpPr txBox="1"/>
          <p:nvPr/>
        </p:nvSpPr>
        <p:spPr>
          <a:xfrm>
            <a:off x="4598633" y="6355975"/>
            <a:ext cx="3027285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9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E6F104-E7E0-4EA6-91D1-3AC0C22C3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51" y="735254"/>
            <a:ext cx="8835501" cy="53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4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16851" y="470516"/>
            <a:ext cx="10581870" cy="1261244"/>
          </a:xfrm>
        </p:spPr>
        <p:txBody>
          <a:bodyPr>
            <a:normAutofit fontScale="90000"/>
          </a:bodyPr>
          <a:lstStyle/>
          <a:p>
            <a:r>
              <a:rPr lang="ar-SA" sz="5500" dirty="0">
                <a:solidFill>
                  <a:schemeClr val="accent3">
                    <a:lumMod val="75000"/>
                  </a:schemeClr>
                </a:solidFill>
              </a:rPr>
              <a:t>الادوات المستخدمة في القطع والنشر</a:t>
            </a:r>
            <a:endParaRPr lang="ar-AE" sz="55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صورة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8513" t="5657" r="11761" b="4021"/>
          <a:stretch/>
        </p:blipFill>
        <p:spPr>
          <a:xfrm rot="5400000">
            <a:off x="3709162" y="96074"/>
            <a:ext cx="4773675" cy="80450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_6051004785669177930">
            <a:hlinkClick r:id="" action="ppaction://media"/>
            <a:extLst>
              <a:ext uri="{FF2B5EF4-FFF2-40B4-BE49-F238E27FC236}">
                <a16:creationId xmlns:a16="http://schemas.microsoft.com/office/drawing/2014/main" id="{A52D84D7-EB53-4EF4-908A-330F0A15C3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4424" y="821011"/>
            <a:ext cx="7812348" cy="52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4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ربطة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900</TotalTime>
  <Words>330</Words>
  <Application>Microsoft Office PowerPoint</Application>
  <PresentationFormat>شاشة عريضة</PresentationFormat>
  <Paragraphs>59</Paragraphs>
  <Slides>27</Slides>
  <Notes>1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27</vt:i4>
      </vt:variant>
    </vt:vector>
  </HeadingPairs>
  <TitlesOfParts>
    <vt:vector size="39" baseType="lpstr">
      <vt:lpstr>Algerian</vt:lpstr>
      <vt:lpstr>Arial</vt:lpstr>
      <vt:lpstr>Cabin</vt:lpstr>
      <vt:lpstr>Calibri</vt:lpstr>
      <vt:lpstr>Calibri Light</vt:lpstr>
      <vt:lpstr>Century Gothic</vt:lpstr>
      <vt:lpstr>Daytona</vt:lpstr>
      <vt:lpstr>Wingdings 3</vt:lpstr>
      <vt:lpstr>ربطة</vt:lpstr>
      <vt:lpstr>نسق Office</vt:lpstr>
      <vt:lpstr>1_نسق Office</vt:lpstr>
      <vt:lpstr>Office Theme</vt:lpstr>
      <vt:lpstr>تنفيذ عملي لتمرين مسطح</vt:lpstr>
      <vt:lpstr>عرض تقديمي في PowerPoint</vt:lpstr>
      <vt:lpstr>قـوانين الـورشة </vt:lpstr>
      <vt:lpstr>إرشادات الأمن والسلامة</vt:lpstr>
      <vt:lpstr>عرض تقديمي في PowerPoint</vt:lpstr>
      <vt:lpstr>عرض تقديمي في PowerPoint</vt:lpstr>
      <vt:lpstr>عرض تقديمي في PowerPoint</vt:lpstr>
      <vt:lpstr>الادوات المستخدمة في القطع والنشر</vt:lpstr>
      <vt:lpstr>عرض تقديمي في PowerPoint</vt:lpstr>
      <vt:lpstr>عرض تقديمي في PowerPoint</vt:lpstr>
      <vt:lpstr>منشار سراق الظهر و</vt:lpstr>
      <vt:lpstr>منشار آركت</vt:lpstr>
      <vt:lpstr>عرض تقديمي في PowerPoint</vt:lpstr>
      <vt:lpstr>عرض تقديمي في PowerPoint</vt:lpstr>
      <vt:lpstr>عرض تقديمي في PowerPoint</vt:lpstr>
      <vt:lpstr>عملية نقل الشكل الزخرفي على الخشب وتفريغه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شكراً  لحسن استماعكم   أ. نعيمة الفيلكاوي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التنفيذ العملي لتمرين مسطح</dc:title>
  <dc:creator>نعيمة حسن</dc:creator>
  <cp:lastModifiedBy>نعيمة حسن</cp:lastModifiedBy>
  <cp:revision>15</cp:revision>
  <dcterms:created xsi:type="dcterms:W3CDTF">2022-06-15T16:33:32Z</dcterms:created>
  <dcterms:modified xsi:type="dcterms:W3CDTF">2023-10-11T07:01:45Z</dcterms:modified>
</cp:coreProperties>
</file>