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p4" ContentType="video/unknown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12"/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معلومات الحقيقة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b="1" sz="3492"/>
            </a:lvl1pPr>
          </a:lstStyle>
          <a:p>
            <a:pPr/>
            <a:r>
              <a:t>السمة</a:t>
            </a:r>
          </a:p>
        </p:txBody>
      </p:sp>
      <p:sp>
        <p:nvSpPr>
          <p:cNvPr id="116" name="مستوى النص الأول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638923" indent="6262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638923" indent="10834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638923" indent="15406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638923" indent="19978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صورة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صورة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ورة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عنوان العرض التقديمي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12"/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24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4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3" name="مستوى النص الأو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.gif"/><Relationship Id="rId4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.gif"/><Relationship Id="rId4" Type="http://schemas.openxmlformats.org/officeDocument/2006/relationships/image" Target="../media/image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.g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.g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.g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1.g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1.g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fca51a38-f0c9-49e6-a0b9-da3e713dab3a.jpeg" descr="fca51a38-f0c9-49e6-a0b9-da3e713dab3a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8704" y="562693"/>
            <a:ext cx="17986592" cy="125906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صفحة ١٢٨"/>
          <p:cNvSpPr txBox="1"/>
          <p:nvPr>
            <p:ph type="body" idx="21"/>
          </p:nvPr>
        </p:nvSpPr>
        <p:spPr>
          <a:xfrm>
            <a:off x="-19349717" y="12996657"/>
            <a:ext cx="21971002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70534">
              <a:defRPr sz="3306"/>
            </a:lvl1pPr>
          </a:lstStyle>
          <a:p>
            <a:pPr rtl="0">
              <a:defRPr/>
            </a:pPr>
            <a:r>
              <a:t>صفحة ١٢٨</a:t>
            </a:r>
          </a:p>
        </p:txBody>
      </p:sp>
      <p:sp>
        <p:nvSpPr>
          <p:cNvPr id="217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18" name="مستطيل"/>
          <p:cNvSpPr/>
          <p:nvPr/>
        </p:nvSpPr>
        <p:spPr>
          <a:xfrm>
            <a:off x="1017671" y="4160713"/>
            <a:ext cx="22497172" cy="7072712"/>
          </a:xfrm>
          <a:prstGeom prst="rect">
            <a:avLst/>
          </a:prstGeom>
          <a:ln w="1270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219" name="نبينا محمد  ﷺ يمتلك إرادة إيجابية في حياته"/>
          <p:cNvSpPr txBox="1"/>
          <p:nvPr>
            <p:ph type="ctrTitle"/>
          </p:nvPr>
        </p:nvSpPr>
        <p:spPr>
          <a:xfrm>
            <a:off x="6574410" y="1684411"/>
            <a:ext cx="18487379" cy="1302113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 defTabSz="1511770">
              <a:defRPr spc="-143" sz="7192"/>
            </a:lvl1pPr>
          </a:lstStyle>
          <a:p>
            <a:pPr rtl="0">
              <a:defRPr/>
            </a:pPr>
            <a:r>
              <a:t>نبينا محمد  ﷺ يمتلك إرادة إيجابية في حياته </a:t>
            </a:r>
          </a:p>
        </p:txBody>
      </p:sp>
      <p:pic>
        <p:nvPicPr>
          <p:cNvPr id="220" name="IMG_1649.png" descr="IMG_1649.png"/>
          <p:cNvPicPr>
            <a:picLocks noChangeAspect="1"/>
          </p:cNvPicPr>
          <p:nvPr/>
        </p:nvPicPr>
        <p:blipFill>
          <a:blip r:embed="rId3">
            <a:extLst/>
          </a:blip>
          <a:srcRect l="7891" t="40699" r="7462" b="48957"/>
          <a:stretch>
            <a:fillRect/>
          </a:stretch>
        </p:blipFill>
        <p:spPr>
          <a:xfrm>
            <a:off x="1491257" y="4865960"/>
            <a:ext cx="21401351" cy="5662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صفحة ١٢٨"/>
          <p:cNvSpPr txBox="1"/>
          <p:nvPr>
            <p:ph type="body" idx="21"/>
          </p:nvPr>
        </p:nvSpPr>
        <p:spPr>
          <a:xfrm>
            <a:off x="-19349717" y="12996657"/>
            <a:ext cx="21971002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70534">
              <a:defRPr sz="3306"/>
            </a:lvl1pPr>
          </a:lstStyle>
          <a:p>
            <a:pPr rtl="0">
              <a:defRPr/>
            </a:pPr>
            <a:r>
              <a:t>صفحة ١٢٨</a:t>
            </a:r>
          </a:p>
        </p:txBody>
      </p:sp>
      <p:sp>
        <p:nvSpPr>
          <p:cNvPr id="223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24" name="مستطيل"/>
          <p:cNvSpPr/>
          <p:nvPr/>
        </p:nvSpPr>
        <p:spPr>
          <a:xfrm>
            <a:off x="2997856" y="2279537"/>
            <a:ext cx="10814080" cy="10042989"/>
          </a:xfrm>
          <a:prstGeom prst="rect">
            <a:avLst/>
          </a:prstGeom>
          <a:ln w="1270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225" name="تمرين"/>
          <p:cNvSpPr txBox="1"/>
          <p:nvPr>
            <p:ph type="ctrTitle"/>
          </p:nvPr>
        </p:nvSpPr>
        <p:spPr>
          <a:xfrm>
            <a:off x="11227845" y="743823"/>
            <a:ext cx="12843852" cy="4965456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/>
          </a:lstStyle>
          <a:p>
            <a:pPr rtl="0">
              <a:defRPr/>
            </a:pPr>
            <a:r>
              <a:t>تمرين</a:t>
            </a:r>
          </a:p>
        </p:txBody>
      </p:sp>
      <p:pic>
        <p:nvPicPr>
          <p:cNvPr id="226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229543" y="-6181667"/>
            <a:ext cx="6430762" cy="4723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45951" y="3891812"/>
            <a:ext cx="7610512" cy="7610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0.026393 0.119106 0.052785 0.238211 0.077825 0.333255 C 0.102864 0.428299 0.126550 0.499281 0.151927 0.511312 C 0.177305 0.523343 0.204374 0.476423 0.231444 0.439127 C 0.258513 0.401831 0.285583 0.374160 0.305208 0.363332 C 0.324834 0.352505 0.337015 0.358520 0.349196 0.364535" origin="layout" pathEditMode="relative">
                                      <p:cBhvr>
                                        <p:cTn id="6" dur="18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الإيجابية"/>
          <p:cNvSpPr/>
          <p:nvPr/>
        </p:nvSpPr>
        <p:spPr>
          <a:xfrm>
            <a:off x="6088254" y="4525919"/>
            <a:ext cx="5818312" cy="38090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3" h="21522" fill="norm" stroke="1" extrusionOk="0">
                <a:moveTo>
                  <a:pt x="17205" y="0"/>
                </a:moveTo>
                <a:cubicBezTo>
                  <a:pt x="17048" y="-1"/>
                  <a:pt x="16872" y="6"/>
                  <a:pt x="16668" y="24"/>
                </a:cubicBezTo>
                <a:cubicBezTo>
                  <a:pt x="15984" y="81"/>
                  <a:pt x="14926" y="2253"/>
                  <a:pt x="14447" y="4335"/>
                </a:cubicBezTo>
                <a:cubicBezTo>
                  <a:pt x="14415" y="4466"/>
                  <a:pt x="14347" y="4564"/>
                  <a:pt x="14262" y="4597"/>
                </a:cubicBezTo>
                <a:cubicBezTo>
                  <a:pt x="9481" y="6875"/>
                  <a:pt x="7132" y="9945"/>
                  <a:pt x="6384" y="11039"/>
                </a:cubicBezTo>
                <a:cubicBezTo>
                  <a:pt x="5631" y="12141"/>
                  <a:pt x="1282" y="14320"/>
                  <a:pt x="297" y="14920"/>
                </a:cubicBezTo>
                <a:cubicBezTo>
                  <a:pt x="-540" y="15430"/>
                  <a:pt x="598" y="15546"/>
                  <a:pt x="1187" y="15283"/>
                </a:cubicBezTo>
                <a:cubicBezTo>
                  <a:pt x="1646" y="15077"/>
                  <a:pt x="2572" y="14691"/>
                  <a:pt x="2956" y="14535"/>
                </a:cubicBezTo>
                <a:cubicBezTo>
                  <a:pt x="2972" y="14527"/>
                  <a:pt x="2984" y="14568"/>
                  <a:pt x="2968" y="14576"/>
                </a:cubicBezTo>
                <a:cubicBezTo>
                  <a:pt x="2636" y="14798"/>
                  <a:pt x="1861" y="15331"/>
                  <a:pt x="1319" y="15710"/>
                </a:cubicBezTo>
                <a:cubicBezTo>
                  <a:pt x="613" y="16203"/>
                  <a:pt x="1762" y="16260"/>
                  <a:pt x="2394" y="15882"/>
                </a:cubicBezTo>
                <a:cubicBezTo>
                  <a:pt x="3010" y="15512"/>
                  <a:pt x="3836" y="15052"/>
                  <a:pt x="4895" y="14599"/>
                </a:cubicBezTo>
                <a:cubicBezTo>
                  <a:pt x="4942" y="14583"/>
                  <a:pt x="4994" y="14592"/>
                  <a:pt x="5036" y="14625"/>
                </a:cubicBezTo>
                <a:cubicBezTo>
                  <a:pt x="5521" y="15053"/>
                  <a:pt x="6511" y="15061"/>
                  <a:pt x="7322" y="14206"/>
                </a:cubicBezTo>
                <a:cubicBezTo>
                  <a:pt x="7343" y="14181"/>
                  <a:pt x="7375" y="14188"/>
                  <a:pt x="7391" y="14221"/>
                </a:cubicBezTo>
                <a:cubicBezTo>
                  <a:pt x="7844" y="15069"/>
                  <a:pt x="9171" y="15291"/>
                  <a:pt x="10445" y="15283"/>
                </a:cubicBezTo>
                <a:cubicBezTo>
                  <a:pt x="10487" y="15283"/>
                  <a:pt x="10512" y="15356"/>
                  <a:pt x="10486" y="15414"/>
                </a:cubicBezTo>
                <a:cubicBezTo>
                  <a:pt x="10460" y="15472"/>
                  <a:pt x="10428" y="15537"/>
                  <a:pt x="10407" y="15620"/>
                </a:cubicBezTo>
                <a:cubicBezTo>
                  <a:pt x="10339" y="15842"/>
                  <a:pt x="10134" y="16130"/>
                  <a:pt x="10419" y="17216"/>
                </a:cubicBezTo>
                <a:cubicBezTo>
                  <a:pt x="10577" y="17825"/>
                  <a:pt x="11129" y="20071"/>
                  <a:pt x="11034" y="20499"/>
                </a:cubicBezTo>
                <a:cubicBezTo>
                  <a:pt x="10981" y="20746"/>
                  <a:pt x="10765" y="20910"/>
                  <a:pt x="10381" y="20836"/>
                </a:cubicBezTo>
                <a:cubicBezTo>
                  <a:pt x="10186" y="20803"/>
                  <a:pt x="9822" y="20967"/>
                  <a:pt x="9859" y="21460"/>
                </a:cubicBezTo>
                <a:cubicBezTo>
                  <a:pt x="9859" y="21460"/>
                  <a:pt x="9992" y="21198"/>
                  <a:pt x="10187" y="21198"/>
                </a:cubicBezTo>
                <a:cubicBezTo>
                  <a:pt x="10202" y="21198"/>
                  <a:pt x="10213" y="21214"/>
                  <a:pt x="10213" y="21239"/>
                </a:cubicBezTo>
                <a:cubicBezTo>
                  <a:pt x="10234" y="21461"/>
                  <a:pt x="10444" y="21599"/>
                  <a:pt x="10639" y="21476"/>
                </a:cubicBezTo>
                <a:cubicBezTo>
                  <a:pt x="10829" y="21336"/>
                  <a:pt x="11250" y="21231"/>
                  <a:pt x="11376" y="21198"/>
                </a:cubicBezTo>
                <a:cubicBezTo>
                  <a:pt x="11397" y="21190"/>
                  <a:pt x="11418" y="21205"/>
                  <a:pt x="11434" y="21221"/>
                </a:cubicBezTo>
                <a:cubicBezTo>
                  <a:pt x="11487" y="21295"/>
                  <a:pt x="11624" y="21452"/>
                  <a:pt x="11819" y="21452"/>
                </a:cubicBezTo>
                <a:cubicBezTo>
                  <a:pt x="12066" y="21452"/>
                  <a:pt x="12672" y="21452"/>
                  <a:pt x="12767" y="21452"/>
                </a:cubicBezTo>
                <a:cubicBezTo>
                  <a:pt x="12856" y="21452"/>
                  <a:pt x="12929" y="21361"/>
                  <a:pt x="12935" y="21221"/>
                </a:cubicBezTo>
                <a:cubicBezTo>
                  <a:pt x="12935" y="21196"/>
                  <a:pt x="12950" y="21180"/>
                  <a:pt x="12966" y="21180"/>
                </a:cubicBezTo>
                <a:cubicBezTo>
                  <a:pt x="13066" y="21188"/>
                  <a:pt x="13167" y="21263"/>
                  <a:pt x="13267" y="21452"/>
                </a:cubicBezTo>
                <a:cubicBezTo>
                  <a:pt x="13272" y="21041"/>
                  <a:pt x="13109" y="20935"/>
                  <a:pt x="12920" y="20910"/>
                </a:cubicBezTo>
                <a:cubicBezTo>
                  <a:pt x="12899" y="20910"/>
                  <a:pt x="12883" y="20894"/>
                  <a:pt x="12872" y="20869"/>
                </a:cubicBezTo>
                <a:cubicBezTo>
                  <a:pt x="12819" y="20770"/>
                  <a:pt x="12720" y="20729"/>
                  <a:pt x="12446" y="20794"/>
                </a:cubicBezTo>
                <a:cubicBezTo>
                  <a:pt x="12140" y="20868"/>
                  <a:pt x="11655" y="20638"/>
                  <a:pt x="11403" y="19568"/>
                </a:cubicBezTo>
                <a:cubicBezTo>
                  <a:pt x="11150" y="18499"/>
                  <a:pt x="10908" y="17455"/>
                  <a:pt x="11060" y="16928"/>
                </a:cubicBezTo>
                <a:cubicBezTo>
                  <a:pt x="11139" y="16648"/>
                  <a:pt x="11430" y="15925"/>
                  <a:pt x="11735" y="15275"/>
                </a:cubicBezTo>
                <a:cubicBezTo>
                  <a:pt x="11761" y="15218"/>
                  <a:pt x="11808" y="15175"/>
                  <a:pt x="11855" y="15175"/>
                </a:cubicBezTo>
                <a:cubicBezTo>
                  <a:pt x="12292" y="15126"/>
                  <a:pt x="12777" y="15060"/>
                  <a:pt x="13088" y="15010"/>
                </a:cubicBezTo>
                <a:cubicBezTo>
                  <a:pt x="13114" y="15002"/>
                  <a:pt x="13136" y="15052"/>
                  <a:pt x="13130" y="15093"/>
                </a:cubicBezTo>
                <a:cubicBezTo>
                  <a:pt x="13057" y="15455"/>
                  <a:pt x="12982" y="15800"/>
                  <a:pt x="12930" y="16039"/>
                </a:cubicBezTo>
                <a:cubicBezTo>
                  <a:pt x="12793" y="16615"/>
                  <a:pt x="13009" y="17149"/>
                  <a:pt x="13272" y="17527"/>
                </a:cubicBezTo>
                <a:cubicBezTo>
                  <a:pt x="13572" y="17963"/>
                  <a:pt x="14977" y="20071"/>
                  <a:pt x="14888" y="20499"/>
                </a:cubicBezTo>
                <a:cubicBezTo>
                  <a:pt x="14835" y="20746"/>
                  <a:pt x="14619" y="20966"/>
                  <a:pt x="14256" y="20776"/>
                </a:cubicBezTo>
                <a:cubicBezTo>
                  <a:pt x="13887" y="20587"/>
                  <a:pt x="13604" y="20967"/>
                  <a:pt x="13640" y="21452"/>
                </a:cubicBezTo>
                <a:cubicBezTo>
                  <a:pt x="13640" y="21452"/>
                  <a:pt x="13793" y="21050"/>
                  <a:pt x="13988" y="21033"/>
                </a:cubicBezTo>
                <a:cubicBezTo>
                  <a:pt x="14003" y="21033"/>
                  <a:pt x="14019" y="21050"/>
                  <a:pt x="14019" y="21075"/>
                </a:cubicBezTo>
                <a:cubicBezTo>
                  <a:pt x="14040" y="21305"/>
                  <a:pt x="14252" y="21550"/>
                  <a:pt x="14526" y="21345"/>
                </a:cubicBezTo>
                <a:cubicBezTo>
                  <a:pt x="14715" y="21205"/>
                  <a:pt x="15126" y="21188"/>
                  <a:pt x="15242" y="21188"/>
                </a:cubicBezTo>
                <a:cubicBezTo>
                  <a:pt x="15257" y="21188"/>
                  <a:pt x="15279" y="21196"/>
                  <a:pt x="15289" y="21221"/>
                </a:cubicBezTo>
                <a:cubicBezTo>
                  <a:pt x="15337" y="21287"/>
                  <a:pt x="15478" y="21460"/>
                  <a:pt x="15678" y="21460"/>
                </a:cubicBezTo>
                <a:cubicBezTo>
                  <a:pt x="15925" y="21460"/>
                  <a:pt x="16531" y="21460"/>
                  <a:pt x="16625" y="21460"/>
                </a:cubicBezTo>
                <a:cubicBezTo>
                  <a:pt x="16715" y="21460"/>
                  <a:pt x="16790" y="21393"/>
                  <a:pt x="16795" y="21270"/>
                </a:cubicBezTo>
                <a:cubicBezTo>
                  <a:pt x="16795" y="21245"/>
                  <a:pt x="16811" y="21229"/>
                  <a:pt x="16821" y="21229"/>
                </a:cubicBezTo>
                <a:cubicBezTo>
                  <a:pt x="16927" y="21237"/>
                  <a:pt x="17031" y="21295"/>
                  <a:pt x="17121" y="21468"/>
                </a:cubicBezTo>
                <a:cubicBezTo>
                  <a:pt x="17126" y="21057"/>
                  <a:pt x="16963" y="20950"/>
                  <a:pt x="16774" y="20926"/>
                </a:cubicBezTo>
                <a:cubicBezTo>
                  <a:pt x="16758" y="20926"/>
                  <a:pt x="16736" y="20909"/>
                  <a:pt x="16726" y="20884"/>
                </a:cubicBezTo>
                <a:cubicBezTo>
                  <a:pt x="16673" y="20786"/>
                  <a:pt x="16574" y="20762"/>
                  <a:pt x="16295" y="20828"/>
                </a:cubicBezTo>
                <a:cubicBezTo>
                  <a:pt x="15989" y="20902"/>
                  <a:pt x="15537" y="20473"/>
                  <a:pt x="15079" y="19617"/>
                </a:cubicBezTo>
                <a:cubicBezTo>
                  <a:pt x="14621" y="18762"/>
                  <a:pt x="13973" y="17576"/>
                  <a:pt x="13925" y="16992"/>
                </a:cubicBezTo>
                <a:cubicBezTo>
                  <a:pt x="13904" y="16737"/>
                  <a:pt x="14130" y="15462"/>
                  <a:pt x="14383" y="14319"/>
                </a:cubicBezTo>
                <a:cubicBezTo>
                  <a:pt x="14414" y="14171"/>
                  <a:pt x="14482" y="14049"/>
                  <a:pt x="14572" y="13967"/>
                </a:cubicBezTo>
                <a:cubicBezTo>
                  <a:pt x="18063" y="11055"/>
                  <a:pt x="18185" y="7477"/>
                  <a:pt x="18401" y="5651"/>
                </a:cubicBezTo>
                <a:cubicBezTo>
                  <a:pt x="18585" y="4104"/>
                  <a:pt x="18806" y="3462"/>
                  <a:pt x="18906" y="3239"/>
                </a:cubicBezTo>
                <a:cubicBezTo>
                  <a:pt x="18938" y="3174"/>
                  <a:pt x="18980" y="3131"/>
                  <a:pt x="19033" y="3131"/>
                </a:cubicBezTo>
                <a:lnTo>
                  <a:pt x="20976" y="2936"/>
                </a:lnTo>
                <a:cubicBezTo>
                  <a:pt x="21029" y="2920"/>
                  <a:pt x="21060" y="2835"/>
                  <a:pt x="21034" y="2761"/>
                </a:cubicBezTo>
                <a:cubicBezTo>
                  <a:pt x="20918" y="2408"/>
                  <a:pt x="20507" y="1561"/>
                  <a:pt x="19159" y="1314"/>
                </a:cubicBezTo>
                <a:cubicBezTo>
                  <a:pt x="19128" y="1306"/>
                  <a:pt x="19095" y="1290"/>
                  <a:pt x="19069" y="1257"/>
                </a:cubicBezTo>
                <a:cubicBezTo>
                  <a:pt x="18355" y="473"/>
                  <a:pt x="18298" y="10"/>
                  <a:pt x="17205" y="0"/>
                </a:cubicBezTo>
                <a:close/>
              </a:path>
            </a:pathLst>
          </a:custGeom>
          <a:solidFill>
            <a:srgbClr val="E5CA6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الإيجابية</a:t>
            </a:r>
          </a:p>
        </p:txBody>
      </p:sp>
      <p:sp>
        <p:nvSpPr>
          <p:cNvPr id="230" name="التفاؤل"/>
          <p:cNvSpPr/>
          <p:nvPr/>
        </p:nvSpPr>
        <p:spPr>
          <a:xfrm>
            <a:off x="5732640" y="9531822"/>
            <a:ext cx="5935484" cy="3885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3" h="21522" fill="norm" stroke="1" extrusionOk="0">
                <a:moveTo>
                  <a:pt x="17205" y="0"/>
                </a:moveTo>
                <a:cubicBezTo>
                  <a:pt x="17048" y="-1"/>
                  <a:pt x="16872" y="6"/>
                  <a:pt x="16668" y="24"/>
                </a:cubicBezTo>
                <a:cubicBezTo>
                  <a:pt x="15984" y="81"/>
                  <a:pt x="14926" y="2253"/>
                  <a:pt x="14447" y="4335"/>
                </a:cubicBezTo>
                <a:cubicBezTo>
                  <a:pt x="14415" y="4466"/>
                  <a:pt x="14347" y="4564"/>
                  <a:pt x="14262" y="4597"/>
                </a:cubicBezTo>
                <a:cubicBezTo>
                  <a:pt x="9481" y="6875"/>
                  <a:pt x="7132" y="9945"/>
                  <a:pt x="6384" y="11039"/>
                </a:cubicBezTo>
                <a:cubicBezTo>
                  <a:pt x="5631" y="12141"/>
                  <a:pt x="1282" y="14320"/>
                  <a:pt x="297" y="14920"/>
                </a:cubicBezTo>
                <a:cubicBezTo>
                  <a:pt x="-540" y="15430"/>
                  <a:pt x="598" y="15546"/>
                  <a:pt x="1187" y="15283"/>
                </a:cubicBezTo>
                <a:cubicBezTo>
                  <a:pt x="1646" y="15077"/>
                  <a:pt x="2572" y="14691"/>
                  <a:pt x="2956" y="14535"/>
                </a:cubicBezTo>
                <a:cubicBezTo>
                  <a:pt x="2972" y="14527"/>
                  <a:pt x="2984" y="14568"/>
                  <a:pt x="2968" y="14576"/>
                </a:cubicBezTo>
                <a:cubicBezTo>
                  <a:pt x="2636" y="14798"/>
                  <a:pt x="1861" y="15331"/>
                  <a:pt x="1319" y="15710"/>
                </a:cubicBezTo>
                <a:cubicBezTo>
                  <a:pt x="613" y="16203"/>
                  <a:pt x="1762" y="16260"/>
                  <a:pt x="2394" y="15882"/>
                </a:cubicBezTo>
                <a:cubicBezTo>
                  <a:pt x="3010" y="15512"/>
                  <a:pt x="3836" y="15052"/>
                  <a:pt x="4895" y="14599"/>
                </a:cubicBezTo>
                <a:cubicBezTo>
                  <a:pt x="4942" y="14583"/>
                  <a:pt x="4994" y="14592"/>
                  <a:pt x="5036" y="14625"/>
                </a:cubicBezTo>
                <a:cubicBezTo>
                  <a:pt x="5521" y="15053"/>
                  <a:pt x="6511" y="15061"/>
                  <a:pt x="7322" y="14206"/>
                </a:cubicBezTo>
                <a:cubicBezTo>
                  <a:pt x="7343" y="14181"/>
                  <a:pt x="7375" y="14188"/>
                  <a:pt x="7391" y="14221"/>
                </a:cubicBezTo>
                <a:cubicBezTo>
                  <a:pt x="7844" y="15069"/>
                  <a:pt x="9171" y="15291"/>
                  <a:pt x="10445" y="15283"/>
                </a:cubicBezTo>
                <a:cubicBezTo>
                  <a:pt x="10487" y="15283"/>
                  <a:pt x="10512" y="15356"/>
                  <a:pt x="10486" y="15414"/>
                </a:cubicBezTo>
                <a:cubicBezTo>
                  <a:pt x="10460" y="15472"/>
                  <a:pt x="10428" y="15537"/>
                  <a:pt x="10407" y="15620"/>
                </a:cubicBezTo>
                <a:cubicBezTo>
                  <a:pt x="10339" y="15842"/>
                  <a:pt x="10134" y="16130"/>
                  <a:pt x="10419" y="17216"/>
                </a:cubicBezTo>
                <a:cubicBezTo>
                  <a:pt x="10577" y="17825"/>
                  <a:pt x="11129" y="20071"/>
                  <a:pt x="11034" y="20499"/>
                </a:cubicBezTo>
                <a:cubicBezTo>
                  <a:pt x="10981" y="20746"/>
                  <a:pt x="10765" y="20910"/>
                  <a:pt x="10381" y="20836"/>
                </a:cubicBezTo>
                <a:cubicBezTo>
                  <a:pt x="10186" y="20803"/>
                  <a:pt x="9822" y="20967"/>
                  <a:pt x="9859" y="21460"/>
                </a:cubicBezTo>
                <a:cubicBezTo>
                  <a:pt x="9859" y="21460"/>
                  <a:pt x="9992" y="21198"/>
                  <a:pt x="10187" y="21198"/>
                </a:cubicBezTo>
                <a:cubicBezTo>
                  <a:pt x="10202" y="21198"/>
                  <a:pt x="10213" y="21214"/>
                  <a:pt x="10213" y="21239"/>
                </a:cubicBezTo>
                <a:cubicBezTo>
                  <a:pt x="10234" y="21461"/>
                  <a:pt x="10444" y="21599"/>
                  <a:pt x="10639" y="21476"/>
                </a:cubicBezTo>
                <a:cubicBezTo>
                  <a:pt x="10829" y="21336"/>
                  <a:pt x="11250" y="21231"/>
                  <a:pt x="11376" y="21198"/>
                </a:cubicBezTo>
                <a:cubicBezTo>
                  <a:pt x="11397" y="21190"/>
                  <a:pt x="11418" y="21205"/>
                  <a:pt x="11434" y="21221"/>
                </a:cubicBezTo>
                <a:cubicBezTo>
                  <a:pt x="11487" y="21295"/>
                  <a:pt x="11624" y="21452"/>
                  <a:pt x="11819" y="21452"/>
                </a:cubicBezTo>
                <a:cubicBezTo>
                  <a:pt x="12066" y="21452"/>
                  <a:pt x="12672" y="21452"/>
                  <a:pt x="12767" y="21452"/>
                </a:cubicBezTo>
                <a:cubicBezTo>
                  <a:pt x="12856" y="21452"/>
                  <a:pt x="12929" y="21361"/>
                  <a:pt x="12935" y="21221"/>
                </a:cubicBezTo>
                <a:cubicBezTo>
                  <a:pt x="12935" y="21196"/>
                  <a:pt x="12950" y="21180"/>
                  <a:pt x="12966" y="21180"/>
                </a:cubicBezTo>
                <a:cubicBezTo>
                  <a:pt x="13066" y="21188"/>
                  <a:pt x="13167" y="21263"/>
                  <a:pt x="13267" y="21452"/>
                </a:cubicBezTo>
                <a:cubicBezTo>
                  <a:pt x="13272" y="21041"/>
                  <a:pt x="13109" y="20935"/>
                  <a:pt x="12920" y="20910"/>
                </a:cubicBezTo>
                <a:cubicBezTo>
                  <a:pt x="12899" y="20910"/>
                  <a:pt x="12883" y="20894"/>
                  <a:pt x="12872" y="20869"/>
                </a:cubicBezTo>
                <a:cubicBezTo>
                  <a:pt x="12819" y="20770"/>
                  <a:pt x="12720" y="20729"/>
                  <a:pt x="12446" y="20794"/>
                </a:cubicBezTo>
                <a:cubicBezTo>
                  <a:pt x="12140" y="20868"/>
                  <a:pt x="11655" y="20638"/>
                  <a:pt x="11403" y="19568"/>
                </a:cubicBezTo>
                <a:cubicBezTo>
                  <a:pt x="11150" y="18499"/>
                  <a:pt x="10908" y="17455"/>
                  <a:pt x="11060" y="16928"/>
                </a:cubicBezTo>
                <a:cubicBezTo>
                  <a:pt x="11139" y="16648"/>
                  <a:pt x="11430" y="15925"/>
                  <a:pt x="11735" y="15275"/>
                </a:cubicBezTo>
                <a:cubicBezTo>
                  <a:pt x="11761" y="15218"/>
                  <a:pt x="11808" y="15175"/>
                  <a:pt x="11855" y="15175"/>
                </a:cubicBezTo>
                <a:cubicBezTo>
                  <a:pt x="12292" y="15126"/>
                  <a:pt x="12777" y="15060"/>
                  <a:pt x="13088" y="15010"/>
                </a:cubicBezTo>
                <a:cubicBezTo>
                  <a:pt x="13114" y="15002"/>
                  <a:pt x="13136" y="15052"/>
                  <a:pt x="13130" y="15093"/>
                </a:cubicBezTo>
                <a:cubicBezTo>
                  <a:pt x="13057" y="15455"/>
                  <a:pt x="12982" y="15800"/>
                  <a:pt x="12930" y="16039"/>
                </a:cubicBezTo>
                <a:cubicBezTo>
                  <a:pt x="12793" y="16615"/>
                  <a:pt x="13009" y="17149"/>
                  <a:pt x="13272" y="17527"/>
                </a:cubicBezTo>
                <a:cubicBezTo>
                  <a:pt x="13572" y="17963"/>
                  <a:pt x="14977" y="20071"/>
                  <a:pt x="14888" y="20499"/>
                </a:cubicBezTo>
                <a:cubicBezTo>
                  <a:pt x="14835" y="20746"/>
                  <a:pt x="14619" y="20966"/>
                  <a:pt x="14256" y="20776"/>
                </a:cubicBezTo>
                <a:cubicBezTo>
                  <a:pt x="13887" y="20587"/>
                  <a:pt x="13604" y="20967"/>
                  <a:pt x="13640" y="21452"/>
                </a:cubicBezTo>
                <a:cubicBezTo>
                  <a:pt x="13640" y="21452"/>
                  <a:pt x="13793" y="21050"/>
                  <a:pt x="13988" y="21033"/>
                </a:cubicBezTo>
                <a:cubicBezTo>
                  <a:pt x="14003" y="21033"/>
                  <a:pt x="14019" y="21050"/>
                  <a:pt x="14019" y="21075"/>
                </a:cubicBezTo>
                <a:cubicBezTo>
                  <a:pt x="14040" y="21305"/>
                  <a:pt x="14252" y="21550"/>
                  <a:pt x="14526" y="21345"/>
                </a:cubicBezTo>
                <a:cubicBezTo>
                  <a:pt x="14715" y="21205"/>
                  <a:pt x="15126" y="21188"/>
                  <a:pt x="15242" y="21188"/>
                </a:cubicBezTo>
                <a:cubicBezTo>
                  <a:pt x="15257" y="21188"/>
                  <a:pt x="15279" y="21196"/>
                  <a:pt x="15289" y="21221"/>
                </a:cubicBezTo>
                <a:cubicBezTo>
                  <a:pt x="15337" y="21287"/>
                  <a:pt x="15478" y="21460"/>
                  <a:pt x="15678" y="21460"/>
                </a:cubicBezTo>
                <a:cubicBezTo>
                  <a:pt x="15925" y="21460"/>
                  <a:pt x="16531" y="21460"/>
                  <a:pt x="16625" y="21460"/>
                </a:cubicBezTo>
                <a:cubicBezTo>
                  <a:pt x="16715" y="21460"/>
                  <a:pt x="16790" y="21393"/>
                  <a:pt x="16795" y="21270"/>
                </a:cubicBezTo>
                <a:cubicBezTo>
                  <a:pt x="16795" y="21245"/>
                  <a:pt x="16811" y="21229"/>
                  <a:pt x="16821" y="21229"/>
                </a:cubicBezTo>
                <a:cubicBezTo>
                  <a:pt x="16927" y="21237"/>
                  <a:pt x="17031" y="21295"/>
                  <a:pt x="17121" y="21468"/>
                </a:cubicBezTo>
                <a:cubicBezTo>
                  <a:pt x="17126" y="21057"/>
                  <a:pt x="16963" y="20950"/>
                  <a:pt x="16774" y="20925"/>
                </a:cubicBezTo>
                <a:cubicBezTo>
                  <a:pt x="16758" y="20925"/>
                  <a:pt x="16736" y="20909"/>
                  <a:pt x="16726" y="20884"/>
                </a:cubicBezTo>
                <a:cubicBezTo>
                  <a:pt x="16673" y="20786"/>
                  <a:pt x="16574" y="20762"/>
                  <a:pt x="16295" y="20828"/>
                </a:cubicBezTo>
                <a:cubicBezTo>
                  <a:pt x="15989" y="20902"/>
                  <a:pt x="15537" y="20473"/>
                  <a:pt x="15079" y="19617"/>
                </a:cubicBezTo>
                <a:cubicBezTo>
                  <a:pt x="14621" y="18762"/>
                  <a:pt x="13973" y="17576"/>
                  <a:pt x="13925" y="16992"/>
                </a:cubicBezTo>
                <a:cubicBezTo>
                  <a:pt x="13904" y="16737"/>
                  <a:pt x="14130" y="15462"/>
                  <a:pt x="14383" y="14319"/>
                </a:cubicBezTo>
                <a:cubicBezTo>
                  <a:pt x="14414" y="14171"/>
                  <a:pt x="14482" y="14049"/>
                  <a:pt x="14572" y="13967"/>
                </a:cubicBezTo>
                <a:cubicBezTo>
                  <a:pt x="18063" y="11055"/>
                  <a:pt x="18185" y="7477"/>
                  <a:pt x="18401" y="5651"/>
                </a:cubicBezTo>
                <a:cubicBezTo>
                  <a:pt x="18585" y="4104"/>
                  <a:pt x="18806" y="3462"/>
                  <a:pt x="18906" y="3239"/>
                </a:cubicBezTo>
                <a:cubicBezTo>
                  <a:pt x="18938" y="3174"/>
                  <a:pt x="18980" y="3131"/>
                  <a:pt x="19033" y="3131"/>
                </a:cubicBezTo>
                <a:lnTo>
                  <a:pt x="20976" y="2936"/>
                </a:lnTo>
                <a:cubicBezTo>
                  <a:pt x="21029" y="2920"/>
                  <a:pt x="21060" y="2835"/>
                  <a:pt x="21034" y="2761"/>
                </a:cubicBezTo>
                <a:cubicBezTo>
                  <a:pt x="20918" y="2408"/>
                  <a:pt x="20507" y="1561"/>
                  <a:pt x="19159" y="1314"/>
                </a:cubicBezTo>
                <a:cubicBezTo>
                  <a:pt x="19128" y="1306"/>
                  <a:pt x="19095" y="1290"/>
                  <a:pt x="19069" y="1257"/>
                </a:cubicBezTo>
                <a:cubicBezTo>
                  <a:pt x="18355" y="473"/>
                  <a:pt x="18298" y="10"/>
                  <a:pt x="17205" y="0"/>
                </a:cubicBezTo>
                <a:close/>
              </a:path>
            </a:pathLst>
          </a:custGeom>
          <a:solidFill>
            <a:srgbClr val="E5CA6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التفاؤل</a:t>
            </a:r>
          </a:p>
        </p:txBody>
      </p:sp>
      <p:sp>
        <p:nvSpPr>
          <p:cNvPr id="231" name="العمل"/>
          <p:cNvSpPr/>
          <p:nvPr/>
        </p:nvSpPr>
        <p:spPr>
          <a:xfrm>
            <a:off x="11473026" y="9069761"/>
            <a:ext cx="6293520" cy="4120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3" h="21522" fill="norm" stroke="1" extrusionOk="0">
                <a:moveTo>
                  <a:pt x="17205" y="0"/>
                </a:moveTo>
                <a:cubicBezTo>
                  <a:pt x="17048" y="-1"/>
                  <a:pt x="16872" y="6"/>
                  <a:pt x="16668" y="24"/>
                </a:cubicBezTo>
                <a:cubicBezTo>
                  <a:pt x="15984" y="81"/>
                  <a:pt x="14926" y="2253"/>
                  <a:pt x="14447" y="4335"/>
                </a:cubicBezTo>
                <a:cubicBezTo>
                  <a:pt x="14415" y="4466"/>
                  <a:pt x="14347" y="4564"/>
                  <a:pt x="14262" y="4597"/>
                </a:cubicBezTo>
                <a:cubicBezTo>
                  <a:pt x="9481" y="6875"/>
                  <a:pt x="7132" y="9945"/>
                  <a:pt x="6384" y="11039"/>
                </a:cubicBezTo>
                <a:cubicBezTo>
                  <a:pt x="5631" y="12141"/>
                  <a:pt x="1282" y="14320"/>
                  <a:pt x="297" y="14920"/>
                </a:cubicBezTo>
                <a:cubicBezTo>
                  <a:pt x="-540" y="15430"/>
                  <a:pt x="598" y="15546"/>
                  <a:pt x="1187" y="15283"/>
                </a:cubicBezTo>
                <a:cubicBezTo>
                  <a:pt x="1646" y="15077"/>
                  <a:pt x="2572" y="14691"/>
                  <a:pt x="2956" y="14535"/>
                </a:cubicBezTo>
                <a:cubicBezTo>
                  <a:pt x="2972" y="14527"/>
                  <a:pt x="2984" y="14568"/>
                  <a:pt x="2968" y="14576"/>
                </a:cubicBezTo>
                <a:cubicBezTo>
                  <a:pt x="2636" y="14798"/>
                  <a:pt x="1861" y="15331"/>
                  <a:pt x="1319" y="15710"/>
                </a:cubicBezTo>
                <a:cubicBezTo>
                  <a:pt x="613" y="16203"/>
                  <a:pt x="1762" y="16260"/>
                  <a:pt x="2394" y="15882"/>
                </a:cubicBezTo>
                <a:cubicBezTo>
                  <a:pt x="3010" y="15512"/>
                  <a:pt x="3836" y="15052"/>
                  <a:pt x="4895" y="14599"/>
                </a:cubicBezTo>
                <a:cubicBezTo>
                  <a:pt x="4942" y="14583"/>
                  <a:pt x="4994" y="14592"/>
                  <a:pt x="5036" y="14625"/>
                </a:cubicBezTo>
                <a:cubicBezTo>
                  <a:pt x="5521" y="15053"/>
                  <a:pt x="6511" y="15061"/>
                  <a:pt x="7322" y="14206"/>
                </a:cubicBezTo>
                <a:cubicBezTo>
                  <a:pt x="7343" y="14181"/>
                  <a:pt x="7375" y="14188"/>
                  <a:pt x="7391" y="14221"/>
                </a:cubicBezTo>
                <a:cubicBezTo>
                  <a:pt x="7844" y="15069"/>
                  <a:pt x="9171" y="15291"/>
                  <a:pt x="10445" y="15283"/>
                </a:cubicBezTo>
                <a:cubicBezTo>
                  <a:pt x="10487" y="15283"/>
                  <a:pt x="10512" y="15356"/>
                  <a:pt x="10486" y="15414"/>
                </a:cubicBezTo>
                <a:cubicBezTo>
                  <a:pt x="10460" y="15472"/>
                  <a:pt x="10428" y="15537"/>
                  <a:pt x="10407" y="15620"/>
                </a:cubicBezTo>
                <a:cubicBezTo>
                  <a:pt x="10339" y="15842"/>
                  <a:pt x="10134" y="16130"/>
                  <a:pt x="10419" y="17216"/>
                </a:cubicBezTo>
                <a:cubicBezTo>
                  <a:pt x="10577" y="17825"/>
                  <a:pt x="11129" y="20071"/>
                  <a:pt x="11034" y="20499"/>
                </a:cubicBezTo>
                <a:cubicBezTo>
                  <a:pt x="10981" y="20746"/>
                  <a:pt x="10765" y="20910"/>
                  <a:pt x="10381" y="20836"/>
                </a:cubicBezTo>
                <a:cubicBezTo>
                  <a:pt x="10186" y="20803"/>
                  <a:pt x="9822" y="20967"/>
                  <a:pt x="9859" y="21460"/>
                </a:cubicBezTo>
                <a:cubicBezTo>
                  <a:pt x="9859" y="21460"/>
                  <a:pt x="9992" y="21198"/>
                  <a:pt x="10187" y="21198"/>
                </a:cubicBezTo>
                <a:cubicBezTo>
                  <a:pt x="10202" y="21198"/>
                  <a:pt x="10213" y="21214"/>
                  <a:pt x="10213" y="21239"/>
                </a:cubicBezTo>
                <a:cubicBezTo>
                  <a:pt x="10234" y="21461"/>
                  <a:pt x="10444" y="21599"/>
                  <a:pt x="10639" y="21476"/>
                </a:cubicBezTo>
                <a:cubicBezTo>
                  <a:pt x="10829" y="21336"/>
                  <a:pt x="11250" y="21231"/>
                  <a:pt x="11376" y="21198"/>
                </a:cubicBezTo>
                <a:cubicBezTo>
                  <a:pt x="11397" y="21190"/>
                  <a:pt x="11418" y="21205"/>
                  <a:pt x="11434" y="21221"/>
                </a:cubicBezTo>
                <a:cubicBezTo>
                  <a:pt x="11487" y="21295"/>
                  <a:pt x="11624" y="21452"/>
                  <a:pt x="11819" y="21452"/>
                </a:cubicBezTo>
                <a:cubicBezTo>
                  <a:pt x="12066" y="21452"/>
                  <a:pt x="12672" y="21452"/>
                  <a:pt x="12767" y="21452"/>
                </a:cubicBezTo>
                <a:cubicBezTo>
                  <a:pt x="12856" y="21452"/>
                  <a:pt x="12929" y="21361"/>
                  <a:pt x="12935" y="21221"/>
                </a:cubicBezTo>
                <a:cubicBezTo>
                  <a:pt x="12935" y="21196"/>
                  <a:pt x="12950" y="21180"/>
                  <a:pt x="12966" y="21180"/>
                </a:cubicBezTo>
                <a:cubicBezTo>
                  <a:pt x="13066" y="21188"/>
                  <a:pt x="13167" y="21263"/>
                  <a:pt x="13267" y="21452"/>
                </a:cubicBezTo>
                <a:cubicBezTo>
                  <a:pt x="13272" y="21041"/>
                  <a:pt x="13109" y="20935"/>
                  <a:pt x="12920" y="20910"/>
                </a:cubicBezTo>
                <a:cubicBezTo>
                  <a:pt x="12899" y="20910"/>
                  <a:pt x="12883" y="20894"/>
                  <a:pt x="12872" y="20869"/>
                </a:cubicBezTo>
                <a:cubicBezTo>
                  <a:pt x="12819" y="20770"/>
                  <a:pt x="12720" y="20729"/>
                  <a:pt x="12446" y="20794"/>
                </a:cubicBezTo>
                <a:cubicBezTo>
                  <a:pt x="12140" y="20868"/>
                  <a:pt x="11655" y="20638"/>
                  <a:pt x="11403" y="19568"/>
                </a:cubicBezTo>
                <a:cubicBezTo>
                  <a:pt x="11150" y="18499"/>
                  <a:pt x="10908" y="17455"/>
                  <a:pt x="11060" y="16928"/>
                </a:cubicBezTo>
                <a:cubicBezTo>
                  <a:pt x="11139" y="16648"/>
                  <a:pt x="11430" y="15925"/>
                  <a:pt x="11735" y="15275"/>
                </a:cubicBezTo>
                <a:cubicBezTo>
                  <a:pt x="11761" y="15218"/>
                  <a:pt x="11808" y="15175"/>
                  <a:pt x="11855" y="15175"/>
                </a:cubicBezTo>
                <a:cubicBezTo>
                  <a:pt x="12292" y="15126"/>
                  <a:pt x="12777" y="15060"/>
                  <a:pt x="13088" y="15010"/>
                </a:cubicBezTo>
                <a:cubicBezTo>
                  <a:pt x="13114" y="15002"/>
                  <a:pt x="13136" y="15052"/>
                  <a:pt x="13130" y="15093"/>
                </a:cubicBezTo>
                <a:cubicBezTo>
                  <a:pt x="13057" y="15455"/>
                  <a:pt x="12982" y="15800"/>
                  <a:pt x="12930" y="16039"/>
                </a:cubicBezTo>
                <a:cubicBezTo>
                  <a:pt x="12793" y="16615"/>
                  <a:pt x="13009" y="17149"/>
                  <a:pt x="13272" y="17527"/>
                </a:cubicBezTo>
                <a:cubicBezTo>
                  <a:pt x="13572" y="17963"/>
                  <a:pt x="14977" y="20071"/>
                  <a:pt x="14888" y="20499"/>
                </a:cubicBezTo>
                <a:cubicBezTo>
                  <a:pt x="14835" y="20746"/>
                  <a:pt x="14619" y="20966"/>
                  <a:pt x="14256" y="20776"/>
                </a:cubicBezTo>
                <a:cubicBezTo>
                  <a:pt x="13887" y="20587"/>
                  <a:pt x="13604" y="20967"/>
                  <a:pt x="13640" y="21452"/>
                </a:cubicBezTo>
                <a:cubicBezTo>
                  <a:pt x="13640" y="21452"/>
                  <a:pt x="13793" y="21050"/>
                  <a:pt x="13988" y="21033"/>
                </a:cubicBezTo>
                <a:cubicBezTo>
                  <a:pt x="14003" y="21033"/>
                  <a:pt x="14019" y="21050"/>
                  <a:pt x="14019" y="21075"/>
                </a:cubicBezTo>
                <a:cubicBezTo>
                  <a:pt x="14040" y="21305"/>
                  <a:pt x="14252" y="21550"/>
                  <a:pt x="14526" y="21345"/>
                </a:cubicBezTo>
                <a:cubicBezTo>
                  <a:pt x="14715" y="21205"/>
                  <a:pt x="15126" y="21188"/>
                  <a:pt x="15242" y="21188"/>
                </a:cubicBezTo>
                <a:cubicBezTo>
                  <a:pt x="15257" y="21188"/>
                  <a:pt x="15279" y="21196"/>
                  <a:pt x="15289" y="21221"/>
                </a:cubicBezTo>
                <a:cubicBezTo>
                  <a:pt x="15337" y="21287"/>
                  <a:pt x="15478" y="21460"/>
                  <a:pt x="15678" y="21460"/>
                </a:cubicBezTo>
                <a:cubicBezTo>
                  <a:pt x="15925" y="21460"/>
                  <a:pt x="16531" y="21460"/>
                  <a:pt x="16625" y="21460"/>
                </a:cubicBezTo>
                <a:cubicBezTo>
                  <a:pt x="16715" y="21460"/>
                  <a:pt x="16790" y="21393"/>
                  <a:pt x="16795" y="21270"/>
                </a:cubicBezTo>
                <a:cubicBezTo>
                  <a:pt x="16795" y="21245"/>
                  <a:pt x="16811" y="21229"/>
                  <a:pt x="16821" y="21229"/>
                </a:cubicBezTo>
                <a:cubicBezTo>
                  <a:pt x="16927" y="21237"/>
                  <a:pt x="17031" y="21295"/>
                  <a:pt x="17121" y="21468"/>
                </a:cubicBezTo>
                <a:cubicBezTo>
                  <a:pt x="17126" y="21057"/>
                  <a:pt x="16963" y="20950"/>
                  <a:pt x="16774" y="20925"/>
                </a:cubicBezTo>
                <a:cubicBezTo>
                  <a:pt x="16758" y="20925"/>
                  <a:pt x="16736" y="20909"/>
                  <a:pt x="16726" y="20884"/>
                </a:cubicBezTo>
                <a:cubicBezTo>
                  <a:pt x="16673" y="20786"/>
                  <a:pt x="16574" y="20762"/>
                  <a:pt x="16295" y="20828"/>
                </a:cubicBezTo>
                <a:cubicBezTo>
                  <a:pt x="15989" y="20902"/>
                  <a:pt x="15537" y="20473"/>
                  <a:pt x="15079" y="19617"/>
                </a:cubicBezTo>
                <a:cubicBezTo>
                  <a:pt x="14621" y="18762"/>
                  <a:pt x="13973" y="17576"/>
                  <a:pt x="13925" y="16992"/>
                </a:cubicBezTo>
                <a:cubicBezTo>
                  <a:pt x="13904" y="16737"/>
                  <a:pt x="14130" y="15462"/>
                  <a:pt x="14383" y="14319"/>
                </a:cubicBezTo>
                <a:cubicBezTo>
                  <a:pt x="14414" y="14171"/>
                  <a:pt x="14482" y="14049"/>
                  <a:pt x="14572" y="13967"/>
                </a:cubicBezTo>
                <a:cubicBezTo>
                  <a:pt x="18063" y="11055"/>
                  <a:pt x="18185" y="7477"/>
                  <a:pt x="18401" y="5651"/>
                </a:cubicBezTo>
                <a:cubicBezTo>
                  <a:pt x="18585" y="4104"/>
                  <a:pt x="18806" y="3462"/>
                  <a:pt x="18906" y="3239"/>
                </a:cubicBezTo>
                <a:cubicBezTo>
                  <a:pt x="18938" y="3174"/>
                  <a:pt x="18980" y="3131"/>
                  <a:pt x="19033" y="3131"/>
                </a:cubicBezTo>
                <a:lnTo>
                  <a:pt x="20976" y="2936"/>
                </a:lnTo>
                <a:cubicBezTo>
                  <a:pt x="21029" y="2920"/>
                  <a:pt x="21060" y="2835"/>
                  <a:pt x="21034" y="2761"/>
                </a:cubicBezTo>
                <a:cubicBezTo>
                  <a:pt x="20918" y="2408"/>
                  <a:pt x="20507" y="1561"/>
                  <a:pt x="19159" y="1314"/>
                </a:cubicBezTo>
                <a:cubicBezTo>
                  <a:pt x="19128" y="1306"/>
                  <a:pt x="19095" y="1290"/>
                  <a:pt x="19069" y="1257"/>
                </a:cubicBezTo>
                <a:cubicBezTo>
                  <a:pt x="18355" y="473"/>
                  <a:pt x="18298" y="10"/>
                  <a:pt x="17205" y="0"/>
                </a:cubicBezTo>
                <a:close/>
              </a:path>
            </a:pathLst>
          </a:custGeom>
          <a:solidFill>
            <a:srgbClr val="E5CA6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العمل</a:t>
            </a:r>
          </a:p>
        </p:txBody>
      </p:sp>
      <p:sp>
        <p:nvSpPr>
          <p:cNvPr id="232" name="الإجتهاد"/>
          <p:cNvSpPr/>
          <p:nvPr/>
        </p:nvSpPr>
        <p:spPr>
          <a:xfrm>
            <a:off x="380182" y="3801003"/>
            <a:ext cx="6416881" cy="4200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3" h="21522" fill="norm" stroke="1" extrusionOk="0">
                <a:moveTo>
                  <a:pt x="17205" y="0"/>
                </a:moveTo>
                <a:cubicBezTo>
                  <a:pt x="17048" y="-1"/>
                  <a:pt x="16872" y="6"/>
                  <a:pt x="16668" y="24"/>
                </a:cubicBezTo>
                <a:cubicBezTo>
                  <a:pt x="15984" y="81"/>
                  <a:pt x="14926" y="2253"/>
                  <a:pt x="14447" y="4335"/>
                </a:cubicBezTo>
                <a:cubicBezTo>
                  <a:pt x="14415" y="4466"/>
                  <a:pt x="14347" y="4564"/>
                  <a:pt x="14262" y="4597"/>
                </a:cubicBezTo>
                <a:cubicBezTo>
                  <a:pt x="9481" y="6875"/>
                  <a:pt x="7132" y="9945"/>
                  <a:pt x="6384" y="11039"/>
                </a:cubicBezTo>
                <a:cubicBezTo>
                  <a:pt x="5631" y="12141"/>
                  <a:pt x="1282" y="14320"/>
                  <a:pt x="297" y="14920"/>
                </a:cubicBezTo>
                <a:cubicBezTo>
                  <a:pt x="-540" y="15430"/>
                  <a:pt x="598" y="15546"/>
                  <a:pt x="1187" y="15283"/>
                </a:cubicBezTo>
                <a:cubicBezTo>
                  <a:pt x="1646" y="15077"/>
                  <a:pt x="2572" y="14691"/>
                  <a:pt x="2956" y="14535"/>
                </a:cubicBezTo>
                <a:cubicBezTo>
                  <a:pt x="2972" y="14527"/>
                  <a:pt x="2984" y="14568"/>
                  <a:pt x="2968" y="14576"/>
                </a:cubicBezTo>
                <a:cubicBezTo>
                  <a:pt x="2636" y="14798"/>
                  <a:pt x="1861" y="15331"/>
                  <a:pt x="1319" y="15710"/>
                </a:cubicBezTo>
                <a:cubicBezTo>
                  <a:pt x="613" y="16203"/>
                  <a:pt x="1762" y="16260"/>
                  <a:pt x="2394" y="15882"/>
                </a:cubicBezTo>
                <a:cubicBezTo>
                  <a:pt x="3010" y="15512"/>
                  <a:pt x="3836" y="15052"/>
                  <a:pt x="4895" y="14599"/>
                </a:cubicBezTo>
                <a:cubicBezTo>
                  <a:pt x="4942" y="14583"/>
                  <a:pt x="4994" y="14592"/>
                  <a:pt x="5036" y="14625"/>
                </a:cubicBezTo>
                <a:cubicBezTo>
                  <a:pt x="5521" y="15053"/>
                  <a:pt x="6511" y="15061"/>
                  <a:pt x="7322" y="14206"/>
                </a:cubicBezTo>
                <a:cubicBezTo>
                  <a:pt x="7343" y="14181"/>
                  <a:pt x="7375" y="14188"/>
                  <a:pt x="7391" y="14221"/>
                </a:cubicBezTo>
                <a:cubicBezTo>
                  <a:pt x="7844" y="15069"/>
                  <a:pt x="9171" y="15291"/>
                  <a:pt x="10445" y="15283"/>
                </a:cubicBezTo>
                <a:cubicBezTo>
                  <a:pt x="10487" y="15283"/>
                  <a:pt x="10512" y="15356"/>
                  <a:pt x="10486" y="15414"/>
                </a:cubicBezTo>
                <a:cubicBezTo>
                  <a:pt x="10460" y="15472"/>
                  <a:pt x="10428" y="15537"/>
                  <a:pt x="10407" y="15620"/>
                </a:cubicBezTo>
                <a:cubicBezTo>
                  <a:pt x="10339" y="15842"/>
                  <a:pt x="10134" y="16130"/>
                  <a:pt x="10419" y="17216"/>
                </a:cubicBezTo>
                <a:cubicBezTo>
                  <a:pt x="10577" y="17825"/>
                  <a:pt x="11129" y="20071"/>
                  <a:pt x="11034" y="20499"/>
                </a:cubicBezTo>
                <a:cubicBezTo>
                  <a:pt x="10981" y="20746"/>
                  <a:pt x="10765" y="20910"/>
                  <a:pt x="10381" y="20836"/>
                </a:cubicBezTo>
                <a:cubicBezTo>
                  <a:pt x="10186" y="20803"/>
                  <a:pt x="9822" y="20967"/>
                  <a:pt x="9859" y="21460"/>
                </a:cubicBezTo>
                <a:cubicBezTo>
                  <a:pt x="9859" y="21460"/>
                  <a:pt x="9992" y="21198"/>
                  <a:pt x="10187" y="21198"/>
                </a:cubicBezTo>
                <a:cubicBezTo>
                  <a:pt x="10202" y="21198"/>
                  <a:pt x="10213" y="21214"/>
                  <a:pt x="10213" y="21239"/>
                </a:cubicBezTo>
                <a:cubicBezTo>
                  <a:pt x="10234" y="21461"/>
                  <a:pt x="10444" y="21599"/>
                  <a:pt x="10639" y="21476"/>
                </a:cubicBezTo>
                <a:cubicBezTo>
                  <a:pt x="10829" y="21336"/>
                  <a:pt x="11250" y="21231"/>
                  <a:pt x="11376" y="21198"/>
                </a:cubicBezTo>
                <a:cubicBezTo>
                  <a:pt x="11397" y="21190"/>
                  <a:pt x="11418" y="21205"/>
                  <a:pt x="11434" y="21221"/>
                </a:cubicBezTo>
                <a:cubicBezTo>
                  <a:pt x="11487" y="21295"/>
                  <a:pt x="11624" y="21452"/>
                  <a:pt x="11819" y="21452"/>
                </a:cubicBezTo>
                <a:cubicBezTo>
                  <a:pt x="12066" y="21452"/>
                  <a:pt x="12672" y="21452"/>
                  <a:pt x="12767" y="21452"/>
                </a:cubicBezTo>
                <a:cubicBezTo>
                  <a:pt x="12856" y="21452"/>
                  <a:pt x="12929" y="21361"/>
                  <a:pt x="12935" y="21221"/>
                </a:cubicBezTo>
                <a:cubicBezTo>
                  <a:pt x="12935" y="21196"/>
                  <a:pt x="12950" y="21180"/>
                  <a:pt x="12966" y="21180"/>
                </a:cubicBezTo>
                <a:cubicBezTo>
                  <a:pt x="13066" y="21188"/>
                  <a:pt x="13167" y="21263"/>
                  <a:pt x="13267" y="21452"/>
                </a:cubicBezTo>
                <a:cubicBezTo>
                  <a:pt x="13272" y="21041"/>
                  <a:pt x="13109" y="20935"/>
                  <a:pt x="12920" y="20910"/>
                </a:cubicBezTo>
                <a:cubicBezTo>
                  <a:pt x="12899" y="20910"/>
                  <a:pt x="12883" y="20894"/>
                  <a:pt x="12872" y="20869"/>
                </a:cubicBezTo>
                <a:cubicBezTo>
                  <a:pt x="12819" y="20770"/>
                  <a:pt x="12720" y="20729"/>
                  <a:pt x="12446" y="20794"/>
                </a:cubicBezTo>
                <a:cubicBezTo>
                  <a:pt x="12140" y="20868"/>
                  <a:pt x="11655" y="20638"/>
                  <a:pt x="11403" y="19568"/>
                </a:cubicBezTo>
                <a:cubicBezTo>
                  <a:pt x="11150" y="18499"/>
                  <a:pt x="10908" y="17455"/>
                  <a:pt x="11060" y="16928"/>
                </a:cubicBezTo>
                <a:cubicBezTo>
                  <a:pt x="11139" y="16648"/>
                  <a:pt x="11430" y="15925"/>
                  <a:pt x="11735" y="15275"/>
                </a:cubicBezTo>
                <a:cubicBezTo>
                  <a:pt x="11761" y="15218"/>
                  <a:pt x="11808" y="15175"/>
                  <a:pt x="11855" y="15175"/>
                </a:cubicBezTo>
                <a:cubicBezTo>
                  <a:pt x="12292" y="15126"/>
                  <a:pt x="12777" y="15060"/>
                  <a:pt x="13088" y="15010"/>
                </a:cubicBezTo>
                <a:cubicBezTo>
                  <a:pt x="13114" y="15002"/>
                  <a:pt x="13136" y="15052"/>
                  <a:pt x="13130" y="15093"/>
                </a:cubicBezTo>
                <a:cubicBezTo>
                  <a:pt x="13057" y="15455"/>
                  <a:pt x="12982" y="15800"/>
                  <a:pt x="12930" y="16039"/>
                </a:cubicBezTo>
                <a:cubicBezTo>
                  <a:pt x="12793" y="16615"/>
                  <a:pt x="13009" y="17149"/>
                  <a:pt x="13272" y="17527"/>
                </a:cubicBezTo>
                <a:cubicBezTo>
                  <a:pt x="13572" y="17963"/>
                  <a:pt x="14977" y="20071"/>
                  <a:pt x="14888" y="20499"/>
                </a:cubicBezTo>
                <a:cubicBezTo>
                  <a:pt x="14835" y="20746"/>
                  <a:pt x="14619" y="20966"/>
                  <a:pt x="14256" y="20776"/>
                </a:cubicBezTo>
                <a:cubicBezTo>
                  <a:pt x="13887" y="20587"/>
                  <a:pt x="13604" y="20967"/>
                  <a:pt x="13640" y="21452"/>
                </a:cubicBezTo>
                <a:cubicBezTo>
                  <a:pt x="13640" y="21452"/>
                  <a:pt x="13793" y="21050"/>
                  <a:pt x="13988" y="21033"/>
                </a:cubicBezTo>
                <a:cubicBezTo>
                  <a:pt x="14003" y="21033"/>
                  <a:pt x="14019" y="21050"/>
                  <a:pt x="14019" y="21075"/>
                </a:cubicBezTo>
                <a:cubicBezTo>
                  <a:pt x="14040" y="21305"/>
                  <a:pt x="14252" y="21550"/>
                  <a:pt x="14526" y="21345"/>
                </a:cubicBezTo>
                <a:cubicBezTo>
                  <a:pt x="14715" y="21205"/>
                  <a:pt x="15126" y="21188"/>
                  <a:pt x="15242" y="21188"/>
                </a:cubicBezTo>
                <a:cubicBezTo>
                  <a:pt x="15257" y="21188"/>
                  <a:pt x="15279" y="21196"/>
                  <a:pt x="15289" y="21221"/>
                </a:cubicBezTo>
                <a:cubicBezTo>
                  <a:pt x="15337" y="21287"/>
                  <a:pt x="15478" y="21460"/>
                  <a:pt x="15678" y="21460"/>
                </a:cubicBezTo>
                <a:cubicBezTo>
                  <a:pt x="15925" y="21460"/>
                  <a:pt x="16531" y="21460"/>
                  <a:pt x="16625" y="21460"/>
                </a:cubicBezTo>
                <a:cubicBezTo>
                  <a:pt x="16715" y="21460"/>
                  <a:pt x="16790" y="21393"/>
                  <a:pt x="16795" y="21270"/>
                </a:cubicBezTo>
                <a:cubicBezTo>
                  <a:pt x="16795" y="21245"/>
                  <a:pt x="16811" y="21229"/>
                  <a:pt x="16821" y="21229"/>
                </a:cubicBezTo>
                <a:cubicBezTo>
                  <a:pt x="16927" y="21237"/>
                  <a:pt x="17031" y="21295"/>
                  <a:pt x="17121" y="21468"/>
                </a:cubicBezTo>
                <a:cubicBezTo>
                  <a:pt x="17126" y="21057"/>
                  <a:pt x="16963" y="20950"/>
                  <a:pt x="16774" y="20925"/>
                </a:cubicBezTo>
                <a:cubicBezTo>
                  <a:pt x="16758" y="20925"/>
                  <a:pt x="16736" y="20909"/>
                  <a:pt x="16726" y="20884"/>
                </a:cubicBezTo>
                <a:cubicBezTo>
                  <a:pt x="16673" y="20786"/>
                  <a:pt x="16574" y="20762"/>
                  <a:pt x="16295" y="20828"/>
                </a:cubicBezTo>
                <a:cubicBezTo>
                  <a:pt x="15989" y="20902"/>
                  <a:pt x="15537" y="20473"/>
                  <a:pt x="15079" y="19617"/>
                </a:cubicBezTo>
                <a:cubicBezTo>
                  <a:pt x="14621" y="18762"/>
                  <a:pt x="13973" y="17576"/>
                  <a:pt x="13925" y="16992"/>
                </a:cubicBezTo>
                <a:cubicBezTo>
                  <a:pt x="13904" y="16737"/>
                  <a:pt x="14130" y="15462"/>
                  <a:pt x="14383" y="14319"/>
                </a:cubicBezTo>
                <a:cubicBezTo>
                  <a:pt x="14414" y="14171"/>
                  <a:pt x="14482" y="14049"/>
                  <a:pt x="14572" y="13967"/>
                </a:cubicBezTo>
                <a:cubicBezTo>
                  <a:pt x="18063" y="11055"/>
                  <a:pt x="18185" y="7477"/>
                  <a:pt x="18401" y="5651"/>
                </a:cubicBezTo>
                <a:cubicBezTo>
                  <a:pt x="18585" y="4104"/>
                  <a:pt x="18806" y="3462"/>
                  <a:pt x="18906" y="3239"/>
                </a:cubicBezTo>
                <a:cubicBezTo>
                  <a:pt x="18938" y="3174"/>
                  <a:pt x="18980" y="3131"/>
                  <a:pt x="19033" y="3131"/>
                </a:cubicBezTo>
                <a:lnTo>
                  <a:pt x="20976" y="2936"/>
                </a:lnTo>
                <a:cubicBezTo>
                  <a:pt x="21029" y="2920"/>
                  <a:pt x="21060" y="2835"/>
                  <a:pt x="21034" y="2761"/>
                </a:cubicBezTo>
                <a:cubicBezTo>
                  <a:pt x="20918" y="2408"/>
                  <a:pt x="20507" y="1561"/>
                  <a:pt x="19159" y="1314"/>
                </a:cubicBezTo>
                <a:cubicBezTo>
                  <a:pt x="19128" y="1306"/>
                  <a:pt x="19095" y="1290"/>
                  <a:pt x="19069" y="1257"/>
                </a:cubicBezTo>
                <a:cubicBezTo>
                  <a:pt x="18355" y="473"/>
                  <a:pt x="18298" y="10"/>
                  <a:pt x="17205" y="0"/>
                </a:cubicBezTo>
                <a:close/>
              </a:path>
            </a:pathLst>
          </a:custGeom>
          <a:solidFill>
            <a:srgbClr val="E5CA6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الإجتهاد</a:t>
            </a:r>
          </a:p>
        </p:txBody>
      </p:sp>
      <p:sp>
        <p:nvSpPr>
          <p:cNvPr id="233" name="التشاؤم"/>
          <p:cNvSpPr/>
          <p:nvPr/>
        </p:nvSpPr>
        <p:spPr>
          <a:xfrm>
            <a:off x="782177" y="8653912"/>
            <a:ext cx="5612890" cy="3674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3" h="21522" fill="norm" stroke="1" extrusionOk="0">
                <a:moveTo>
                  <a:pt x="17205" y="0"/>
                </a:moveTo>
                <a:cubicBezTo>
                  <a:pt x="17048" y="-1"/>
                  <a:pt x="16872" y="6"/>
                  <a:pt x="16668" y="24"/>
                </a:cubicBezTo>
                <a:cubicBezTo>
                  <a:pt x="15984" y="81"/>
                  <a:pt x="14926" y="2253"/>
                  <a:pt x="14447" y="4335"/>
                </a:cubicBezTo>
                <a:cubicBezTo>
                  <a:pt x="14415" y="4466"/>
                  <a:pt x="14347" y="4564"/>
                  <a:pt x="14262" y="4597"/>
                </a:cubicBezTo>
                <a:cubicBezTo>
                  <a:pt x="9481" y="6875"/>
                  <a:pt x="7132" y="9945"/>
                  <a:pt x="6384" y="11039"/>
                </a:cubicBezTo>
                <a:cubicBezTo>
                  <a:pt x="5631" y="12141"/>
                  <a:pt x="1282" y="14320"/>
                  <a:pt x="297" y="14920"/>
                </a:cubicBezTo>
                <a:cubicBezTo>
                  <a:pt x="-540" y="15430"/>
                  <a:pt x="598" y="15546"/>
                  <a:pt x="1187" y="15283"/>
                </a:cubicBezTo>
                <a:cubicBezTo>
                  <a:pt x="1646" y="15077"/>
                  <a:pt x="2572" y="14691"/>
                  <a:pt x="2956" y="14535"/>
                </a:cubicBezTo>
                <a:cubicBezTo>
                  <a:pt x="2972" y="14527"/>
                  <a:pt x="2984" y="14568"/>
                  <a:pt x="2968" y="14576"/>
                </a:cubicBezTo>
                <a:cubicBezTo>
                  <a:pt x="2636" y="14798"/>
                  <a:pt x="1861" y="15331"/>
                  <a:pt x="1319" y="15710"/>
                </a:cubicBezTo>
                <a:cubicBezTo>
                  <a:pt x="613" y="16203"/>
                  <a:pt x="1762" y="16260"/>
                  <a:pt x="2394" y="15882"/>
                </a:cubicBezTo>
                <a:cubicBezTo>
                  <a:pt x="3010" y="15512"/>
                  <a:pt x="3836" y="15052"/>
                  <a:pt x="4895" y="14599"/>
                </a:cubicBezTo>
                <a:cubicBezTo>
                  <a:pt x="4942" y="14583"/>
                  <a:pt x="4994" y="14592"/>
                  <a:pt x="5036" y="14625"/>
                </a:cubicBezTo>
                <a:cubicBezTo>
                  <a:pt x="5521" y="15053"/>
                  <a:pt x="6511" y="15061"/>
                  <a:pt x="7322" y="14206"/>
                </a:cubicBezTo>
                <a:cubicBezTo>
                  <a:pt x="7343" y="14181"/>
                  <a:pt x="7375" y="14188"/>
                  <a:pt x="7391" y="14221"/>
                </a:cubicBezTo>
                <a:cubicBezTo>
                  <a:pt x="7844" y="15069"/>
                  <a:pt x="9171" y="15291"/>
                  <a:pt x="10445" y="15283"/>
                </a:cubicBezTo>
                <a:cubicBezTo>
                  <a:pt x="10487" y="15283"/>
                  <a:pt x="10512" y="15356"/>
                  <a:pt x="10486" y="15414"/>
                </a:cubicBezTo>
                <a:cubicBezTo>
                  <a:pt x="10460" y="15472"/>
                  <a:pt x="10428" y="15537"/>
                  <a:pt x="10407" y="15620"/>
                </a:cubicBezTo>
                <a:cubicBezTo>
                  <a:pt x="10339" y="15842"/>
                  <a:pt x="10134" y="16130"/>
                  <a:pt x="10419" y="17216"/>
                </a:cubicBezTo>
                <a:cubicBezTo>
                  <a:pt x="10577" y="17825"/>
                  <a:pt x="11129" y="20071"/>
                  <a:pt x="11034" y="20499"/>
                </a:cubicBezTo>
                <a:cubicBezTo>
                  <a:pt x="10981" y="20746"/>
                  <a:pt x="10765" y="20910"/>
                  <a:pt x="10381" y="20836"/>
                </a:cubicBezTo>
                <a:cubicBezTo>
                  <a:pt x="10186" y="20803"/>
                  <a:pt x="9822" y="20967"/>
                  <a:pt x="9859" y="21460"/>
                </a:cubicBezTo>
                <a:cubicBezTo>
                  <a:pt x="9859" y="21460"/>
                  <a:pt x="9992" y="21198"/>
                  <a:pt x="10187" y="21198"/>
                </a:cubicBezTo>
                <a:cubicBezTo>
                  <a:pt x="10202" y="21198"/>
                  <a:pt x="10213" y="21214"/>
                  <a:pt x="10213" y="21239"/>
                </a:cubicBezTo>
                <a:cubicBezTo>
                  <a:pt x="10234" y="21461"/>
                  <a:pt x="10444" y="21599"/>
                  <a:pt x="10639" y="21476"/>
                </a:cubicBezTo>
                <a:cubicBezTo>
                  <a:pt x="10829" y="21336"/>
                  <a:pt x="11250" y="21231"/>
                  <a:pt x="11376" y="21198"/>
                </a:cubicBezTo>
                <a:cubicBezTo>
                  <a:pt x="11397" y="21190"/>
                  <a:pt x="11418" y="21205"/>
                  <a:pt x="11434" y="21221"/>
                </a:cubicBezTo>
                <a:cubicBezTo>
                  <a:pt x="11487" y="21295"/>
                  <a:pt x="11624" y="21452"/>
                  <a:pt x="11819" y="21452"/>
                </a:cubicBezTo>
                <a:cubicBezTo>
                  <a:pt x="12066" y="21452"/>
                  <a:pt x="12672" y="21452"/>
                  <a:pt x="12767" y="21452"/>
                </a:cubicBezTo>
                <a:cubicBezTo>
                  <a:pt x="12856" y="21452"/>
                  <a:pt x="12929" y="21361"/>
                  <a:pt x="12935" y="21221"/>
                </a:cubicBezTo>
                <a:cubicBezTo>
                  <a:pt x="12935" y="21196"/>
                  <a:pt x="12950" y="21180"/>
                  <a:pt x="12966" y="21180"/>
                </a:cubicBezTo>
                <a:cubicBezTo>
                  <a:pt x="13066" y="21188"/>
                  <a:pt x="13167" y="21263"/>
                  <a:pt x="13267" y="21452"/>
                </a:cubicBezTo>
                <a:cubicBezTo>
                  <a:pt x="13272" y="21041"/>
                  <a:pt x="13109" y="20935"/>
                  <a:pt x="12920" y="20910"/>
                </a:cubicBezTo>
                <a:cubicBezTo>
                  <a:pt x="12899" y="20910"/>
                  <a:pt x="12883" y="20894"/>
                  <a:pt x="12872" y="20869"/>
                </a:cubicBezTo>
                <a:cubicBezTo>
                  <a:pt x="12819" y="20770"/>
                  <a:pt x="12720" y="20729"/>
                  <a:pt x="12446" y="20794"/>
                </a:cubicBezTo>
                <a:cubicBezTo>
                  <a:pt x="12140" y="20868"/>
                  <a:pt x="11655" y="20638"/>
                  <a:pt x="11403" y="19568"/>
                </a:cubicBezTo>
                <a:cubicBezTo>
                  <a:pt x="11150" y="18499"/>
                  <a:pt x="10908" y="17455"/>
                  <a:pt x="11060" y="16928"/>
                </a:cubicBezTo>
                <a:cubicBezTo>
                  <a:pt x="11139" y="16648"/>
                  <a:pt x="11430" y="15925"/>
                  <a:pt x="11735" y="15275"/>
                </a:cubicBezTo>
                <a:cubicBezTo>
                  <a:pt x="11761" y="15218"/>
                  <a:pt x="11808" y="15175"/>
                  <a:pt x="11855" y="15175"/>
                </a:cubicBezTo>
                <a:cubicBezTo>
                  <a:pt x="12292" y="15126"/>
                  <a:pt x="12777" y="15060"/>
                  <a:pt x="13088" y="15010"/>
                </a:cubicBezTo>
                <a:cubicBezTo>
                  <a:pt x="13114" y="15002"/>
                  <a:pt x="13136" y="15052"/>
                  <a:pt x="13130" y="15093"/>
                </a:cubicBezTo>
                <a:cubicBezTo>
                  <a:pt x="13057" y="15455"/>
                  <a:pt x="12982" y="15800"/>
                  <a:pt x="12930" y="16039"/>
                </a:cubicBezTo>
                <a:cubicBezTo>
                  <a:pt x="12793" y="16615"/>
                  <a:pt x="13009" y="17149"/>
                  <a:pt x="13272" y="17527"/>
                </a:cubicBezTo>
                <a:cubicBezTo>
                  <a:pt x="13572" y="17963"/>
                  <a:pt x="14977" y="20071"/>
                  <a:pt x="14888" y="20499"/>
                </a:cubicBezTo>
                <a:cubicBezTo>
                  <a:pt x="14835" y="20746"/>
                  <a:pt x="14619" y="20966"/>
                  <a:pt x="14256" y="20776"/>
                </a:cubicBezTo>
                <a:cubicBezTo>
                  <a:pt x="13887" y="20587"/>
                  <a:pt x="13604" y="20967"/>
                  <a:pt x="13640" y="21452"/>
                </a:cubicBezTo>
                <a:cubicBezTo>
                  <a:pt x="13640" y="21452"/>
                  <a:pt x="13793" y="21050"/>
                  <a:pt x="13988" y="21033"/>
                </a:cubicBezTo>
                <a:cubicBezTo>
                  <a:pt x="14003" y="21033"/>
                  <a:pt x="14019" y="21050"/>
                  <a:pt x="14019" y="21075"/>
                </a:cubicBezTo>
                <a:cubicBezTo>
                  <a:pt x="14040" y="21305"/>
                  <a:pt x="14252" y="21550"/>
                  <a:pt x="14526" y="21345"/>
                </a:cubicBezTo>
                <a:cubicBezTo>
                  <a:pt x="14715" y="21205"/>
                  <a:pt x="15126" y="21188"/>
                  <a:pt x="15242" y="21188"/>
                </a:cubicBezTo>
                <a:cubicBezTo>
                  <a:pt x="15257" y="21188"/>
                  <a:pt x="15279" y="21196"/>
                  <a:pt x="15289" y="21221"/>
                </a:cubicBezTo>
                <a:cubicBezTo>
                  <a:pt x="15337" y="21287"/>
                  <a:pt x="15478" y="21460"/>
                  <a:pt x="15678" y="21460"/>
                </a:cubicBezTo>
                <a:cubicBezTo>
                  <a:pt x="15925" y="21460"/>
                  <a:pt x="16531" y="21460"/>
                  <a:pt x="16625" y="21460"/>
                </a:cubicBezTo>
                <a:cubicBezTo>
                  <a:pt x="16715" y="21460"/>
                  <a:pt x="16790" y="21393"/>
                  <a:pt x="16795" y="21270"/>
                </a:cubicBezTo>
                <a:cubicBezTo>
                  <a:pt x="16795" y="21245"/>
                  <a:pt x="16811" y="21229"/>
                  <a:pt x="16821" y="21229"/>
                </a:cubicBezTo>
                <a:cubicBezTo>
                  <a:pt x="16927" y="21237"/>
                  <a:pt x="17031" y="21295"/>
                  <a:pt x="17121" y="21468"/>
                </a:cubicBezTo>
                <a:cubicBezTo>
                  <a:pt x="17126" y="21057"/>
                  <a:pt x="16963" y="20950"/>
                  <a:pt x="16774" y="20925"/>
                </a:cubicBezTo>
                <a:cubicBezTo>
                  <a:pt x="16758" y="20925"/>
                  <a:pt x="16736" y="20909"/>
                  <a:pt x="16726" y="20884"/>
                </a:cubicBezTo>
                <a:cubicBezTo>
                  <a:pt x="16673" y="20786"/>
                  <a:pt x="16574" y="20762"/>
                  <a:pt x="16295" y="20828"/>
                </a:cubicBezTo>
                <a:cubicBezTo>
                  <a:pt x="15989" y="20902"/>
                  <a:pt x="15537" y="20473"/>
                  <a:pt x="15079" y="19617"/>
                </a:cubicBezTo>
                <a:cubicBezTo>
                  <a:pt x="14621" y="18762"/>
                  <a:pt x="13973" y="17576"/>
                  <a:pt x="13925" y="16992"/>
                </a:cubicBezTo>
                <a:cubicBezTo>
                  <a:pt x="13904" y="16737"/>
                  <a:pt x="14130" y="15462"/>
                  <a:pt x="14383" y="14319"/>
                </a:cubicBezTo>
                <a:cubicBezTo>
                  <a:pt x="14414" y="14171"/>
                  <a:pt x="14482" y="14049"/>
                  <a:pt x="14572" y="13967"/>
                </a:cubicBezTo>
                <a:cubicBezTo>
                  <a:pt x="18063" y="11055"/>
                  <a:pt x="18185" y="7477"/>
                  <a:pt x="18401" y="5651"/>
                </a:cubicBezTo>
                <a:cubicBezTo>
                  <a:pt x="18585" y="4104"/>
                  <a:pt x="18806" y="3462"/>
                  <a:pt x="18906" y="3239"/>
                </a:cubicBezTo>
                <a:cubicBezTo>
                  <a:pt x="18938" y="3174"/>
                  <a:pt x="18980" y="3131"/>
                  <a:pt x="19033" y="3131"/>
                </a:cubicBezTo>
                <a:lnTo>
                  <a:pt x="20976" y="2936"/>
                </a:lnTo>
                <a:cubicBezTo>
                  <a:pt x="21029" y="2920"/>
                  <a:pt x="21060" y="2835"/>
                  <a:pt x="21034" y="2761"/>
                </a:cubicBezTo>
                <a:cubicBezTo>
                  <a:pt x="20918" y="2408"/>
                  <a:pt x="20507" y="1561"/>
                  <a:pt x="19159" y="1314"/>
                </a:cubicBezTo>
                <a:cubicBezTo>
                  <a:pt x="19128" y="1306"/>
                  <a:pt x="19095" y="1290"/>
                  <a:pt x="19069" y="1257"/>
                </a:cubicBezTo>
                <a:cubicBezTo>
                  <a:pt x="18355" y="473"/>
                  <a:pt x="18298" y="10"/>
                  <a:pt x="17205" y="0"/>
                </a:cubicBezTo>
                <a:close/>
              </a:path>
            </a:pathLst>
          </a:custGeom>
          <a:solidFill>
            <a:srgbClr val="E5CA6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التشاؤم</a:t>
            </a:r>
          </a:p>
        </p:txBody>
      </p:sp>
      <p:sp>
        <p:nvSpPr>
          <p:cNvPr id="234" name="الارادة"/>
          <p:cNvSpPr/>
          <p:nvPr/>
        </p:nvSpPr>
        <p:spPr>
          <a:xfrm>
            <a:off x="11199663" y="4306231"/>
            <a:ext cx="5783659" cy="3786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3" h="21522" fill="norm" stroke="1" extrusionOk="0">
                <a:moveTo>
                  <a:pt x="17205" y="0"/>
                </a:moveTo>
                <a:cubicBezTo>
                  <a:pt x="17048" y="-1"/>
                  <a:pt x="16872" y="6"/>
                  <a:pt x="16668" y="24"/>
                </a:cubicBezTo>
                <a:cubicBezTo>
                  <a:pt x="15984" y="81"/>
                  <a:pt x="14926" y="2253"/>
                  <a:pt x="14447" y="4335"/>
                </a:cubicBezTo>
                <a:cubicBezTo>
                  <a:pt x="14415" y="4466"/>
                  <a:pt x="14347" y="4564"/>
                  <a:pt x="14262" y="4597"/>
                </a:cubicBezTo>
                <a:cubicBezTo>
                  <a:pt x="9481" y="6875"/>
                  <a:pt x="7132" y="9945"/>
                  <a:pt x="6384" y="11039"/>
                </a:cubicBezTo>
                <a:cubicBezTo>
                  <a:pt x="5631" y="12141"/>
                  <a:pt x="1282" y="14320"/>
                  <a:pt x="297" y="14920"/>
                </a:cubicBezTo>
                <a:cubicBezTo>
                  <a:pt x="-540" y="15430"/>
                  <a:pt x="598" y="15546"/>
                  <a:pt x="1187" y="15283"/>
                </a:cubicBezTo>
                <a:cubicBezTo>
                  <a:pt x="1646" y="15077"/>
                  <a:pt x="2572" y="14691"/>
                  <a:pt x="2956" y="14535"/>
                </a:cubicBezTo>
                <a:cubicBezTo>
                  <a:pt x="2972" y="14527"/>
                  <a:pt x="2984" y="14568"/>
                  <a:pt x="2968" y="14576"/>
                </a:cubicBezTo>
                <a:cubicBezTo>
                  <a:pt x="2636" y="14798"/>
                  <a:pt x="1861" y="15331"/>
                  <a:pt x="1319" y="15710"/>
                </a:cubicBezTo>
                <a:cubicBezTo>
                  <a:pt x="613" y="16203"/>
                  <a:pt x="1762" y="16260"/>
                  <a:pt x="2394" y="15882"/>
                </a:cubicBezTo>
                <a:cubicBezTo>
                  <a:pt x="3010" y="15512"/>
                  <a:pt x="3836" y="15052"/>
                  <a:pt x="4895" y="14599"/>
                </a:cubicBezTo>
                <a:cubicBezTo>
                  <a:pt x="4942" y="14583"/>
                  <a:pt x="4994" y="14592"/>
                  <a:pt x="5036" y="14625"/>
                </a:cubicBezTo>
                <a:cubicBezTo>
                  <a:pt x="5521" y="15053"/>
                  <a:pt x="6511" y="15061"/>
                  <a:pt x="7322" y="14206"/>
                </a:cubicBezTo>
                <a:cubicBezTo>
                  <a:pt x="7343" y="14181"/>
                  <a:pt x="7375" y="14188"/>
                  <a:pt x="7391" y="14221"/>
                </a:cubicBezTo>
                <a:cubicBezTo>
                  <a:pt x="7844" y="15069"/>
                  <a:pt x="9171" y="15291"/>
                  <a:pt x="10445" y="15283"/>
                </a:cubicBezTo>
                <a:cubicBezTo>
                  <a:pt x="10487" y="15283"/>
                  <a:pt x="10512" y="15356"/>
                  <a:pt x="10486" y="15414"/>
                </a:cubicBezTo>
                <a:cubicBezTo>
                  <a:pt x="10460" y="15472"/>
                  <a:pt x="10428" y="15537"/>
                  <a:pt x="10407" y="15620"/>
                </a:cubicBezTo>
                <a:cubicBezTo>
                  <a:pt x="10339" y="15842"/>
                  <a:pt x="10134" y="16130"/>
                  <a:pt x="10419" y="17216"/>
                </a:cubicBezTo>
                <a:cubicBezTo>
                  <a:pt x="10577" y="17825"/>
                  <a:pt x="11129" y="20071"/>
                  <a:pt x="11034" y="20499"/>
                </a:cubicBezTo>
                <a:cubicBezTo>
                  <a:pt x="10981" y="20746"/>
                  <a:pt x="10765" y="20910"/>
                  <a:pt x="10381" y="20836"/>
                </a:cubicBezTo>
                <a:cubicBezTo>
                  <a:pt x="10186" y="20803"/>
                  <a:pt x="9822" y="20967"/>
                  <a:pt x="9859" y="21460"/>
                </a:cubicBezTo>
                <a:cubicBezTo>
                  <a:pt x="9859" y="21460"/>
                  <a:pt x="9992" y="21198"/>
                  <a:pt x="10187" y="21198"/>
                </a:cubicBezTo>
                <a:cubicBezTo>
                  <a:pt x="10202" y="21198"/>
                  <a:pt x="10213" y="21214"/>
                  <a:pt x="10213" y="21239"/>
                </a:cubicBezTo>
                <a:cubicBezTo>
                  <a:pt x="10234" y="21461"/>
                  <a:pt x="10444" y="21599"/>
                  <a:pt x="10639" y="21476"/>
                </a:cubicBezTo>
                <a:cubicBezTo>
                  <a:pt x="10829" y="21336"/>
                  <a:pt x="11250" y="21231"/>
                  <a:pt x="11376" y="21198"/>
                </a:cubicBezTo>
                <a:cubicBezTo>
                  <a:pt x="11397" y="21190"/>
                  <a:pt x="11418" y="21205"/>
                  <a:pt x="11434" y="21221"/>
                </a:cubicBezTo>
                <a:cubicBezTo>
                  <a:pt x="11487" y="21295"/>
                  <a:pt x="11624" y="21452"/>
                  <a:pt x="11819" y="21452"/>
                </a:cubicBezTo>
                <a:cubicBezTo>
                  <a:pt x="12066" y="21452"/>
                  <a:pt x="12672" y="21452"/>
                  <a:pt x="12767" y="21452"/>
                </a:cubicBezTo>
                <a:cubicBezTo>
                  <a:pt x="12856" y="21452"/>
                  <a:pt x="12929" y="21361"/>
                  <a:pt x="12935" y="21221"/>
                </a:cubicBezTo>
                <a:cubicBezTo>
                  <a:pt x="12935" y="21196"/>
                  <a:pt x="12950" y="21180"/>
                  <a:pt x="12966" y="21180"/>
                </a:cubicBezTo>
                <a:cubicBezTo>
                  <a:pt x="13066" y="21188"/>
                  <a:pt x="13167" y="21263"/>
                  <a:pt x="13267" y="21452"/>
                </a:cubicBezTo>
                <a:cubicBezTo>
                  <a:pt x="13272" y="21041"/>
                  <a:pt x="13109" y="20935"/>
                  <a:pt x="12920" y="20910"/>
                </a:cubicBezTo>
                <a:cubicBezTo>
                  <a:pt x="12899" y="20910"/>
                  <a:pt x="12883" y="20894"/>
                  <a:pt x="12872" y="20869"/>
                </a:cubicBezTo>
                <a:cubicBezTo>
                  <a:pt x="12819" y="20770"/>
                  <a:pt x="12720" y="20729"/>
                  <a:pt x="12446" y="20794"/>
                </a:cubicBezTo>
                <a:cubicBezTo>
                  <a:pt x="12140" y="20868"/>
                  <a:pt x="11655" y="20638"/>
                  <a:pt x="11403" y="19568"/>
                </a:cubicBezTo>
                <a:cubicBezTo>
                  <a:pt x="11150" y="18499"/>
                  <a:pt x="10908" y="17455"/>
                  <a:pt x="11060" y="16928"/>
                </a:cubicBezTo>
                <a:cubicBezTo>
                  <a:pt x="11139" y="16648"/>
                  <a:pt x="11430" y="15925"/>
                  <a:pt x="11735" y="15275"/>
                </a:cubicBezTo>
                <a:cubicBezTo>
                  <a:pt x="11761" y="15218"/>
                  <a:pt x="11808" y="15175"/>
                  <a:pt x="11855" y="15175"/>
                </a:cubicBezTo>
                <a:cubicBezTo>
                  <a:pt x="12292" y="15126"/>
                  <a:pt x="12777" y="15060"/>
                  <a:pt x="13088" y="15010"/>
                </a:cubicBezTo>
                <a:cubicBezTo>
                  <a:pt x="13114" y="15002"/>
                  <a:pt x="13136" y="15052"/>
                  <a:pt x="13130" y="15093"/>
                </a:cubicBezTo>
                <a:cubicBezTo>
                  <a:pt x="13057" y="15455"/>
                  <a:pt x="12982" y="15800"/>
                  <a:pt x="12930" y="16039"/>
                </a:cubicBezTo>
                <a:cubicBezTo>
                  <a:pt x="12793" y="16615"/>
                  <a:pt x="13009" y="17149"/>
                  <a:pt x="13272" y="17527"/>
                </a:cubicBezTo>
                <a:cubicBezTo>
                  <a:pt x="13572" y="17963"/>
                  <a:pt x="14977" y="20071"/>
                  <a:pt x="14888" y="20499"/>
                </a:cubicBezTo>
                <a:cubicBezTo>
                  <a:pt x="14835" y="20746"/>
                  <a:pt x="14619" y="20966"/>
                  <a:pt x="14256" y="20776"/>
                </a:cubicBezTo>
                <a:cubicBezTo>
                  <a:pt x="13887" y="20587"/>
                  <a:pt x="13604" y="20967"/>
                  <a:pt x="13640" y="21452"/>
                </a:cubicBezTo>
                <a:cubicBezTo>
                  <a:pt x="13640" y="21452"/>
                  <a:pt x="13793" y="21050"/>
                  <a:pt x="13988" y="21033"/>
                </a:cubicBezTo>
                <a:cubicBezTo>
                  <a:pt x="14003" y="21033"/>
                  <a:pt x="14019" y="21050"/>
                  <a:pt x="14019" y="21075"/>
                </a:cubicBezTo>
                <a:cubicBezTo>
                  <a:pt x="14040" y="21305"/>
                  <a:pt x="14252" y="21550"/>
                  <a:pt x="14526" y="21345"/>
                </a:cubicBezTo>
                <a:cubicBezTo>
                  <a:pt x="14715" y="21205"/>
                  <a:pt x="15126" y="21188"/>
                  <a:pt x="15242" y="21188"/>
                </a:cubicBezTo>
                <a:cubicBezTo>
                  <a:pt x="15257" y="21188"/>
                  <a:pt x="15279" y="21196"/>
                  <a:pt x="15289" y="21221"/>
                </a:cubicBezTo>
                <a:cubicBezTo>
                  <a:pt x="15337" y="21287"/>
                  <a:pt x="15478" y="21460"/>
                  <a:pt x="15678" y="21460"/>
                </a:cubicBezTo>
                <a:cubicBezTo>
                  <a:pt x="15925" y="21460"/>
                  <a:pt x="16531" y="21460"/>
                  <a:pt x="16625" y="21460"/>
                </a:cubicBezTo>
                <a:cubicBezTo>
                  <a:pt x="16715" y="21460"/>
                  <a:pt x="16790" y="21393"/>
                  <a:pt x="16795" y="21270"/>
                </a:cubicBezTo>
                <a:cubicBezTo>
                  <a:pt x="16795" y="21245"/>
                  <a:pt x="16811" y="21229"/>
                  <a:pt x="16821" y="21229"/>
                </a:cubicBezTo>
                <a:cubicBezTo>
                  <a:pt x="16927" y="21237"/>
                  <a:pt x="17031" y="21295"/>
                  <a:pt x="17121" y="21468"/>
                </a:cubicBezTo>
                <a:cubicBezTo>
                  <a:pt x="17126" y="21057"/>
                  <a:pt x="16963" y="20950"/>
                  <a:pt x="16774" y="20925"/>
                </a:cubicBezTo>
                <a:cubicBezTo>
                  <a:pt x="16758" y="20925"/>
                  <a:pt x="16736" y="20909"/>
                  <a:pt x="16726" y="20884"/>
                </a:cubicBezTo>
                <a:cubicBezTo>
                  <a:pt x="16673" y="20786"/>
                  <a:pt x="16574" y="20762"/>
                  <a:pt x="16295" y="20828"/>
                </a:cubicBezTo>
                <a:cubicBezTo>
                  <a:pt x="15989" y="20902"/>
                  <a:pt x="15537" y="20473"/>
                  <a:pt x="15079" y="19617"/>
                </a:cubicBezTo>
                <a:cubicBezTo>
                  <a:pt x="14621" y="18762"/>
                  <a:pt x="13973" y="17576"/>
                  <a:pt x="13925" y="16992"/>
                </a:cubicBezTo>
                <a:cubicBezTo>
                  <a:pt x="13904" y="16737"/>
                  <a:pt x="14130" y="15462"/>
                  <a:pt x="14383" y="14319"/>
                </a:cubicBezTo>
                <a:cubicBezTo>
                  <a:pt x="14414" y="14171"/>
                  <a:pt x="14482" y="14049"/>
                  <a:pt x="14572" y="13967"/>
                </a:cubicBezTo>
                <a:cubicBezTo>
                  <a:pt x="18063" y="11055"/>
                  <a:pt x="18185" y="7477"/>
                  <a:pt x="18401" y="5651"/>
                </a:cubicBezTo>
                <a:cubicBezTo>
                  <a:pt x="18585" y="4104"/>
                  <a:pt x="18806" y="3462"/>
                  <a:pt x="18906" y="3239"/>
                </a:cubicBezTo>
                <a:cubicBezTo>
                  <a:pt x="18938" y="3174"/>
                  <a:pt x="18980" y="3131"/>
                  <a:pt x="19033" y="3131"/>
                </a:cubicBezTo>
                <a:lnTo>
                  <a:pt x="20976" y="2936"/>
                </a:lnTo>
                <a:cubicBezTo>
                  <a:pt x="21029" y="2920"/>
                  <a:pt x="21060" y="2835"/>
                  <a:pt x="21034" y="2761"/>
                </a:cubicBezTo>
                <a:cubicBezTo>
                  <a:pt x="20918" y="2408"/>
                  <a:pt x="20507" y="1561"/>
                  <a:pt x="19159" y="1314"/>
                </a:cubicBezTo>
                <a:cubicBezTo>
                  <a:pt x="19128" y="1306"/>
                  <a:pt x="19095" y="1290"/>
                  <a:pt x="19069" y="1257"/>
                </a:cubicBezTo>
                <a:cubicBezTo>
                  <a:pt x="18355" y="473"/>
                  <a:pt x="18298" y="10"/>
                  <a:pt x="17205" y="0"/>
                </a:cubicBezTo>
                <a:close/>
              </a:path>
            </a:pathLst>
          </a:custGeom>
          <a:solidFill>
            <a:srgbClr val="E5CA6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الارادة</a:t>
            </a:r>
          </a:p>
        </p:txBody>
      </p:sp>
      <p:sp>
        <p:nvSpPr>
          <p:cNvPr id="235" name="السعي"/>
          <p:cNvSpPr/>
          <p:nvPr/>
        </p:nvSpPr>
        <p:spPr>
          <a:xfrm>
            <a:off x="16100621" y="5568799"/>
            <a:ext cx="5818313" cy="38090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3" h="21522" fill="norm" stroke="1" extrusionOk="0">
                <a:moveTo>
                  <a:pt x="17205" y="0"/>
                </a:moveTo>
                <a:cubicBezTo>
                  <a:pt x="17048" y="-1"/>
                  <a:pt x="16872" y="6"/>
                  <a:pt x="16668" y="24"/>
                </a:cubicBezTo>
                <a:cubicBezTo>
                  <a:pt x="15984" y="81"/>
                  <a:pt x="14926" y="2253"/>
                  <a:pt x="14447" y="4335"/>
                </a:cubicBezTo>
                <a:cubicBezTo>
                  <a:pt x="14415" y="4466"/>
                  <a:pt x="14347" y="4564"/>
                  <a:pt x="14262" y="4597"/>
                </a:cubicBezTo>
                <a:cubicBezTo>
                  <a:pt x="9481" y="6875"/>
                  <a:pt x="7132" y="9945"/>
                  <a:pt x="6384" y="11039"/>
                </a:cubicBezTo>
                <a:cubicBezTo>
                  <a:pt x="5631" y="12141"/>
                  <a:pt x="1282" y="14320"/>
                  <a:pt x="297" y="14920"/>
                </a:cubicBezTo>
                <a:cubicBezTo>
                  <a:pt x="-540" y="15430"/>
                  <a:pt x="598" y="15546"/>
                  <a:pt x="1187" y="15283"/>
                </a:cubicBezTo>
                <a:cubicBezTo>
                  <a:pt x="1646" y="15077"/>
                  <a:pt x="2572" y="14691"/>
                  <a:pt x="2956" y="14535"/>
                </a:cubicBezTo>
                <a:cubicBezTo>
                  <a:pt x="2972" y="14527"/>
                  <a:pt x="2984" y="14568"/>
                  <a:pt x="2968" y="14576"/>
                </a:cubicBezTo>
                <a:cubicBezTo>
                  <a:pt x="2636" y="14798"/>
                  <a:pt x="1861" y="15331"/>
                  <a:pt x="1319" y="15710"/>
                </a:cubicBezTo>
                <a:cubicBezTo>
                  <a:pt x="613" y="16203"/>
                  <a:pt x="1762" y="16260"/>
                  <a:pt x="2394" y="15882"/>
                </a:cubicBezTo>
                <a:cubicBezTo>
                  <a:pt x="3010" y="15512"/>
                  <a:pt x="3836" y="15052"/>
                  <a:pt x="4895" y="14599"/>
                </a:cubicBezTo>
                <a:cubicBezTo>
                  <a:pt x="4942" y="14583"/>
                  <a:pt x="4994" y="14592"/>
                  <a:pt x="5036" y="14625"/>
                </a:cubicBezTo>
                <a:cubicBezTo>
                  <a:pt x="5521" y="15053"/>
                  <a:pt x="6511" y="15061"/>
                  <a:pt x="7322" y="14206"/>
                </a:cubicBezTo>
                <a:cubicBezTo>
                  <a:pt x="7343" y="14181"/>
                  <a:pt x="7375" y="14188"/>
                  <a:pt x="7391" y="14221"/>
                </a:cubicBezTo>
                <a:cubicBezTo>
                  <a:pt x="7844" y="15069"/>
                  <a:pt x="9171" y="15291"/>
                  <a:pt x="10445" y="15283"/>
                </a:cubicBezTo>
                <a:cubicBezTo>
                  <a:pt x="10487" y="15283"/>
                  <a:pt x="10512" y="15356"/>
                  <a:pt x="10486" y="15414"/>
                </a:cubicBezTo>
                <a:cubicBezTo>
                  <a:pt x="10460" y="15472"/>
                  <a:pt x="10428" y="15537"/>
                  <a:pt x="10407" y="15620"/>
                </a:cubicBezTo>
                <a:cubicBezTo>
                  <a:pt x="10339" y="15842"/>
                  <a:pt x="10134" y="16130"/>
                  <a:pt x="10419" y="17216"/>
                </a:cubicBezTo>
                <a:cubicBezTo>
                  <a:pt x="10577" y="17825"/>
                  <a:pt x="11129" y="20071"/>
                  <a:pt x="11034" y="20499"/>
                </a:cubicBezTo>
                <a:cubicBezTo>
                  <a:pt x="10981" y="20746"/>
                  <a:pt x="10765" y="20910"/>
                  <a:pt x="10381" y="20836"/>
                </a:cubicBezTo>
                <a:cubicBezTo>
                  <a:pt x="10186" y="20803"/>
                  <a:pt x="9822" y="20967"/>
                  <a:pt x="9859" y="21460"/>
                </a:cubicBezTo>
                <a:cubicBezTo>
                  <a:pt x="9859" y="21460"/>
                  <a:pt x="9992" y="21198"/>
                  <a:pt x="10187" y="21198"/>
                </a:cubicBezTo>
                <a:cubicBezTo>
                  <a:pt x="10202" y="21198"/>
                  <a:pt x="10213" y="21214"/>
                  <a:pt x="10213" y="21239"/>
                </a:cubicBezTo>
                <a:cubicBezTo>
                  <a:pt x="10234" y="21461"/>
                  <a:pt x="10444" y="21599"/>
                  <a:pt x="10639" y="21476"/>
                </a:cubicBezTo>
                <a:cubicBezTo>
                  <a:pt x="10829" y="21336"/>
                  <a:pt x="11250" y="21231"/>
                  <a:pt x="11376" y="21198"/>
                </a:cubicBezTo>
                <a:cubicBezTo>
                  <a:pt x="11397" y="21190"/>
                  <a:pt x="11418" y="21205"/>
                  <a:pt x="11434" y="21221"/>
                </a:cubicBezTo>
                <a:cubicBezTo>
                  <a:pt x="11487" y="21295"/>
                  <a:pt x="11624" y="21452"/>
                  <a:pt x="11819" y="21452"/>
                </a:cubicBezTo>
                <a:cubicBezTo>
                  <a:pt x="12066" y="21452"/>
                  <a:pt x="12672" y="21452"/>
                  <a:pt x="12767" y="21452"/>
                </a:cubicBezTo>
                <a:cubicBezTo>
                  <a:pt x="12856" y="21452"/>
                  <a:pt x="12929" y="21361"/>
                  <a:pt x="12935" y="21221"/>
                </a:cubicBezTo>
                <a:cubicBezTo>
                  <a:pt x="12935" y="21196"/>
                  <a:pt x="12950" y="21180"/>
                  <a:pt x="12966" y="21180"/>
                </a:cubicBezTo>
                <a:cubicBezTo>
                  <a:pt x="13066" y="21188"/>
                  <a:pt x="13167" y="21263"/>
                  <a:pt x="13267" y="21452"/>
                </a:cubicBezTo>
                <a:cubicBezTo>
                  <a:pt x="13272" y="21041"/>
                  <a:pt x="13109" y="20935"/>
                  <a:pt x="12920" y="20910"/>
                </a:cubicBezTo>
                <a:cubicBezTo>
                  <a:pt x="12899" y="20910"/>
                  <a:pt x="12883" y="20894"/>
                  <a:pt x="12872" y="20869"/>
                </a:cubicBezTo>
                <a:cubicBezTo>
                  <a:pt x="12819" y="20770"/>
                  <a:pt x="12720" y="20729"/>
                  <a:pt x="12446" y="20794"/>
                </a:cubicBezTo>
                <a:cubicBezTo>
                  <a:pt x="12140" y="20868"/>
                  <a:pt x="11655" y="20638"/>
                  <a:pt x="11403" y="19568"/>
                </a:cubicBezTo>
                <a:cubicBezTo>
                  <a:pt x="11150" y="18499"/>
                  <a:pt x="10908" y="17455"/>
                  <a:pt x="11060" y="16928"/>
                </a:cubicBezTo>
                <a:cubicBezTo>
                  <a:pt x="11139" y="16648"/>
                  <a:pt x="11430" y="15925"/>
                  <a:pt x="11735" y="15275"/>
                </a:cubicBezTo>
                <a:cubicBezTo>
                  <a:pt x="11761" y="15218"/>
                  <a:pt x="11808" y="15175"/>
                  <a:pt x="11855" y="15175"/>
                </a:cubicBezTo>
                <a:cubicBezTo>
                  <a:pt x="12292" y="15126"/>
                  <a:pt x="12777" y="15060"/>
                  <a:pt x="13088" y="15010"/>
                </a:cubicBezTo>
                <a:cubicBezTo>
                  <a:pt x="13114" y="15002"/>
                  <a:pt x="13136" y="15052"/>
                  <a:pt x="13130" y="15093"/>
                </a:cubicBezTo>
                <a:cubicBezTo>
                  <a:pt x="13057" y="15455"/>
                  <a:pt x="12982" y="15800"/>
                  <a:pt x="12930" y="16039"/>
                </a:cubicBezTo>
                <a:cubicBezTo>
                  <a:pt x="12793" y="16615"/>
                  <a:pt x="13009" y="17149"/>
                  <a:pt x="13272" y="17527"/>
                </a:cubicBezTo>
                <a:cubicBezTo>
                  <a:pt x="13572" y="17963"/>
                  <a:pt x="14977" y="20071"/>
                  <a:pt x="14888" y="20499"/>
                </a:cubicBezTo>
                <a:cubicBezTo>
                  <a:pt x="14835" y="20746"/>
                  <a:pt x="14619" y="20966"/>
                  <a:pt x="14256" y="20776"/>
                </a:cubicBezTo>
                <a:cubicBezTo>
                  <a:pt x="13887" y="20587"/>
                  <a:pt x="13604" y="20967"/>
                  <a:pt x="13640" y="21452"/>
                </a:cubicBezTo>
                <a:cubicBezTo>
                  <a:pt x="13640" y="21452"/>
                  <a:pt x="13793" y="21050"/>
                  <a:pt x="13988" y="21033"/>
                </a:cubicBezTo>
                <a:cubicBezTo>
                  <a:pt x="14003" y="21033"/>
                  <a:pt x="14019" y="21050"/>
                  <a:pt x="14019" y="21075"/>
                </a:cubicBezTo>
                <a:cubicBezTo>
                  <a:pt x="14040" y="21305"/>
                  <a:pt x="14252" y="21550"/>
                  <a:pt x="14526" y="21345"/>
                </a:cubicBezTo>
                <a:cubicBezTo>
                  <a:pt x="14715" y="21205"/>
                  <a:pt x="15126" y="21188"/>
                  <a:pt x="15242" y="21188"/>
                </a:cubicBezTo>
                <a:cubicBezTo>
                  <a:pt x="15257" y="21188"/>
                  <a:pt x="15279" y="21196"/>
                  <a:pt x="15289" y="21221"/>
                </a:cubicBezTo>
                <a:cubicBezTo>
                  <a:pt x="15337" y="21287"/>
                  <a:pt x="15478" y="21460"/>
                  <a:pt x="15678" y="21460"/>
                </a:cubicBezTo>
                <a:cubicBezTo>
                  <a:pt x="15925" y="21460"/>
                  <a:pt x="16531" y="21460"/>
                  <a:pt x="16625" y="21460"/>
                </a:cubicBezTo>
                <a:cubicBezTo>
                  <a:pt x="16715" y="21460"/>
                  <a:pt x="16790" y="21393"/>
                  <a:pt x="16795" y="21270"/>
                </a:cubicBezTo>
                <a:cubicBezTo>
                  <a:pt x="16795" y="21245"/>
                  <a:pt x="16811" y="21229"/>
                  <a:pt x="16821" y="21229"/>
                </a:cubicBezTo>
                <a:cubicBezTo>
                  <a:pt x="16927" y="21237"/>
                  <a:pt x="17031" y="21295"/>
                  <a:pt x="17121" y="21468"/>
                </a:cubicBezTo>
                <a:cubicBezTo>
                  <a:pt x="17126" y="21057"/>
                  <a:pt x="16963" y="20950"/>
                  <a:pt x="16774" y="20926"/>
                </a:cubicBezTo>
                <a:cubicBezTo>
                  <a:pt x="16758" y="20926"/>
                  <a:pt x="16736" y="20909"/>
                  <a:pt x="16726" y="20884"/>
                </a:cubicBezTo>
                <a:cubicBezTo>
                  <a:pt x="16673" y="20786"/>
                  <a:pt x="16574" y="20762"/>
                  <a:pt x="16295" y="20828"/>
                </a:cubicBezTo>
                <a:cubicBezTo>
                  <a:pt x="15989" y="20902"/>
                  <a:pt x="15537" y="20473"/>
                  <a:pt x="15079" y="19617"/>
                </a:cubicBezTo>
                <a:cubicBezTo>
                  <a:pt x="14621" y="18762"/>
                  <a:pt x="13973" y="17576"/>
                  <a:pt x="13925" y="16992"/>
                </a:cubicBezTo>
                <a:cubicBezTo>
                  <a:pt x="13904" y="16737"/>
                  <a:pt x="14130" y="15462"/>
                  <a:pt x="14383" y="14319"/>
                </a:cubicBezTo>
                <a:cubicBezTo>
                  <a:pt x="14414" y="14171"/>
                  <a:pt x="14482" y="14049"/>
                  <a:pt x="14572" y="13967"/>
                </a:cubicBezTo>
                <a:cubicBezTo>
                  <a:pt x="18063" y="11055"/>
                  <a:pt x="18185" y="7477"/>
                  <a:pt x="18401" y="5651"/>
                </a:cubicBezTo>
                <a:cubicBezTo>
                  <a:pt x="18585" y="4104"/>
                  <a:pt x="18806" y="3462"/>
                  <a:pt x="18906" y="3239"/>
                </a:cubicBezTo>
                <a:cubicBezTo>
                  <a:pt x="18938" y="3174"/>
                  <a:pt x="18980" y="3131"/>
                  <a:pt x="19033" y="3131"/>
                </a:cubicBezTo>
                <a:lnTo>
                  <a:pt x="20976" y="2936"/>
                </a:lnTo>
                <a:cubicBezTo>
                  <a:pt x="21029" y="2920"/>
                  <a:pt x="21060" y="2835"/>
                  <a:pt x="21034" y="2761"/>
                </a:cubicBezTo>
                <a:cubicBezTo>
                  <a:pt x="20918" y="2408"/>
                  <a:pt x="20507" y="1561"/>
                  <a:pt x="19159" y="1314"/>
                </a:cubicBezTo>
                <a:cubicBezTo>
                  <a:pt x="19128" y="1306"/>
                  <a:pt x="19095" y="1290"/>
                  <a:pt x="19069" y="1257"/>
                </a:cubicBezTo>
                <a:cubicBezTo>
                  <a:pt x="18355" y="473"/>
                  <a:pt x="18298" y="10"/>
                  <a:pt x="17205" y="0"/>
                </a:cubicBezTo>
                <a:close/>
              </a:path>
            </a:pathLst>
          </a:custGeom>
          <a:solidFill>
            <a:srgbClr val="E5CA6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السعي</a:t>
            </a:r>
          </a:p>
        </p:txBody>
      </p:sp>
      <p:sp>
        <p:nvSpPr>
          <p:cNvPr id="236" name="الطموح"/>
          <p:cNvSpPr/>
          <p:nvPr/>
        </p:nvSpPr>
        <p:spPr>
          <a:xfrm>
            <a:off x="18604687" y="1263763"/>
            <a:ext cx="5364605" cy="3512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3" h="21522" fill="norm" stroke="1" extrusionOk="0">
                <a:moveTo>
                  <a:pt x="17205" y="0"/>
                </a:moveTo>
                <a:cubicBezTo>
                  <a:pt x="17048" y="-1"/>
                  <a:pt x="16872" y="6"/>
                  <a:pt x="16668" y="24"/>
                </a:cubicBezTo>
                <a:cubicBezTo>
                  <a:pt x="15984" y="81"/>
                  <a:pt x="14926" y="2253"/>
                  <a:pt x="14447" y="4335"/>
                </a:cubicBezTo>
                <a:cubicBezTo>
                  <a:pt x="14415" y="4466"/>
                  <a:pt x="14347" y="4564"/>
                  <a:pt x="14262" y="4597"/>
                </a:cubicBezTo>
                <a:cubicBezTo>
                  <a:pt x="9481" y="6875"/>
                  <a:pt x="7132" y="9945"/>
                  <a:pt x="6384" y="11039"/>
                </a:cubicBezTo>
                <a:cubicBezTo>
                  <a:pt x="5631" y="12141"/>
                  <a:pt x="1282" y="14320"/>
                  <a:pt x="297" y="14920"/>
                </a:cubicBezTo>
                <a:cubicBezTo>
                  <a:pt x="-540" y="15430"/>
                  <a:pt x="598" y="15546"/>
                  <a:pt x="1187" y="15283"/>
                </a:cubicBezTo>
                <a:cubicBezTo>
                  <a:pt x="1646" y="15077"/>
                  <a:pt x="2572" y="14691"/>
                  <a:pt x="2956" y="14535"/>
                </a:cubicBezTo>
                <a:cubicBezTo>
                  <a:pt x="2972" y="14527"/>
                  <a:pt x="2984" y="14568"/>
                  <a:pt x="2968" y="14576"/>
                </a:cubicBezTo>
                <a:cubicBezTo>
                  <a:pt x="2636" y="14798"/>
                  <a:pt x="1861" y="15331"/>
                  <a:pt x="1319" y="15710"/>
                </a:cubicBezTo>
                <a:cubicBezTo>
                  <a:pt x="613" y="16203"/>
                  <a:pt x="1762" y="16260"/>
                  <a:pt x="2394" y="15882"/>
                </a:cubicBezTo>
                <a:cubicBezTo>
                  <a:pt x="3010" y="15512"/>
                  <a:pt x="3836" y="15052"/>
                  <a:pt x="4895" y="14599"/>
                </a:cubicBezTo>
                <a:cubicBezTo>
                  <a:pt x="4942" y="14583"/>
                  <a:pt x="4994" y="14592"/>
                  <a:pt x="5036" y="14625"/>
                </a:cubicBezTo>
                <a:cubicBezTo>
                  <a:pt x="5521" y="15053"/>
                  <a:pt x="6511" y="15061"/>
                  <a:pt x="7322" y="14206"/>
                </a:cubicBezTo>
                <a:cubicBezTo>
                  <a:pt x="7343" y="14181"/>
                  <a:pt x="7375" y="14188"/>
                  <a:pt x="7391" y="14221"/>
                </a:cubicBezTo>
                <a:cubicBezTo>
                  <a:pt x="7844" y="15069"/>
                  <a:pt x="9171" y="15291"/>
                  <a:pt x="10445" y="15283"/>
                </a:cubicBezTo>
                <a:cubicBezTo>
                  <a:pt x="10487" y="15283"/>
                  <a:pt x="10512" y="15356"/>
                  <a:pt x="10486" y="15414"/>
                </a:cubicBezTo>
                <a:cubicBezTo>
                  <a:pt x="10460" y="15472"/>
                  <a:pt x="10428" y="15537"/>
                  <a:pt x="10407" y="15620"/>
                </a:cubicBezTo>
                <a:cubicBezTo>
                  <a:pt x="10339" y="15842"/>
                  <a:pt x="10134" y="16130"/>
                  <a:pt x="10419" y="17216"/>
                </a:cubicBezTo>
                <a:cubicBezTo>
                  <a:pt x="10577" y="17825"/>
                  <a:pt x="11129" y="20071"/>
                  <a:pt x="11034" y="20499"/>
                </a:cubicBezTo>
                <a:cubicBezTo>
                  <a:pt x="10981" y="20746"/>
                  <a:pt x="10765" y="20910"/>
                  <a:pt x="10381" y="20836"/>
                </a:cubicBezTo>
                <a:cubicBezTo>
                  <a:pt x="10186" y="20803"/>
                  <a:pt x="9822" y="20967"/>
                  <a:pt x="9859" y="21460"/>
                </a:cubicBezTo>
                <a:cubicBezTo>
                  <a:pt x="9859" y="21460"/>
                  <a:pt x="9992" y="21198"/>
                  <a:pt x="10187" y="21198"/>
                </a:cubicBezTo>
                <a:cubicBezTo>
                  <a:pt x="10202" y="21198"/>
                  <a:pt x="10213" y="21214"/>
                  <a:pt x="10213" y="21239"/>
                </a:cubicBezTo>
                <a:cubicBezTo>
                  <a:pt x="10234" y="21461"/>
                  <a:pt x="10444" y="21599"/>
                  <a:pt x="10639" y="21476"/>
                </a:cubicBezTo>
                <a:cubicBezTo>
                  <a:pt x="10829" y="21336"/>
                  <a:pt x="11250" y="21231"/>
                  <a:pt x="11376" y="21198"/>
                </a:cubicBezTo>
                <a:cubicBezTo>
                  <a:pt x="11397" y="21190"/>
                  <a:pt x="11418" y="21205"/>
                  <a:pt x="11434" y="21221"/>
                </a:cubicBezTo>
                <a:cubicBezTo>
                  <a:pt x="11487" y="21295"/>
                  <a:pt x="11624" y="21452"/>
                  <a:pt x="11819" y="21452"/>
                </a:cubicBezTo>
                <a:cubicBezTo>
                  <a:pt x="12066" y="21452"/>
                  <a:pt x="12672" y="21452"/>
                  <a:pt x="12767" y="21452"/>
                </a:cubicBezTo>
                <a:cubicBezTo>
                  <a:pt x="12856" y="21452"/>
                  <a:pt x="12929" y="21361"/>
                  <a:pt x="12935" y="21221"/>
                </a:cubicBezTo>
                <a:cubicBezTo>
                  <a:pt x="12935" y="21196"/>
                  <a:pt x="12950" y="21180"/>
                  <a:pt x="12966" y="21180"/>
                </a:cubicBezTo>
                <a:cubicBezTo>
                  <a:pt x="13066" y="21188"/>
                  <a:pt x="13167" y="21263"/>
                  <a:pt x="13267" y="21452"/>
                </a:cubicBezTo>
                <a:cubicBezTo>
                  <a:pt x="13272" y="21041"/>
                  <a:pt x="13109" y="20935"/>
                  <a:pt x="12920" y="20910"/>
                </a:cubicBezTo>
                <a:cubicBezTo>
                  <a:pt x="12899" y="20910"/>
                  <a:pt x="12883" y="20894"/>
                  <a:pt x="12872" y="20869"/>
                </a:cubicBezTo>
                <a:cubicBezTo>
                  <a:pt x="12819" y="20770"/>
                  <a:pt x="12720" y="20729"/>
                  <a:pt x="12446" y="20794"/>
                </a:cubicBezTo>
                <a:cubicBezTo>
                  <a:pt x="12140" y="20868"/>
                  <a:pt x="11655" y="20638"/>
                  <a:pt x="11403" y="19568"/>
                </a:cubicBezTo>
                <a:cubicBezTo>
                  <a:pt x="11150" y="18499"/>
                  <a:pt x="10908" y="17455"/>
                  <a:pt x="11060" y="16928"/>
                </a:cubicBezTo>
                <a:cubicBezTo>
                  <a:pt x="11139" y="16648"/>
                  <a:pt x="11430" y="15925"/>
                  <a:pt x="11735" y="15275"/>
                </a:cubicBezTo>
                <a:cubicBezTo>
                  <a:pt x="11761" y="15218"/>
                  <a:pt x="11808" y="15175"/>
                  <a:pt x="11855" y="15175"/>
                </a:cubicBezTo>
                <a:cubicBezTo>
                  <a:pt x="12292" y="15126"/>
                  <a:pt x="12777" y="15060"/>
                  <a:pt x="13088" y="15010"/>
                </a:cubicBezTo>
                <a:cubicBezTo>
                  <a:pt x="13114" y="15002"/>
                  <a:pt x="13136" y="15052"/>
                  <a:pt x="13130" y="15093"/>
                </a:cubicBezTo>
                <a:cubicBezTo>
                  <a:pt x="13057" y="15455"/>
                  <a:pt x="12982" y="15800"/>
                  <a:pt x="12930" y="16039"/>
                </a:cubicBezTo>
                <a:cubicBezTo>
                  <a:pt x="12793" y="16615"/>
                  <a:pt x="13009" y="17149"/>
                  <a:pt x="13272" y="17527"/>
                </a:cubicBezTo>
                <a:cubicBezTo>
                  <a:pt x="13572" y="17963"/>
                  <a:pt x="14977" y="20071"/>
                  <a:pt x="14888" y="20499"/>
                </a:cubicBezTo>
                <a:cubicBezTo>
                  <a:pt x="14835" y="20746"/>
                  <a:pt x="14619" y="20966"/>
                  <a:pt x="14256" y="20776"/>
                </a:cubicBezTo>
                <a:cubicBezTo>
                  <a:pt x="13887" y="20587"/>
                  <a:pt x="13604" y="20967"/>
                  <a:pt x="13640" y="21452"/>
                </a:cubicBezTo>
                <a:cubicBezTo>
                  <a:pt x="13640" y="21452"/>
                  <a:pt x="13793" y="21050"/>
                  <a:pt x="13988" y="21033"/>
                </a:cubicBezTo>
                <a:cubicBezTo>
                  <a:pt x="14003" y="21033"/>
                  <a:pt x="14019" y="21050"/>
                  <a:pt x="14019" y="21075"/>
                </a:cubicBezTo>
                <a:cubicBezTo>
                  <a:pt x="14040" y="21305"/>
                  <a:pt x="14252" y="21550"/>
                  <a:pt x="14526" y="21345"/>
                </a:cubicBezTo>
                <a:cubicBezTo>
                  <a:pt x="14715" y="21205"/>
                  <a:pt x="15126" y="21188"/>
                  <a:pt x="15242" y="21188"/>
                </a:cubicBezTo>
                <a:cubicBezTo>
                  <a:pt x="15257" y="21188"/>
                  <a:pt x="15279" y="21196"/>
                  <a:pt x="15289" y="21221"/>
                </a:cubicBezTo>
                <a:cubicBezTo>
                  <a:pt x="15337" y="21287"/>
                  <a:pt x="15478" y="21460"/>
                  <a:pt x="15678" y="21460"/>
                </a:cubicBezTo>
                <a:cubicBezTo>
                  <a:pt x="15925" y="21460"/>
                  <a:pt x="16531" y="21460"/>
                  <a:pt x="16625" y="21460"/>
                </a:cubicBezTo>
                <a:cubicBezTo>
                  <a:pt x="16715" y="21460"/>
                  <a:pt x="16790" y="21393"/>
                  <a:pt x="16795" y="21270"/>
                </a:cubicBezTo>
                <a:cubicBezTo>
                  <a:pt x="16795" y="21245"/>
                  <a:pt x="16811" y="21229"/>
                  <a:pt x="16821" y="21229"/>
                </a:cubicBezTo>
                <a:cubicBezTo>
                  <a:pt x="16927" y="21237"/>
                  <a:pt x="17031" y="21295"/>
                  <a:pt x="17121" y="21468"/>
                </a:cubicBezTo>
                <a:cubicBezTo>
                  <a:pt x="17126" y="21057"/>
                  <a:pt x="16963" y="20950"/>
                  <a:pt x="16774" y="20926"/>
                </a:cubicBezTo>
                <a:cubicBezTo>
                  <a:pt x="16758" y="20926"/>
                  <a:pt x="16736" y="20909"/>
                  <a:pt x="16726" y="20884"/>
                </a:cubicBezTo>
                <a:cubicBezTo>
                  <a:pt x="16673" y="20786"/>
                  <a:pt x="16574" y="20762"/>
                  <a:pt x="16295" y="20828"/>
                </a:cubicBezTo>
                <a:cubicBezTo>
                  <a:pt x="15989" y="20902"/>
                  <a:pt x="15537" y="20473"/>
                  <a:pt x="15079" y="19617"/>
                </a:cubicBezTo>
                <a:cubicBezTo>
                  <a:pt x="14621" y="18762"/>
                  <a:pt x="13973" y="17576"/>
                  <a:pt x="13925" y="16992"/>
                </a:cubicBezTo>
                <a:cubicBezTo>
                  <a:pt x="13904" y="16737"/>
                  <a:pt x="14130" y="15462"/>
                  <a:pt x="14383" y="14319"/>
                </a:cubicBezTo>
                <a:cubicBezTo>
                  <a:pt x="14414" y="14171"/>
                  <a:pt x="14482" y="14049"/>
                  <a:pt x="14572" y="13967"/>
                </a:cubicBezTo>
                <a:cubicBezTo>
                  <a:pt x="18063" y="11055"/>
                  <a:pt x="18185" y="7477"/>
                  <a:pt x="18401" y="5651"/>
                </a:cubicBezTo>
                <a:cubicBezTo>
                  <a:pt x="18585" y="4104"/>
                  <a:pt x="18806" y="3462"/>
                  <a:pt x="18906" y="3239"/>
                </a:cubicBezTo>
                <a:cubicBezTo>
                  <a:pt x="18938" y="3174"/>
                  <a:pt x="18980" y="3131"/>
                  <a:pt x="19033" y="3131"/>
                </a:cubicBezTo>
                <a:lnTo>
                  <a:pt x="20976" y="2936"/>
                </a:lnTo>
                <a:cubicBezTo>
                  <a:pt x="21029" y="2920"/>
                  <a:pt x="21060" y="2835"/>
                  <a:pt x="21034" y="2761"/>
                </a:cubicBezTo>
                <a:cubicBezTo>
                  <a:pt x="20918" y="2408"/>
                  <a:pt x="20507" y="1561"/>
                  <a:pt x="19159" y="1314"/>
                </a:cubicBezTo>
                <a:cubicBezTo>
                  <a:pt x="19128" y="1306"/>
                  <a:pt x="19095" y="1290"/>
                  <a:pt x="19069" y="1257"/>
                </a:cubicBezTo>
                <a:cubicBezTo>
                  <a:pt x="18355" y="473"/>
                  <a:pt x="18298" y="10"/>
                  <a:pt x="17205" y="0"/>
                </a:cubicBezTo>
                <a:close/>
              </a:path>
            </a:pathLst>
          </a:custGeom>
          <a:solidFill>
            <a:srgbClr val="E5CA6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الطموح</a:t>
            </a:r>
          </a:p>
        </p:txBody>
      </p:sp>
      <p:sp>
        <p:nvSpPr>
          <p:cNvPr id="237" name="التوكل"/>
          <p:cNvSpPr/>
          <p:nvPr/>
        </p:nvSpPr>
        <p:spPr>
          <a:xfrm>
            <a:off x="679466" y="213081"/>
            <a:ext cx="5818312" cy="38090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3" h="21522" fill="norm" stroke="1" extrusionOk="0">
                <a:moveTo>
                  <a:pt x="17205" y="0"/>
                </a:moveTo>
                <a:cubicBezTo>
                  <a:pt x="17048" y="-1"/>
                  <a:pt x="16872" y="6"/>
                  <a:pt x="16668" y="24"/>
                </a:cubicBezTo>
                <a:cubicBezTo>
                  <a:pt x="15984" y="81"/>
                  <a:pt x="14926" y="2253"/>
                  <a:pt x="14447" y="4335"/>
                </a:cubicBezTo>
                <a:cubicBezTo>
                  <a:pt x="14415" y="4466"/>
                  <a:pt x="14347" y="4564"/>
                  <a:pt x="14262" y="4597"/>
                </a:cubicBezTo>
                <a:cubicBezTo>
                  <a:pt x="9481" y="6875"/>
                  <a:pt x="7132" y="9945"/>
                  <a:pt x="6384" y="11039"/>
                </a:cubicBezTo>
                <a:cubicBezTo>
                  <a:pt x="5631" y="12141"/>
                  <a:pt x="1282" y="14320"/>
                  <a:pt x="297" y="14920"/>
                </a:cubicBezTo>
                <a:cubicBezTo>
                  <a:pt x="-540" y="15430"/>
                  <a:pt x="598" y="15546"/>
                  <a:pt x="1187" y="15283"/>
                </a:cubicBezTo>
                <a:cubicBezTo>
                  <a:pt x="1646" y="15077"/>
                  <a:pt x="2572" y="14691"/>
                  <a:pt x="2956" y="14535"/>
                </a:cubicBezTo>
                <a:cubicBezTo>
                  <a:pt x="2972" y="14527"/>
                  <a:pt x="2984" y="14568"/>
                  <a:pt x="2968" y="14576"/>
                </a:cubicBezTo>
                <a:cubicBezTo>
                  <a:pt x="2636" y="14798"/>
                  <a:pt x="1861" y="15331"/>
                  <a:pt x="1319" y="15710"/>
                </a:cubicBezTo>
                <a:cubicBezTo>
                  <a:pt x="613" y="16203"/>
                  <a:pt x="1762" y="16260"/>
                  <a:pt x="2394" y="15882"/>
                </a:cubicBezTo>
                <a:cubicBezTo>
                  <a:pt x="3010" y="15512"/>
                  <a:pt x="3836" y="15052"/>
                  <a:pt x="4895" y="14599"/>
                </a:cubicBezTo>
                <a:cubicBezTo>
                  <a:pt x="4942" y="14583"/>
                  <a:pt x="4994" y="14592"/>
                  <a:pt x="5036" y="14625"/>
                </a:cubicBezTo>
                <a:cubicBezTo>
                  <a:pt x="5521" y="15053"/>
                  <a:pt x="6511" y="15061"/>
                  <a:pt x="7322" y="14206"/>
                </a:cubicBezTo>
                <a:cubicBezTo>
                  <a:pt x="7343" y="14181"/>
                  <a:pt x="7375" y="14188"/>
                  <a:pt x="7391" y="14221"/>
                </a:cubicBezTo>
                <a:cubicBezTo>
                  <a:pt x="7844" y="15069"/>
                  <a:pt x="9171" y="15291"/>
                  <a:pt x="10445" y="15283"/>
                </a:cubicBezTo>
                <a:cubicBezTo>
                  <a:pt x="10487" y="15283"/>
                  <a:pt x="10512" y="15356"/>
                  <a:pt x="10486" y="15414"/>
                </a:cubicBezTo>
                <a:cubicBezTo>
                  <a:pt x="10460" y="15472"/>
                  <a:pt x="10428" y="15537"/>
                  <a:pt x="10407" y="15620"/>
                </a:cubicBezTo>
                <a:cubicBezTo>
                  <a:pt x="10339" y="15842"/>
                  <a:pt x="10134" y="16130"/>
                  <a:pt x="10419" y="17216"/>
                </a:cubicBezTo>
                <a:cubicBezTo>
                  <a:pt x="10577" y="17825"/>
                  <a:pt x="11129" y="20071"/>
                  <a:pt x="11034" y="20499"/>
                </a:cubicBezTo>
                <a:cubicBezTo>
                  <a:pt x="10981" y="20746"/>
                  <a:pt x="10765" y="20910"/>
                  <a:pt x="10381" y="20836"/>
                </a:cubicBezTo>
                <a:cubicBezTo>
                  <a:pt x="10186" y="20803"/>
                  <a:pt x="9822" y="20967"/>
                  <a:pt x="9859" y="21460"/>
                </a:cubicBezTo>
                <a:cubicBezTo>
                  <a:pt x="9859" y="21460"/>
                  <a:pt x="9992" y="21198"/>
                  <a:pt x="10187" y="21198"/>
                </a:cubicBezTo>
                <a:cubicBezTo>
                  <a:pt x="10202" y="21198"/>
                  <a:pt x="10213" y="21214"/>
                  <a:pt x="10213" y="21239"/>
                </a:cubicBezTo>
                <a:cubicBezTo>
                  <a:pt x="10234" y="21461"/>
                  <a:pt x="10444" y="21599"/>
                  <a:pt x="10639" y="21476"/>
                </a:cubicBezTo>
                <a:cubicBezTo>
                  <a:pt x="10829" y="21336"/>
                  <a:pt x="11250" y="21231"/>
                  <a:pt x="11376" y="21198"/>
                </a:cubicBezTo>
                <a:cubicBezTo>
                  <a:pt x="11397" y="21190"/>
                  <a:pt x="11418" y="21205"/>
                  <a:pt x="11434" y="21221"/>
                </a:cubicBezTo>
                <a:cubicBezTo>
                  <a:pt x="11487" y="21295"/>
                  <a:pt x="11624" y="21452"/>
                  <a:pt x="11819" y="21452"/>
                </a:cubicBezTo>
                <a:cubicBezTo>
                  <a:pt x="12066" y="21452"/>
                  <a:pt x="12672" y="21452"/>
                  <a:pt x="12767" y="21452"/>
                </a:cubicBezTo>
                <a:cubicBezTo>
                  <a:pt x="12856" y="21452"/>
                  <a:pt x="12929" y="21361"/>
                  <a:pt x="12935" y="21221"/>
                </a:cubicBezTo>
                <a:cubicBezTo>
                  <a:pt x="12935" y="21196"/>
                  <a:pt x="12950" y="21180"/>
                  <a:pt x="12966" y="21180"/>
                </a:cubicBezTo>
                <a:cubicBezTo>
                  <a:pt x="13066" y="21188"/>
                  <a:pt x="13167" y="21263"/>
                  <a:pt x="13267" y="21452"/>
                </a:cubicBezTo>
                <a:cubicBezTo>
                  <a:pt x="13272" y="21041"/>
                  <a:pt x="13109" y="20935"/>
                  <a:pt x="12920" y="20910"/>
                </a:cubicBezTo>
                <a:cubicBezTo>
                  <a:pt x="12899" y="20910"/>
                  <a:pt x="12883" y="20894"/>
                  <a:pt x="12872" y="20869"/>
                </a:cubicBezTo>
                <a:cubicBezTo>
                  <a:pt x="12819" y="20770"/>
                  <a:pt x="12720" y="20729"/>
                  <a:pt x="12446" y="20794"/>
                </a:cubicBezTo>
                <a:cubicBezTo>
                  <a:pt x="12140" y="20868"/>
                  <a:pt x="11655" y="20638"/>
                  <a:pt x="11403" y="19568"/>
                </a:cubicBezTo>
                <a:cubicBezTo>
                  <a:pt x="11150" y="18499"/>
                  <a:pt x="10908" y="17455"/>
                  <a:pt x="11060" y="16928"/>
                </a:cubicBezTo>
                <a:cubicBezTo>
                  <a:pt x="11139" y="16648"/>
                  <a:pt x="11430" y="15925"/>
                  <a:pt x="11735" y="15275"/>
                </a:cubicBezTo>
                <a:cubicBezTo>
                  <a:pt x="11761" y="15218"/>
                  <a:pt x="11808" y="15175"/>
                  <a:pt x="11855" y="15175"/>
                </a:cubicBezTo>
                <a:cubicBezTo>
                  <a:pt x="12292" y="15126"/>
                  <a:pt x="12777" y="15060"/>
                  <a:pt x="13088" y="15010"/>
                </a:cubicBezTo>
                <a:cubicBezTo>
                  <a:pt x="13114" y="15002"/>
                  <a:pt x="13136" y="15052"/>
                  <a:pt x="13130" y="15093"/>
                </a:cubicBezTo>
                <a:cubicBezTo>
                  <a:pt x="13057" y="15455"/>
                  <a:pt x="12982" y="15800"/>
                  <a:pt x="12930" y="16039"/>
                </a:cubicBezTo>
                <a:cubicBezTo>
                  <a:pt x="12793" y="16615"/>
                  <a:pt x="13009" y="17149"/>
                  <a:pt x="13272" y="17527"/>
                </a:cubicBezTo>
                <a:cubicBezTo>
                  <a:pt x="13572" y="17963"/>
                  <a:pt x="14977" y="20071"/>
                  <a:pt x="14888" y="20499"/>
                </a:cubicBezTo>
                <a:cubicBezTo>
                  <a:pt x="14835" y="20746"/>
                  <a:pt x="14619" y="20966"/>
                  <a:pt x="14256" y="20776"/>
                </a:cubicBezTo>
                <a:cubicBezTo>
                  <a:pt x="13887" y="20587"/>
                  <a:pt x="13604" y="20967"/>
                  <a:pt x="13640" y="21452"/>
                </a:cubicBezTo>
                <a:cubicBezTo>
                  <a:pt x="13640" y="21452"/>
                  <a:pt x="13793" y="21050"/>
                  <a:pt x="13988" y="21033"/>
                </a:cubicBezTo>
                <a:cubicBezTo>
                  <a:pt x="14003" y="21033"/>
                  <a:pt x="14019" y="21050"/>
                  <a:pt x="14019" y="21075"/>
                </a:cubicBezTo>
                <a:cubicBezTo>
                  <a:pt x="14040" y="21305"/>
                  <a:pt x="14252" y="21550"/>
                  <a:pt x="14526" y="21345"/>
                </a:cubicBezTo>
                <a:cubicBezTo>
                  <a:pt x="14715" y="21205"/>
                  <a:pt x="15126" y="21188"/>
                  <a:pt x="15242" y="21188"/>
                </a:cubicBezTo>
                <a:cubicBezTo>
                  <a:pt x="15257" y="21188"/>
                  <a:pt x="15279" y="21196"/>
                  <a:pt x="15289" y="21221"/>
                </a:cubicBezTo>
                <a:cubicBezTo>
                  <a:pt x="15337" y="21287"/>
                  <a:pt x="15478" y="21460"/>
                  <a:pt x="15678" y="21460"/>
                </a:cubicBezTo>
                <a:cubicBezTo>
                  <a:pt x="15925" y="21460"/>
                  <a:pt x="16531" y="21460"/>
                  <a:pt x="16625" y="21460"/>
                </a:cubicBezTo>
                <a:cubicBezTo>
                  <a:pt x="16715" y="21460"/>
                  <a:pt x="16790" y="21393"/>
                  <a:pt x="16795" y="21270"/>
                </a:cubicBezTo>
                <a:cubicBezTo>
                  <a:pt x="16795" y="21245"/>
                  <a:pt x="16811" y="21229"/>
                  <a:pt x="16821" y="21229"/>
                </a:cubicBezTo>
                <a:cubicBezTo>
                  <a:pt x="16927" y="21237"/>
                  <a:pt x="17031" y="21295"/>
                  <a:pt x="17121" y="21468"/>
                </a:cubicBezTo>
                <a:cubicBezTo>
                  <a:pt x="17126" y="21057"/>
                  <a:pt x="16963" y="20950"/>
                  <a:pt x="16774" y="20926"/>
                </a:cubicBezTo>
                <a:cubicBezTo>
                  <a:pt x="16758" y="20926"/>
                  <a:pt x="16736" y="20909"/>
                  <a:pt x="16726" y="20884"/>
                </a:cubicBezTo>
                <a:cubicBezTo>
                  <a:pt x="16673" y="20786"/>
                  <a:pt x="16574" y="20762"/>
                  <a:pt x="16295" y="20828"/>
                </a:cubicBezTo>
                <a:cubicBezTo>
                  <a:pt x="15989" y="20902"/>
                  <a:pt x="15537" y="20473"/>
                  <a:pt x="15079" y="19617"/>
                </a:cubicBezTo>
                <a:cubicBezTo>
                  <a:pt x="14621" y="18762"/>
                  <a:pt x="13973" y="17576"/>
                  <a:pt x="13925" y="16992"/>
                </a:cubicBezTo>
                <a:cubicBezTo>
                  <a:pt x="13904" y="16737"/>
                  <a:pt x="14130" y="15462"/>
                  <a:pt x="14383" y="14319"/>
                </a:cubicBezTo>
                <a:cubicBezTo>
                  <a:pt x="14414" y="14171"/>
                  <a:pt x="14482" y="14049"/>
                  <a:pt x="14572" y="13967"/>
                </a:cubicBezTo>
                <a:cubicBezTo>
                  <a:pt x="18063" y="11055"/>
                  <a:pt x="18185" y="7477"/>
                  <a:pt x="18401" y="5651"/>
                </a:cubicBezTo>
                <a:cubicBezTo>
                  <a:pt x="18585" y="4104"/>
                  <a:pt x="18806" y="3462"/>
                  <a:pt x="18906" y="3239"/>
                </a:cubicBezTo>
                <a:cubicBezTo>
                  <a:pt x="18938" y="3174"/>
                  <a:pt x="18980" y="3131"/>
                  <a:pt x="19033" y="3131"/>
                </a:cubicBezTo>
                <a:lnTo>
                  <a:pt x="20976" y="2936"/>
                </a:lnTo>
                <a:cubicBezTo>
                  <a:pt x="21029" y="2920"/>
                  <a:pt x="21060" y="2835"/>
                  <a:pt x="21034" y="2761"/>
                </a:cubicBezTo>
                <a:cubicBezTo>
                  <a:pt x="20918" y="2408"/>
                  <a:pt x="20507" y="1561"/>
                  <a:pt x="19159" y="1314"/>
                </a:cubicBezTo>
                <a:cubicBezTo>
                  <a:pt x="19128" y="1306"/>
                  <a:pt x="19095" y="1290"/>
                  <a:pt x="19069" y="1257"/>
                </a:cubicBezTo>
                <a:cubicBezTo>
                  <a:pt x="18355" y="473"/>
                  <a:pt x="18298" y="10"/>
                  <a:pt x="17205" y="0"/>
                </a:cubicBezTo>
                <a:close/>
              </a:path>
            </a:pathLst>
          </a:custGeom>
          <a:solidFill>
            <a:srgbClr val="E5CA6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التوكل </a:t>
            </a:r>
          </a:p>
        </p:txBody>
      </p:sp>
      <p:sp>
        <p:nvSpPr>
          <p:cNvPr id="238" name="ابحث عن المختلف"/>
          <p:cNvSpPr txBox="1"/>
          <p:nvPr>
            <p:ph type="ctrTitle"/>
          </p:nvPr>
        </p:nvSpPr>
        <p:spPr>
          <a:xfrm>
            <a:off x="8096792" y="1581428"/>
            <a:ext cx="10368620" cy="1747655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 defTabSz="2072588">
              <a:defRPr spc="-197" sz="9860"/>
            </a:lvl1pPr>
          </a:lstStyle>
          <a:p>
            <a:pPr rtl="0">
              <a:defRPr/>
            </a:pPr>
            <a:r>
              <a:t>ابحث عن المختلف</a:t>
            </a:r>
          </a:p>
        </p:txBody>
      </p:sp>
      <p:sp>
        <p:nvSpPr>
          <p:cNvPr id="239" name="التشاؤم"/>
          <p:cNvSpPr/>
          <p:nvPr/>
        </p:nvSpPr>
        <p:spPr>
          <a:xfrm>
            <a:off x="782177" y="8653912"/>
            <a:ext cx="5612890" cy="3674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3" h="21522" fill="norm" stroke="1" extrusionOk="0">
                <a:moveTo>
                  <a:pt x="17205" y="0"/>
                </a:moveTo>
                <a:cubicBezTo>
                  <a:pt x="17048" y="-1"/>
                  <a:pt x="16872" y="6"/>
                  <a:pt x="16668" y="24"/>
                </a:cubicBezTo>
                <a:cubicBezTo>
                  <a:pt x="15984" y="81"/>
                  <a:pt x="14926" y="2253"/>
                  <a:pt x="14447" y="4335"/>
                </a:cubicBezTo>
                <a:cubicBezTo>
                  <a:pt x="14415" y="4466"/>
                  <a:pt x="14347" y="4564"/>
                  <a:pt x="14262" y="4597"/>
                </a:cubicBezTo>
                <a:cubicBezTo>
                  <a:pt x="9481" y="6875"/>
                  <a:pt x="7132" y="9945"/>
                  <a:pt x="6384" y="11039"/>
                </a:cubicBezTo>
                <a:cubicBezTo>
                  <a:pt x="5631" y="12141"/>
                  <a:pt x="1282" y="14320"/>
                  <a:pt x="297" y="14920"/>
                </a:cubicBezTo>
                <a:cubicBezTo>
                  <a:pt x="-540" y="15430"/>
                  <a:pt x="598" y="15546"/>
                  <a:pt x="1187" y="15283"/>
                </a:cubicBezTo>
                <a:cubicBezTo>
                  <a:pt x="1646" y="15077"/>
                  <a:pt x="2572" y="14691"/>
                  <a:pt x="2956" y="14535"/>
                </a:cubicBezTo>
                <a:cubicBezTo>
                  <a:pt x="2972" y="14527"/>
                  <a:pt x="2984" y="14568"/>
                  <a:pt x="2968" y="14576"/>
                </a:cubicBezTo>
                <a:cubicBezTo>
                  <a:pt x="2636" y="14798"/>
                  <a:pt x="1861" y="15331"/>
                  <a:pt x="1319" y="15710"/>
                </a:cubicBezTo>
                <a:cubicBezTo>
                  <a:pt x="613" y="16203"/>
                  <a:pt x="1762" y="16260"/>
                  <a:pt x="2394" y="15882"/>
                </a:cubicBezTo>
                <a:cubicBezTo>
                  <a:pt x="3010" y="15512"/>
                  <a:pt x="3836" y="15052"/>
                  <a:pt x="4895" y="14599"/>
                </a:cubicBezTo>
                <a:cubicBezTo>
                  <a:pt x="4942" y="14583"/>
                  <a:pt x="4994" y="14592"/>
                  <a:pt x="5036" y="14625"/>
                </a:cubicBezTo>
                <a:cubicBezTo>
                  <a:pt x="5521" y="15053"/>
                  <a:pt x="6511" y="15061"/>
                  <a:pt x="7322" y="14206"/>
                </a:cubicBezTo>
                <a:cubicBezTo>
                  <a:pt x="7343" y="14181"/>
                  <a:pt x="7375" y="14188"/>
                  <a:pt x="7391" y="14221"/>
                </a:cubicBezTo>
                <a:cubicBezTo>
                  <a:pt x="7844" y="15069"/>
                  <a:pt x="9171" y="15291"/>
                  <a:pt x="10445" y="15283"/>
                </a:cubicBezTo>
                <a:cubicBezTo>
                  <a:pt x="10487" y="15283"/>
                  <a:pt x="10512" y="15356"/>
                  <a:pt x="10486" y="15414"/>
                </a:cubicBezTo>
                <a:cubicBezTo>
                  <a:pt x="10460" y="15472"/>
                  <a:pt x="10428" y="15537"/>
                  <a:pt x="10407" y="15620"/>
                </a:cubicBezTo>
                <a:cubicBezTo>
                  <a:pt x="10339" y="15842"/>
                  <a:pt x="10134" y="16130"/>
                  <a:pt x="10419" y="17216"/>
                </a:cubicBezTo>
                <a:cubicBezTo>
                  <a:pt x="10577" y="17825"/>
                  <a:pt x="11129" y="20071"/>
                  <a:pt x="11034" y="20499"/>
                </a:cubicBezTo>
                <a:cubicBezTo>
                  <a:pt x="10981" y="20746"/>
                  <a:pt x="10765" y="20910"/>
                  <a:pt x="10381" y="20836"/>
                </a:cubicBezTo>
                <a:cubicBezTo>
                  <a:pt x="10186" y="20803"/>
                  <a:pt x="9822" y="20967"/>
                  <a:pt x="9859" y="21460"/>
                </a:cubicBezTo>
                <a:cubicBezTo>
                  <a:pt x="9859" y="21460"/>
                  <a:pt x="9992" y="21198"/>
                  <a:pt x="10187" y="21198"/>
                </a:cubicBezTo>
                <a:cubicBezTo>
                  <a:pt x="10202" y="21198"/>
                  <a:pt x="10213" y="21214"/>
                  <a:pt x="10213" y="21239"/>
                </a:cubicBezTo>
                <a:cubicBezTo>
                  <a:pt x="10234" y="21461"/>
                  <a:pt x="10444" y="21599"/>
                  <a:pt x="10639" y="21476"/>
                </a:cubicBezTo>
                <a:cubicBezTo>
                  <a:pt x="10829" y="21336"/>
                  <a:pt x="11250" y="21231"/>
                  <a:pt x="11376" y="21198"/>
                </a:cubicBezTo>
                <a:cubicBezTo>
                  <a:pt x="11397" y="21190"/>
                  <a:pt x="11418" y="21205"/>
                  <a:pt x="11434" y="21221"/>
                </a:cubicBezTo>
                <a:cubicBezTo>
                  <a:pt x="11487" y="21295"/>
                  <a:pt x="11624" y="21452"/>
                  <a:pt x="11819" y="21452"/>
                </a:cubicBezTo>
                <a:cubicBezTo>
                  <a:pt x="12066" y="21452"/>
                  <a:pt x="12672" y="21452"/>
                  <a:pt x="12767" y="21452"/>
                </a:cubicBezTo>
                <a:cubicBezTo>
                  <a:pt x="12856" y="21452"/>
                  <a:pt x="12929" y="21361"/>
                  <a:pt x="12935" y="21221"/>
                </a:cubicBezTo>
                <a:cubicBezTo>
                  <a:pt x="12935" y="21196"/>
                  <a:pt x="12950" y="21180"/>
                  <a:pt x="12966" y="21180"/>
                </a:cubicBezTo>
                <a:cubicBezTo>
                  <a:pt x="13066" y="21188"/>
                  <a:pt x="13167" y="21263"/>
                  <a:pt x="13267" y="21452"/>
                </a:cubicBezTo>
                <a:cubicBezTo>
                  <a:pt x="13272" y="21041"/>
                  <a:pt x="13109" y="20935"/>
                  <a:pt x="12920" y="20910"/>
                </a:cubicBezTo>
                <a:cubicBezTo>
                  <a:pt x="12899" y="20910"/>
                  <a:pt x="12883" y="20894"/>
                  <a:pt x="12872" y="20869"/>
                </a:cubicBezTo>
                <a:cubicBezTo>
                  <a:pt x="12819" y="20770"/>
                  <a:pt x="12720" y="20729"/>
                  <a:pt x="12446" y="20794"/>
                </a:cubicBezTo>
                <a:cubicBezTo>
                  <a:pt x="12140" y="20868"/>
                  <a:pt x="11655" y="20638"/>
                  <a:pt x="11403" y="19568"/>
                </a:cubicBezTo>
                <a:cubicBezTo>
                  <a:pt x="11150" y="18499"/>
                  <a:pt x="10908" y="17455"/>
                  <a:pt x="11060" y="16928"/>
                </a:cubicBezTo>
                <a:cubicBezTo>
                  <a:pt x="11139" y="16648"/>
                  <a:pt x="11430" y="15925"/>
                  <a:pt x="11735" y="15275"/>
                </a:cubicBezTo>
                <a:cubicBezTo>
                  <a:pt x="11761" y="15218"/>
                  <a:pt x="11808" y="15175"/>
                  <a:pt x="11855" y="15175"/>
                </a:cubicBezTo>
                <a:cubicBezTo>
                  <a:pt x="12292" y="15126"/>
                  <a:pt x="12777" y="15060"/>
                  <a:pt x="13088" y="15010"/>
                </a:cubicBezTo>
                <a:cubicBezTo>
                  <a:pt x="13114" y="15002"/>
                  <a:pt x="13136" y="15052"/>
                  <a:pt x="13130" y="15093"/>
                </a:cubicBezTo>
                <a:cubicBezTo>
                  <a:pt x="13057" y="15455"/>
                  <a:pt x="12982" y="15800"/>
                  <a:pt x="12930" y="16039"/>
                </a:cubicBezTo>
                <a:cubicBezTo>
                  <a:pt x="12793" y="16615"/>
                  <a:pt x="13009" y="17149"/>
                  <a:pt x="13272" y="17527"/>
                </a:cubicBezTo>
                <a:cubicBezTo>
                  <a:pt x="13572" y="17963"/>
                  <a:pt x="14977" y="20071"/>
                  <a:pt x="14888" y="20499"/>
                </a:cubicBezTo>
                <a:cubicBezTo>
                  <a:pt x="14835" y="20746"/>
                  <a:pt x="14619" y="20966"/>
                  <a:pt x="14256" y="20776"/>
                </a:cubicBezTo>
                <a:cubicBezTo>
                  <a:pt x="13887" y="20587"/>
                  <a:pt x="13604" y="20967"/>
                  <a:pt x="13640" y="21452"/>
                </a:cubicBezTo>
                <a:cubicBezTo>
                  <a:pt x="13640" y="21452"/>
                  <a:pt x="13793" y="21050"/>
                  <a:pt x="13988" y="21033"/>
                </a:cubicBezTo>
                <a:cubicBezTo>
                  <a:pt x="14003" y="21033"/>
                  <a:pt x="14019" y="21050"/>
                  <a:pt x="14019" y="21075"/>
                </a:cubicBezTo>
                <a:cubicBezTo>
                  <a:pt x="14040" y="21305"/>
                  <a:pt x="14252" y="21550"/>
                  <a:pt x="14526" y="21345"/>
                </a:cubicBezTo>
                <a:cubicBezTo>
                  <a:pt x="14715" y="21205"/>
                  <a:pt x="15126" y="21188"/>
                  <a:pt x="15242" y="21188"/>
                </a:cubicBezTo>
                <a:cubicBezTo>
                  <a:pt x="15257" y="21188"/>
                  <a:pt x="15279" y="21196"/>
                  <a:pt x="15289" y="21221"/>
                </a:cubicBezTo>
                <a:cubicBezTo>
                  <a:pt x="15337" y="21287"/>
                  <a:pt x="15478" y="21460"/>
                  <a:pt x="15678" y="21460"/>
                </a:cubicBezTo>
                <a:cubicBezTo>
                  <a:pt x="15925" y="21460"/>
                  <a:pt x="16531" y="21460"/>
                  <a:pt x="16625" y="21460"/>
                </a:cubicBezTo>
                <a:cubicBezTo>
                  <a:pt x="16715" y="21460"/>
                  <a:pt x="16790" y="21393"/>
                  <a:pt x="16795" y="21270"/>
                </a:cubicBezTo>
                <a:cubicBezTo>
                  <a:pt x="16795" y="21245"/>
                  <a:pt x="16811" y="21229"/>
                  <a:pt x="16821" y="21229"/>
                </a:cubicBezTo>
                <a:cubicBezTo>
                  <a:pt x="16927" y="21237"/>
                  <a:pt x="17031" y="21295"/>
                  <a:pt x="17121" y="21468"/>
                </a:cubicBezTo>
                <a:cubicBezTo>
                  <a:pt x="17126" y="21057"/>
                  <a:pt x="16963" y="20950"/>
                  <a:pt x="16774" y="20925"/>
                </a:cubicBezTo>
                <a:cubicBezTo>
                  <a:pt x="16758" y="20925"/>
                  <a:pt x="16736" y="20909"/>
                  <a:pt x="16726" y="20884"/>
                </a:cubicBezTo>
                <a:cubicBezTo>
                  <a:pt x="16673" y="20786"/>
                  <a:pt x="16574" y="20762"/>
                  <a:pt x="16295" y="20828"/>
                </a:cubicBezTo>
                <a:cubicBezTo>
                  <a:pt x="15989" y="20902"/>
                  <a:pt x="15537" y="20473"/>
                  <a:pt x="15079" y="19617"/>
                </a:cubicBezTo>
                <a:cubicBezTo>
                  <a:pt x="14621" y="18762"/>
                  <a:pt x="13973" y="17576"/>
                  <a:pt x="13925" y="16992"/>
                </a:cubicBezTo>
                <a:cubicBezTo>
                  <a:pt x="13904" y="16737"/>
                  <a:pt x="14130" y="15462"/>
                  <a:pt x="14383" y="14319"/>
                </a:cubicBezTo>
                <a:cubicBezTo>
                  <a:pt x="14414" y="14171"/>
                  <a:pt x="14482" y="14049"/>
                  <a:pt x="14572" y="13967"/>
                </a:cubicBezTo>
                <a:cubicBezTo>
                  <a:pt x="18063" y="11055"/>
                  <a:pt x="18185" y="7477"/>
                  <a:pt x="18401" y="5651"/>
                </a:cubicBezTo>
                <a:cubicBezTo>
                  <a:pt x="18585" y="4104"/>
                  <a:pt x="18806" y="3462"/>
                  <a:pt x="18906" y="3239"/>
                </a:cubicBezTo>
                <a:cubicBezTo>
                  <a:pt x="18938" y="3174"/>
                  <a:pt x="18980" y="3131"/>
                  <a:pt x="19033" y="3131"/>
                </a:cubicBezTo>
                <a:lnTo>
                  <a:pt x="20976" y="2936"/>
                </a:lnTo>
                <a:cubicBezTo>
                  <a:pt x="21029" y="2920"/>
                  <a:pt x="21060" y="2835"/>
                  <a:pt x="21034" y="2761"/>
                </a:cubicBezTo>
                <a:cubicBezTo>
                  <a:pt x="20918" y="2408"/>
                  <a:pt x="20507" y="1561"/>
                  <a:pt x="19159" y="1314"/>
                </a:cubicBezTo>
                <a:cubicBezTo>
                  <a:pt x="19128" y="1306"/>
                  <a:pt x="19095" y="1290"/>
                  <a:pt x="19069" y="1257"/>
                </a:cubicBezTo>
                <a:cubicBezTo>
                  <a:pt x="18355" y="473"/>
                  <a:pt x="18298" y="10"/>
                  <a:pt x="17205" y="0"/>
                </a:cubicBez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التشاؤم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صفحة ١٢٨"/>
          <p:cNvSpPr txBox="1"/>
          <p:nvPr>
            <p:ph type="body" idx="21"/>
          </p:nvPr>
        </p:nvSpPr>
        <p:spPr>
          <a:xfrm>
            <a:off x="-19349717" y="12996657"/>
            <a:ext cx="21971002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70534">
              <a:defRPr sz="3306"/>
            </a:lvl1pPr>
          </a:lstStyle>
          <a:p>
            <a:pPr rtl="0">
              <a:defRPr/>
            </a:pPr>
            <a:r>
              <a:t>صفحة ١٢٨</a:t>
            </a:r>
          </a:p>
        </p:txBody>
      </p:sp>
      <p:sp>
        <p:nvSpPr>
          <p:cNvPr id="242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43" name="مستطيل"/>
          <p:cNvSpPr/>
          <p:nvPr/>
        </p:nvSpPr>
        <p:spPr>
          <a:xfrm>
            <a:off x="2453304" y="2532080"/>
            <a:ext cx="19823923" cy="10632024"/>
          </a:xfrm>
          <a:prstGeom prst="rect">
            <a:avLst/>
          </a:prstGeom>
          <a:ln w="1270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244" name="نبينا محمد  ﷺ يمتلك إرادة إيجابية في حياته"/>
          <p:cNvSpPr txBox="1"/>
          <p:nvPr>
            <p:ph type="ctrTitle"/>
          </p:nvPr>
        </p:nvSpPr>
        <p:spPr>
          <a:xfrm>
            <a:off x="6079364" y="694319"/>
            <a:ext cx="18487379" cy="1302113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 defTabSz="1511770">
              <a:defRPr spc="-143" sz="7192"/>
            </a:lvl1pPr>
          </a:lstStyle>
          <a:p>
            <a:pPr rtl="0">
              <a:defRPr/>
            </a:pPr>
            <a:r>
              <a:t>نبينا محمد  ﷺ يمتلك إرادة إيجابية في حياته </a:t>
            </a:r>
          </a:p>
        </p:txBody>
      </p:sp>
      <p:pic>
        <p:nvPicPr>
          <p:cNvPr id="245" name="IMG_1649.png" descr="IMG_1649.png"/>
          <p:cNvPicPr>
            <a:picLocks noChangeAspect="1"/>
          </p:cNvPicPr>
          <p:nvPr/>
        </p:nvPicPr>
        <p:blipFill>
          <a:blip r:embed="rId3">
            <a:extLst/>
          </a:blip>
          <a:srcRect l="11397" t="51189" r="8655" b="28702"/>
          <a:stretch>
            <a:fillRect/>
          </a:stretch>
        </p:blipFill>
        <p:spPr>
          <a:xfrm>
            <a:off x="3625794" y="2813942"/>
            <a:ext cx="18122628" cy="987010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الدعوة إلى الله…"/>
          <p:cNvSpPr/>
          <p:nvPr/>
        </p:nvSpPr>
        <p:spPr>
          <a:xfrm>
            <a:off x="319615" y="4854781"/>
            <a:ext cx="17207165" cy="9550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80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الدعوة إلى الله</a:t>
            </a:r>
          </a:p>
          <a:p>
            <a:pPr defTabSz="825500" rtl="0">
              <a:defRPr sz="80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          أعد الجيش </a:t>
            </a:r>
          </a:p>
          <a:p>
            <a:pPr defTabSz="825500" rtl="0">
              <a:defRPr sz="80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                    تجهزوا للقتال</a:t>
            </a:r>
          </a:p>
          <a:p>
            <a:pPr defTabSz="825500" rtl="0">
              <a:defRPr sz="80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انتصار المسلمين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مستطيل"/>
          <p:cNvSpPr/>
          <p:nvPr/>
        </p:nvSpPr>
        <p:spPr>
          <a:xfrm>
            <a:off x="225597" y="2532080"/>
            <a:ext cx="22051630" cy="10780539"/>
          </a:xfrm>
          <a:prstGeom prst="rect">
            <a:avLst/>
          </a:prstGeom>
          <a:ln w="1270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249" name="الصلاة في وقتها بأركنها وبخشوع"/>
          <p:cNvSpPr txBox="1"/>
          <p:nvPr/>
        </p:nvSpPr>
        <p:spPr>
          <a:xfrm>
            <a:off x="856983" y="3922470"/>
            <a:ext cx="18938927" cy="1512326"/>
          </a:xfrm>
          <a:prstGeom prst="rect">
            <a:avLst/>
          </a:prstGeom>
          <a:solidFill>
            <a:srgbClr val="E4EF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b="1" spc="-164" sz="82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الصلاة في وقتها بأركنها وبخشوع</a:t>
            </a:r>
          </a:p>
        </p:txBody>
      </p:sp>
      <p:sp>
        <p:nvSpPr>
          <p:cNvPr id="250" name="أمثلة للإرادة الإيجابية ونتائجها"/>
          <p:cNvSpPr txBox="1"/>
          <p:nvPr>
            <p:ph type="ctrTitle"/>
          </p:nvPr>
        </p:nvSpPr>
        <p:spPr>
          <a:xfrm>
            <a:off x="8356576" y="248777"/>
            <a:ext cx="16210167" cy="1747655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 defTabSz="2072588">
              <a:defRPr spc="-197" sz="9860"/>
            </a:lvl1pPr>
          </a:lstStyle>
          <a:p>
            <a:pPr rtl="0">
              <a:defRPr/>
            </a:pPr>
            <a:r>
              <a:t>أمثلة للإرادة الإيجابية ونتائجها</a:t>
            </a:r>
          </a:p>
        </p:txBody>
      </p:sp>
      <p:sp>
        <p:nvSpPr>
          <p:cNvPr id="251" name="إعطاء الزكاة للمحتاجين"/>
          <p:cNvSpPr txBox="1"/>
          <p:nvPr/>
        </p:nvSpPr>
        <p:spPr>
          <a:xfrm>
            <a:off x="869351" y="8915840"/>
            <a:ext cx="16068276" cy="1471419"/>
          </a:xfrm>
          <a:prstGeom prst="rect">
            <a:avLst/>
          </a:prstGeom>
          <a:solidFill>
            <a:srgbClr val="B1DD8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1877520">
              <a:lnSpc>
                <a:spcPct val="80000"/>
              </a:lnSpc>
              <a:defRPr b="1" spc="-163" sz="816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إعطاء الزكاة للمحتاجين</a:t>
            </a:r>
          </a:p>
        </p:txBody>
      </p:sp>
      <p:pic>
        <p:nvPicPr>
          <p:cNvPr id="252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39470" y="3079088"/>
            <a:ext cx="4806108" cy="3199089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تنهى عن الفحشاء والمنكر"/>
          <p:cNvSpPr txBox="1"/>
          <p:nvPr/>
        </p:nvSpPr>
        <p:spPr>
          <a:xfrm>
            <a:off x="655711" y="6208241"/>
            <a:ext cx="13722679" cy="1512326"/>
          </a:xfrm>
          <a:prstGeom prst="rect">
            <a:avLst/>
          </a:prstGeom>
          <a:solidFill>
            <a:srgbClr val="E4EF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b="1" spc="-164" sz="82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تنهى عن الفحشاء والمنكر </a:t>
            </a:r>
          </a:p>
        </p:txBody>
      </p:sp>
      <p:pic>
        <p:nvPicPr>
          <p:cNvPr id="254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2191" t="2418" r="2671" b="3227"/>
          <a:stretch>
            <a:fillRect/>
          </a:stretch>
        </p:blipFill>
        <p:spPr>
          <a:xfrm flipH="1">
            <a:off x="15557938" y="5499727"/>
            <a:ext cx="2664245" cy="2363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600" fill="norm" stroke="1" extrusionOk="0">
                <a:moveTo>
                  <a:pt x="139" y="0"/>
                </a:moveTo>
                <a:cubicBezTo>
                  <a:pt x="-88" y="0"/>
                  <a:pt x="-23" y="3965"/>
                  <a:pt x="238" y="5999"/>
                </a:cubicBezTo>
                <a:cubicBezTo>
                  <a:pt x="1147" y="13108"/>
                  <a:pt x="3924" y="17078"/>
                  <a:pt x="9172" y="18774"/>
                </a:cubicBezTo>
                <a:cubicBezTo>
                  <a:pt x="10547" y="19219"/>
                  <a:pt x="10941" y="19260"/>
                  <a:pt x="13770" y="19275"/>
                </a:cubicBezTo>
                <a:cubicBezTo>
                  <a:pt x="16391" y="19289"/>
                  <a:pt x="16870" y="19334"/>
                  <a:pt x="16898" y="19569"/>
                </a:cubicBezTo>
                <a:cubicBezTo>
                  <a:pt x="16916" y="19721"/>
                  <a:pt x="16976" y="20240"/>
                  <a:pt x="17032" y="20722"/>
                </a:cubicBezTo>
                <a:cubicBezTo>
                  <a:pt x="17088" y="21205"/>
                  <a:pt x="17163" y="21600"/>
                  <a:pt x="17197" y="21600"/>
                </a:cubicBezTo>
                <a:cubicBezTo>
                  <a:pt x="17389" y="21600"/>
                  <a:pt x="21512" y="15985"/>
                  <a:pt x="21403" y="15873"/>
                </a:cubicBezTo>
                <a:cubicBezTo>
                  <a:pt x="21349" y="15817"/>
                  <a:pt x="20578" y="15214"/>
                  <a:pt x="19643" y="14491"/>
                </a:cubicBezTo>
                <a:cubicBezTo>
                  <a:pt x="19374" y="14315"/>
                  <a:pt x="19022" y="14046"/>
                  <a:pt x="18706" y="13769"/>
                </a:cubicBezTo>
                <a:cubicBezTo>
                  <a:pt x="18702" y="13766"/>
                  <a:pt x="18699" y="13764"/>
                  <a:pt x="18696" y="13762"/>
                </a:cubicBezTo>
                <a:lnTo>
                  <a:pt x="16123" y="11785"/>
                </a:lnTo>
                <a:lnTo>
                  <a:pt x="16161" y="13080"/>
                </a:lnTo>
                <a:cubicBezTo>
                  <a:pt x="16183" y="13366"/>
                  <a:pt x="16202" y="13630"/>
                  <a:pt x="16222" y="13874"/>
                </a:cubicBezTo>
                <a:cubicBezTo>
                  <a:pt x="16246" y="14167"/>
                  <a:pt x="16241" y="14393"/>
                  <a:pt x="16206" y="14578"/>
                </a:cubicBezTo>
                <a:lnTo>
                  <a:pt x="16219" y="15046"/>
                </a:lnTo>
                <a:lnTo>
                  <a:pt x="15240" y="15292"/>
                </a:lnTo>
                <a:cubicBezTo>
                  <a:pt x="15030" y="15345"/>
                  <a:pt x="14759" y="15388"/>
                  <a:pt x="14455" y="15426"/>
                </a:cubicBezTo>
                <a:cubicBezTo>
                  <a:pt x="14316" y="15474"/>
                  <a:pt x="14067" y="15513"/>
                  <a:pt x="13827" y="15514"/>
                </a:cubicBezTo>
                <a:cubicBezTo>
                  <a:pt x="13795" y="15514"/>
                  <a:pt x="13618" y="15513"/>
                  <a:pt x="13569" y="15514"/>
                </a:cubicBezTo>
                <a:cubicBezTo>
                  <a:pt x="11571" y="15654"/>
                  <a:pt x="8793" y="15572"/>
                  <a:pt x="7823" y="15274"/>
                </a:cubicBezTo>
                <a:cubicBezTo>
                  <a:pt x="7633" y="15216"/>
                  <a:pt x="7446" y="15152"/>
                  <a:pt x="7265" y="15086"/>
                </a:cubicBezTo>
                <a:cubicBezTo>
                  <a:pt x="7264" y="15085"/>
                  <a:pt x="7260" y="15082"/>
                  <a:pt x="7259" y="15082"/>
                </a:cubicBezTo>
                <a:cubicBezTo>
                  <a:pt x="7201" y="15070"/>
                  <a:pt x="7148" y="15048"/>
                  <a:pt x="7096" y="15020"/>
                </a:cubicBezTo>
                <a:cubicBezTo>
                  <a:pt x="6771" y="14894"/>
                  <a:pt x="6459" y="14752"/>
                  <a:pt x="6162" y="14596"/>
                </a:cubicBezTo>
                <a:cubicBezTo>
                  <a:pt x="5669" y="14378"/>
                  <a:pt x="4896" y="13871"/>
                  <a:pt x="4293" y="13334"/>
                </a:cubicBezTo>
                <a:cubicBezTo>
                  <a:pt x="3709" y="12812"/>
                  <a:pt x="2430" y="11019"/>
                  <a:pt x="2377" y="10646"/>
                </a:cubicBezTo>
                <a:cubicBezTo>
                  <a:pt x="2376" y="10639"/>
                  <a:pt x="2373" y="10625"/>
                  <a:pt x="2371" y="10617"/>
                </a:cubicBezTo>
                <a:cubicBezTo>
                  <a:pt x="2259" y="10402"/>
                  <a:pt x="2151" y="10169"/>
                  <a:pt x="2046" y="9913"/>
                </a:cubicBezTo>
                <a:cubicBezTo>
                  <a:pt x="1918" y="9695"/>
                  <a:pt x="1835" y="9478"/>
                  <a:pt x="1832" y="9362"/>
                </a:cubicBezTo>
                <a:cubicBezTo>
                  <a:pt x="1760" y="9160"/>
                  <a:pt x="1690" y="8947"/>
                  <a:pt x="1622" y="8727"/>
                </a:cubicBezTo>
                <a:cubicBezTo>
                  <a:pt x="1551" y="8599"/>
                  <a:pt x="1505" y="8447"/>
                  <a:pt x="1497" y="8306"/>
                </a:cubicBezTo>
                <a:cubicBezTo>
                  <a:pt x="1415" y="8017"/>
                  <a:pt x="1334" y="7716"/>
                  <a:pt x="1258" y="7403"/>
                </a:cubicBezTo>
                <a:cubicBezTo>
                  <a:pt x="1199" y="7287"/>
                  <a:pt x="1165" y="7141"/>
                  <a:pt x="1166" y="7008"/>
                </a:cubicBezTo>
                <a:cubicBezTo>
                  <a:pt x="808" y="5420"/>
                  <a:pt x="541" y="3569"/>
                  <a:pt x="400" y="1614"/>
                </a:cubicBezTo>
                <a:cubicBezTo>
                  <a:pt x="399" y="1596"/>
                  <a:pt x="398" y="1584"/>
                  <a:pt x="397" y="1567"/>
                </a:cubicBezTo>
                <a:cubicBezTo>
                  <a:pt x="391" y="1522"/>
                  <a:pt x="385" y="1460"/>
                  <a:pt x="381" y="1400"/>
                </a:cubicBezTo>
                <a:cubicBezTo>
                  <a:pt x="315" y="616"/>
                  <a:pt x="211" y="0"/>
                  <a:pt x="139" y="0"/>
                </a:cubicBezTo>
                <a:close/>
              </a:path>
            </a:pathLst>
          </a:cu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55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rcRect l="1767" t="12306" r="32386" b="9262"/>
          <a:stretch>
            <a:fillRect/>
          </a:stretch>
        </p:blipFill>
        <p:spPr>
          <a:xfrm>
            <a:off x="14368221" y="8298940"/>
            <a:ext cx="3748110" cy="2514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fill="norm" stroke="1" extrusionOk="0">
                <a:moveTo>
                  <a:pt x="14416" y="0"/>
                </a:moveTo>
                <a:lnTo>
                  <a:pt x="13166" y="44"/>
                </a:lnTo>
                <a:cubicBezTo>
                  <a:pt x="12304" y="74"/>
                  <a:pt x="11797" y="243"/>
                  <a:pt x="11537" y="593"/>
                </a:cubicBezTo>
                <a:cubicBezTo>
                  <a:pt x="11330" y="872"/>
                  <a:pt x="10969" y="1101"/>
                  <a:pt x="10735" y="1101"/>
                </a:cubicBezTo>
                <a:cubicBezTo>
                  <a:pt x="10501" y="1101"/>
                  <a:pt x="10254" y="1236"/>
                  <a:pt x="10186" y="1401"/>
                </a:cubicBezTo>
                <a:cubicBezTo>
                  <a:pt x="10118" y="1566"/>
                  <a:pt x="9776" y="1701"/>
                  <a:pt x="9427" y="1701"/>
                </a:cubicBezTo>
                <a:cubicBezTo>
                  <a:pt x="8855" y="1701"/>
                  <a:pt x="8823" y="1745"/>
                  <a:pt x="9102" y="2161"/>
                </a:cubicBezTo>
                <a:cubicBezTo>
                  <a:pt x="9273" y="2415"/>
                  <a:pt x="9713" y="2851"/>
                  <a:pt x="10081" y="3132"/>
                </a:cubicBezTo>
                <a:cubicBezTo>
                  <a:pt x="10647" y="3566"/>
                  <a:pt x="10755" y="3824"/>
                  <a:pt x="10790" y="4803"/>
                </a:cubicBezTo>
                <a:cubicBezTo>
                  <a:pt x="10825" y="5798"/>
                  <a:pt x="10695" y="6185"/>
                  <a:pt x="9854" y="7615"/>
                </a:cubicBezTo>
                <a:cubicBezTo>
                  <a:pt x="9088" y="8917"/>
                  <a:pt x="8930" y="9362"/>
                  <a:pt x="9109" y="9684"/>
                </a:cubicBezTo>
                <a:cubicBezTo>
                  <a:pt x="9282" y="9994"/>
                  <a:pt x="9261" y="10218"/>
                  <a:pt x="9029" y="10611"/>
                </a:cubicBezTo>
                <a:cubicBezTo>
                  <a:pt x="8860" y="10896"/>
                  <a:pt x="8529" y="11705"/>
                  <a:pt x="8290" y="12411"/>
                </a:cubicBezTo>
                <a:cubicBezTo>
                  <a:pt x="7855" y="13698"/>
                  <a:pt x="7469" y="13857"/>
                  <a:pt x="7469" y="12745"/>
                </a:cubicBezTo>
                <a:cubicBezTo>
                  <a:pt x="7469" y="12417"/>
                  <a:pt x="7607" y="11751"/>
                  <a:pt x="7776" y="11265"/>
                </a:cubicBezTo>
                <a:cubicBezTo>
                  <a:pt x="8044" y="10495"/>
                  <a:pt x="8046" y="10276"/>
                  <a:pt x="7796" y="9558"/>
                </a:cubicBezTo>
                <a:cubicBezTo>
                  <a:pt x="7639" y="9104"/>
                  <a:pt x="7320" y="8477"/>
                  <a:pt x="7087" y="8163"/>
                </a:cubicBezTo>
                <a:cubicBezTo>
                  <a:pt x="6578" y="7477"/>
                  <a:pt x="6573" y="6022"/>
                  <a:pt x="7078" y="5144"/>
                </a:cubicBezTo>
                <a:cubicBezTo>
                  <a:pt x="7268" y="4814"/>
                  <a:pt x="7489" y="4222"/>
                  <a:pt x="7570" y="3828"/>
                </a:cubicBezTo>
                <a:cubicBezTo>
                  <a:pt x="7699" y="3198"/>
                  <a:pt x="7664" y="3129"/>
                  <a:pt x="7279" y="3279"/>
                </a:cubicBezTo>
                <a:cubicBezTo>
                  <a:pt x="6958" y="3404"/>
                  <a:pt x="6800" y="3284"/>
                  <a:pt x="6687" y="2829"/>
                </a:cubicBezTo>
                <a:cubicBezTo>
                  <a:pt x="6542" y="2245"/>
                  <a:pt x="6507" y="2265"/>
                  <a:pt x="6065" y="3187"/>
                </a:cubicBezTo>
                <a:cubicBezTo>
                  <a:pt x="5620" y="4117"/>
                  <a:pt x="5549" y="4158"/>
                  <a:pt x="4622" y="3995"/>
                </a:cubicBezTo>
                <a:cubicBezTo>
                  <a:pt x="4086" y="3900"/>
                  <a:pt x="3646" y="3908"/>
                  <a:pt x="3646" y="4012"/>
                </a:cubicBezTo>
                <a:cubicBezTo>
                  <a:pt x="3646" y="4116"/>
                  <a:pt x="3940" y="4567"/>
                  <a:pt x="4300" y="5014"/>
                </a:cubicBezTo>
                <a:cubicBezTo>
                  <a:pt x="4942" y="5812"/>
                  <a:pt x="4947" y="5836"/>
                  <a:pt x="4581" y="6439"/>
                </a:cubicBezTo>
                <a:cubicBezTo>
                  <a:pt x="4376" y="6776"/>
                  <a:pt x="4248" y="7227"/>
                  <a:pt x="4295" y="7437"/>
                </a:cubicBezTo>
                <a:cubicBezTo>
                  <a:pt x="4342" y="7648"/>
                  <a:pt x="4103" y="8378"/>
                  <a:pt x="3762" y="9060"/>
                </a:cubicBezTo>
                <a:cubicBezTo>
                  <a:pt x="3422" y="9742"/>
                  <a:pt x="2988" y="10721"/>
                  <a:pt x="2800" y="11238"/>
                </a:cubicBezTo>
                <a:cubicBezTo>
                  <a:pt x="2495" y="12072"/>
                  <a:pt x="2358" y="12175"/>
                  <a:pt x="1567" y="12175"/>
                </a:cubicBezTo>
                <a:cubicBezTo>
                  <a:pt x="736" y="12175"/>
                  <a:pt x="62" y="12731"/>
                  <a:pt x="357" y="13171"/>
                </a:cubicBezTo>
                <a:cubicBezTo>
                  <a:pt x="427" y="13275"/>
                  <a:pt x="374" y="13558"/>
                  <a:pt x="238" y="13801"/>
                </a:cubicBezTo>
                <a:cubicBezTo>
                  <a:pt x="84" y="14077"/>
                  <a:pt x="4" y="14734"/>
                  <a:pt x="1" y="15587"/>
                </a:cubicBezTo>
                <a:cubicBezTo>
                  <a:pt x="-3" y="16441"/>
                  <a:pt x="69" y="17492"/>
                  <a:pt x="218" y="18556"/>
                </a:cubicBezTo>
                <a:cubicBezTo>
                  <a:pt x="343" y="19450"/>
                  <a:pt x="417" y="20367"/>
                  <a:pt x="385" y="20594"/>
                </a:cubicBezTo>
                <a:cubicBezTo>
                  <a:pt x="342" y="20895"/>
                  <a:pt x="607" y="21031"/>
                  <a:pt x="1357" y="21096"/>
                </a:cubicBezTo>
                <a:cubicBezTo>
                  <a:pt x="2253" y="21173"/>
                  <a:pt x="2402" y="21107"/>
                  <a:pt x="2495" y="20574"/>
                </a:cubicBezTo>
                <a:cubicBezTo>
                  <a:pt x="2615" y="19894"/>
                  <a:pt x="2988" y="19818"/>
                  <a:pt x="5658" y="19950"/>
                </a:cubicBezTo>
                <a:cubicBezTo>
                  <a:pt x="6591" y="19996"/>
                  <a:pt x="7398" y="20213"/>
                  <a:pt x="7771" y="20516"/>
                </a:cubicBezTo>
                <a:cubicBezTo>
                  <a:pt x="8258" y="20912"/>
                  <a:pt x="8981" y="21006"/>
                  <a:pt x="11494" y="21004"/>
                </a:cubicBezTo>
                <a:cubicBezTo>
                  <a:pt x="14704" y="21000"/>
                  <a:pt x="15376" y="20817"/>
                  <a:pt x="16559" y="19606"/>
                </a:cubicBezTo>
                <a:lnTo>
                  <a:pt x="17097" y="19054"/>
                </a:lnTo>
                <a:lnTo>
                  <a:pt x="17529" y="19957"/>
                </a:lnTo>
                <a:cubicBezTo>
                  <a:pt x="17766" y="20453"/>
                  <a:pt x="18113" y="20862"/>
                  <a:pt x="18299" y="20867"/>
                </a:cubicBezTo>
                <a:cubicBezTo>
                  <a:pt x="18486" y="20872"/>
                  <a:pt x="18781" y="21042"/>
                  <a:pt x="18958" y="21242"/>
                </a:cubicBezTo>
                <a:cubicBezTo>
                  <a:pt x="19119" y="21424"/>
                  <a:pt x="20232" y="21539"/>
                  <a:pt x="21597" y="21600"/>
                </a:cubicBezTo>
                <a:lnTo>
                  <a:pt x="21597" y="13781"/>
                </a:lnTo>
                <a:cubicBezTo>
                  <a:pt x="21444" y="13587"/>
                  <a:pt x="21365" y="13271"/>
                  <a:pt x="21320" y="12775"/>
                </a:cubicBezTo>
                <a:cubicBezTo>
                  <a:pt x="21260" y="12101"/>
                  <a:pt x="21149" y="12017"/>
                  <a:pt x="20218" y="11937"/>
                </a:cubicBezTo>
                <a:cubicBezTo>
                  <a:pt x="19192" y="11848"/>
                  <a:pt x="19179" y="11837"/>
                  <a:pt x="18446" y="10069"/>
                </a:cubicBezTo>
                <a:cubicBezTo>
                  <a:pt x="18039" y="9089"/>
                  <a:pt x="17766" y="8145"/>
                  <a:pt x="17838" y="7973"/>
                </a:cubicBezTo>
                <a:cubicBezTo>
                  <a:pt x="17909" y="7800"/>
                  <a:pt x="17862" y="7472"/>
                  <a:pt x="17735" y="7243"/>
                </a:cubicBezTo>
                <a:cubicBezTo>
                  <a:pt x="17551" y="6915"/>
                  <a:pt x="17612" y="6724"/>
                  <a:pt x="18016" y="6330"/>
                </a:cubicBezTo>
                <a:lnTo>
                  <a:pt x="18526" y="5832"/>
                </a:lnTo>
                <a:lnTo>
                  <a:pt x="17707" y="4813"/>
                </a:lnTo>
                <a:cubicBezTo>
                  <a:pt x="17257" y="4253"/>
                  <a:pt x="16835" y="3794"/>
                  <a:pt x="16770" y="3794"/>
                </a:cubicBezTo>
                <a:cubicBezTo>
                  <a:pt x="16704" y="3794"/>
                  <a:pt x="16444" y="4084"/>
                  <a:pt x="16191" y="4438"/>
                </a:cubicBezTo>
                <a:cubicBezTo>
                  <a:pt x="15782" y="5010"/>
                  <a:pt x="15717" y="5027"/>
                  <a:pt x="15603" y="4588"/>
                </a:cubicBezTo>
                <a:cubicBezTo>
                  <a:pt x="15430" y="3915"/>
                  <a:pt x="14984" y="3965"/>
                  <a:pt x="14860" y="4670"/>
                </a:cubicBezTo>
                <a:cubicBezTo>
                  <a:pt x="14794" y="5046"/>
                  <a:pt x="14961" y="5533"/>
                  <a:pt x="15340" y="6074"/>
                </a:cubicBezTo>
                <a:cubicBezTo>
                  <a:pt x="16012" y="7031"/>
                  <a:pt x="16084" y="7973"/>
                  <a:pt x="15539" y="8705"/>
                </a:cubicBezTo>
                <a:cubicBezTo>
                  <a:pt x="15176" y="9195"/>
                  <a:pt x="15141" y="9189"/>
                  <a:pt x="14835" y="8538"/>
                </a:cubicBezTo>
                <a:cubicBezTo>
                  <a:pt x="14658" y="8162"/>
                  <a:pt x="14513" y="7617"/>
                  <a:pt x="14513" y="7328"/>
                </a:cubicBezTo>
                <a:cubicBezTo>
                  <a:pt x="14513" y="7040"/>
                  <a:pt x="14255" y="6606"/>
                  <a:pt x="13941" y="6364"/>
                </a:cubicBezTo>
                <a:cubicBezTo>
                  <a:pt x="13468" y="6000"/>
                  <a:pt x="13374" y="5744"/>
                  <a:pt x="13394" y="4874"/>
                </a:cubicBezTo>
                <a:cubicBezTo>
                  <a:pt x="13409" y="4263"/>
                  <a:pt x="13595" y="3536"/>
                  <a:pt x="13842" y="3136"/>
                </a:cubicBezTo>
                <a:cubicBezTo>
                  <a:pt x="14087" y="2740"/>
                  <a:pt x="14301" y="1929"/>
                  <a:pt x="14343" y="1224"/>
                </a:cubicBezTo>
                <a:lnTo>
                  <a:pt x="14416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56" name="طهارة النفس من الشح والبخل"/>
          <p:cNvSpPr txBox="1"/>
          <p:nvPr/>
        </p:nvSpPr>
        <p:spPr>
          <a:xfrm>
            <a:off x="655711" y="11203356"/>
            <a:ext cx="13722679" cy="1512326"/>
          </a:xfrm>
          <a:prstGeom prst="rect">
            <a:avLst/>
          </a:prstGeom>
          <a:solidFill>
            <a:srgbClr val="B1DD8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b="1" spc="-164" sz="82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طهارة النفس من الشح والبخل</a:t>
            </a:r>
          </a:p>
        </p:txBody>
      </p:sp>
      <p:pic>
        <p:nvPicPr>
          <p:cNvPr id="257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2197" t="2418" r="2679" b="3224"/>
          <a:stretch>
            <a:fillRect/>
          </a:stretch>
        </p:blipFill>
        <p:spPr>
          <a:xfrm flipH="1">
            <a:off x="15129728" y="10815452"/>
            <a:ext cx="2328285" cy="2065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600" fill="norm" stroke="1" extrusionOk="0">
                <a:moveTo>
                  <a:pt x="139" y="0"/>
                </a:moveTo>
                <a:cubicBezTo>
                  <a:pt x="-88" y="0"/>
                  <a:pt x="-23" y="3966"/>
                  <a:pt x="237" y="6001"/>
                </a:cubicBezTo>
                <a:cubicBezTo>
                  <a:pt x="1147" y="13109"/>
                  <a:pt x="3920" y="17078"/>
                  <a:pt x="9169" y="18774"/>
                </a:cubicBezTo>
                <a:cubicBezTo>
                  <a:pt x="10545" y="19218"/>
                  <a:pt x="10941" y="19261"/>
                  <a:pt x="13770" y="19276"/>
                </a:cubicBezTo>
                <a:cubicBezTo>
                  <a:pt x="16391" y="19290"/>
                  <a:pt x="16873" y="19336"/>
                  <a:pt x="16901" y="19571"/>
                </a:cubicBezTo>
                <a:cubicBezTo>
                  <a:pt x="16919" y="19723"/>
                  <a:pt x="16980" y="20242"/>
                  <a:pt x="17036" y="20724"/>
                </a:cubicBezTo>
                <a:cubicBezTo>
                  <a:pt x="17092" y="21207"/>
                  <a:pt x="17166" y="21600"/>
                  <a:pt x="17200" y="21600"/>
                </a:cubicBezTo>
                <a:cubicBezTo>
                  <a:pt x="17391" y="21600"/>
                  <a:pt x="21512" y="15985"/>
                  <a:pt x="21403" y="15873"/>
                </a:cubicBezTo>
                <a:cubicBezTo>
                  <a:pt x="21349" y="15818"/>
                  <a:pt x="20580" y="15214"/>
                  <a:pt x="19644" y="14491"/>
                </a:cubicBezTo>
                <a:cubicBezTo>
                  <a:pt x="19376" y="14316"/>
                  <a:pt x="19023" y="14047"/>
                  <a:pt x="18707" y="13769"/>
                </a:cubicBezTo>
                <a:cubicBezTo>
                  <a:pt x="18703" y="13767"/>
                  <a:pt x="18703" y="13763"/>
                  <a:pt x="18699" y="13761"/>
                </a:cubicBezTo>
                <a:lnTo>
                  <a:pt x="16124" y="11786"/>
                </a:lnTo>
                <a:lnTo>
                  <a:pt x="16160" y="13080"/>
                </a:lnTo>
                <a:cubicBezTo>
                  <a:pt x="16182" y="13367"/>
                  <a:pt x="16202" y="13629"/>
                  <a:pt x="16222" y="13873"/>
                </a:cubicBezTo>
                <a:cubicBezTo>
                  <a:pt x="16246" y="14166"/>
                  <a:pt x="16243" y="14394"/>
                  <a:pt x="16207" y="14578"/>
                </a:cubicBezTo>
                <a:lnTo>
                  <a:pt x="16218" y="15043"/>
                </a:lnTo>
                <a:lnTo>
                  <a:pt x="15241" y="15292"/>
                </a:lnTo>
                <a:cubicBezTo>
                  <a:pt x="15031" y="15345"/>
                  <a:pt x="14760" y="15391"/>
                  <a:pt x="14456" y="15429"/>
                </a:cubicBezTo>
                <a:cubicBezTo>
                  <a:pt x="14316" y="15477"/>
                  <a:pt x="14069" y="15512"/>
                  <a:pt x="13829" y="15512"/>
                </a:cubicBezTo>
                <a:cubicBezTo>
                  <a:pt x="13797" y="15512"/>
                  <a:pt x="13618" y="15512"/>
                  <a:pt x="13569" y="15512"/>
                </a:cubicBezTo>
                <a:cubicBezTo>
                  <a:pt x="11571" y="15652"/>
                  <a:pt x="8792" y="15569"/>
                  <a:pt x="7823" y="15271"/>
                </a:cubicBezTo>
                <a:cubicBezTo>
                  <a:pt x="7633" y="15213"/>
                  <a:pt x="7446" y="15151"/>
                  <a:pt x="7265" y="15085"/>
                </a:cubicBezTo>
                <a:cubicBezTo>
                  <a:pt x="7263" y="15084"/>
                  <a:pt x="7263" y="15081"/>
                  <a:pt x="7261" y="15081"/>
                </a:cubicBezTo>
                <a:cubicBezTo>
                  <a:pt x="7204" y="15068"/>
                  <a:pt x="7149" y="15046"/>
                  <a:pt x="7097" y="15018"/>
                </a:cubicBezTo>
                <a:cubicBezTo>
                  <a:pt x="6772" y="14892"/>
                  <a:pt x="6460" y="14755"/>
                  <a:pt x="6163" y="14599"/>
                </a:cubicBezTo>
                <a:cubicBezTo>
                  <a:pt x="5670" y="14381"/>
                  <a:pt x="4897" y="13871"/>
                  <a:pt x="4295" y="13333"/>
                </a:cubicBezTo>
                <a:cubicBezTo>
                  <a:pt x="3710" y="12812"/>
                  <a:pt x="2429" y="11017"/>
                  <a:pt x="2375" y="10644"/>
                </a:cubicBezTo>
                <a:cubicBezTo>
                  <a:pt x="2375" y="10638"/>
                  <a:pt x="2370" y="10623"/>
                  <a:pt x="2368" y="10615"/>
                </a:cubicBezTo>
                <a:cubicBezTo>
                  <a:pt x="2256" y="10401"/>
                  <a:pt x="2149" y="10169"/>
                  <a:pt x="2043" y="9914"/>
                </a:cubicBezTo>
                <a:cubicBezTo>
                  <a:pt x="1916" y="9696"/>
                  <a:pt x="1835" y="9479"/>
                  <a:pt x="1832" y="9362"/>
                </a:cubicBezTo>
                <a:cubicBezTo>
                  <a:pt x="1760" y="9161"/>
                  <a:pt x="1689" y="8947"/>
                  <a:pt x="1620" y="8727"/>
                </a:cubicBezTo>
                <a:cubicBezTo>
                  <a:pt x="1549" y="8599"/>
                  <a:pt x="1504" y="8445"/>
                  <a:pt x="1496" y="8304"/>
                </a:cubicBezTo>
                <a:cubicBezTo>
                  <a:pt x="1414" y="8014"/>
                  <a:pt x="1331" y="7717"/>
                  <a:pt x="1255" y="7403"/>
                </a:cubicBezTo>
                <a:cubicBezTo>
                  <a:pt x="1196" y="7288"/>
                  <a:pt x="1163" y="7143"/>
                  <a:pt x="1164" y="7009"/>
                </a:cubicBezTo>
                <a:cubicBezTo>
                  <a:pt x="806" y="5422"/>
                  <a:pt x="538" y="3569"/>
                  <a:pt x="398" y="1614"/>
                </a:cubicBezTo>
                <a:cubicBezTo>
                  <a:pt x="397" y="1597"/>
                  <a:pt x="396" y="1582"/>
                  <a:pt x="394" y="1564"/>
                </a:cubicBezTo>
                <a:cubicBezTo>
                  <a:pt x="388" y="1520"/>
                  <a:pt x="384" y="1463"/>
                  <a:pt x="380" y="1403"/>
                </a:cubicBezTo>
                <a:cubicBezTo>
                  <a:pt x="314" y="619"/>
                  <a:pt x="211" y="0"/>
                  <a:pt x="139" y="0"/>
                </a:cubicBezTo>
                <a:close/>
              </a:path>
            </a:pathLst>
          </a:cu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3" grpId="2"/>
      <p:bldP build="whole" bldLvl="1" animBg="1" rev="0" advAuto="0" spid="256" grpId="4"/>
      <p:bldP build="whole" bldLvl="1" animBg="1" rev="0" advAuto="0" spid="257" grpId="3"/>
      <p:bldP build="whole" bldLvl="1" animBg="1" rev="0" advAuto="0" spid="25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صفحة ١٢٩"/>
          <p:cNvSpPr txBox="1"/>
          <p:nvPr>
            <p:ph type="body" idx="21"/>
          </p:nvPr>
        </p:nvSpPr>
        <p:spPr>
          <a:xfrm>
            <a:off x="-19349717" y="12996657"/>
            <a:ext cx="21971002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70534">
              <a:defRPr sz="3306"/>
            </a:lvl1pPr>
          </a:lstStyle>
          <a:p>
            <a:pPr rtl="0">
              <a:defRPr/>
            </a:pPr>
            <a:r>
              <a:t>صفحة ١٢٩</a:t>
            </a:r>
          </a:p>
        </p:txBody>
      </p:sp>
      <p:sp>
        <p:nvSpPr>
          <p:cNvPr id="260" name="أمثلة على الإرادة الايجابية"/>
          <p:cNvSpPr txBox="1"/>
          <p:nvPr>
            <p:ph type="ctrTitle"/>
          </p:nvPr>
        </p:nvSpPr>
        <p:spPr>
          <a:xfrm>
            <a:off x="10287258" y="446795"/>
            <a:ext cx="14873541" cy="1747655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 defTabSz="2072588">
              <a:defRPr spc="-197" sz="9860"/>
            </a:lvl1pPr>
          </a:lstStyle>
          <a:p>
            <a:pPr rtl="0">
              <a:defRPr/>
            </a:pPr>
            <a:r>
              <a:t>أمثلة على الإرادة الايجابية</a:t>
            </a:r>
          </a:p>
        </p:txBody>
      </p:sp>
      <p:sp>
        <p:nvSpPr>
          <p:cNvPr id="261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62" name="مستطيل"/>
          <p:cNvSpPr/>
          <p:nvPr/>
        </p:nvSpPr>
        <p:spPr>
          <a:xfrm>
            <a:off x="174321" y="2626069"/>
            <a:ext cx="23243269" cy="8211318"/>
          </a:xfrm>
          <a:prstGeom prst="rect">
            <a:avLst/>
          </a:prstGeom>
          <a:ln w="1270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pic>
        <p:nvPicPr>
          <p:cNvPr id="263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229543" y="-6181667"/>
            <a:ext cx="6430762" cy="4723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G_1650.png" descr="IMG_1650.png"/>
          <p:cNvPicPr>
            <a:picLocks noChangeAspect="1"/>
          </p:cNvPicPr>
          <p:nvPr/>
        </p:nvPicPr>
        <p:blipFill>
          <a:blip r:embed="rId4">
            <a:extLst/>
          </a:blip>
          <a:srcRect l="10351" t="40126" r="10351" b="49444"/>
          <a:stretch>
            <a:fillRect/>
          </a:stretch>
        </p:blipFill>
        <p:spPr>
          <a:xfrm>
            <a:off x="751321" y="3759231"/>
            <a:ext cx="22089285" cy="6290307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تعود نفسها على الصبر…"/>
          <p:cNvSpPr/>
          <p:nvPr/>
        </p:nvSpPr>
        <p:spPr>
          <a:xfrm>
            <a:off x="2844351" y="6933975"/>
            <a:ext cx="13543822" cy="3312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80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تعود نفسها على الصبر</a:t>
            </a:r>
          </a:p>
          <a:p>
            <a:pPr defTabSz="825500" rtl="0">
              <a:defRPr sz="80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تحس بجوع الفقراء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0.026393 0.119106 0.052785 0.238211 0.077825 0.333255 C 0.102864 0.428299 0.126550 0.499281 0.151927 0.511312 C 0.177305 0.523343 0.204374 0.476423 0.231444 0.439127 C 0.258513 0.401831 0.285583 0.374160 0.305208 0.363332 C 0.324834 0.352505 0.337015 0.358520 0.349196 0.364535" origin="layout" pathEditMode="relative">
                                      <p:cBhvr>
                                        <p:cTn id="6" dur="18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5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الوسائل المعينة على الإرادة الإيجابية"/>
          <p:cNvSpPr txBox="1"/>
          <p:nvPr>
            <p:ph type="ctrTitle"/>
          </p:nvPr>
        </p:nvSpPr>
        <p:spPr>
          <a:xfrm>
            <a:off x="7631660" y="694319"/>
            <a:ext cx="16790292" cy="1347894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 defTabSz="1560536">
              <a:defRPr spc="-148" sz="7424"/>
            </a:lvl1pPr>
          </a:lstStyle>
          <a:p>
            <a:pPr rtl="0">
              <a:defRPr/>
            </a:pPr>
            <a:r>
              <a:t>الوسائل المعينة على الإرادة الإيجابية</a:t>
            </a:r>
          </a:p>
        </p:txBody>
      </p:sp>
      <p:sp>
        <p:nvSpPr>
          <p:cNvPr id="268" name="التفكير في…"/>
          <p:cNvSpPr/>
          <p:nvPr/>
        </p:nvSpPr>
        <p:spPr>
          <a:xfrm>
            <a:off x="15224036" y="2391257"/>
            <a:ext cx="5828247" cy="5828247"/>
          </a:xfrm>
          <a:prstGeom prst="ellipse">
            <a:avLst/>
          </a:prstGeom>
          <a:solidFill>
            <a:srgbClr val="FEFC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6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التفكير في</a:t>
            </a:r>
          </a:p>
          <a:p>
            <a:pPr defTabSz="825500" rtl="0">
              <a:defRPr sz="6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الأمور الإيجابية</a:t>
            </a:r>
          </a:p>
        </p:txBody>
      </p:sp>
      <p:sp>
        <p:nvSpPr>
          <p:cNvPr id="269" name="التوكل على الله…"/>
          <p:cNvSpPr/>
          <p:nvPr/>
        </p:nvSpPr>
        <p:spPr>
          <a:xfrm>
            <a:off x="7856372" y="2589276"/>
            <a:ext cx="5828247" cy="5828246"/>
          </a:xfrm>
          <a:prstGeom prst="ellipse">
            <a:avLst/>
          </a:prstGeom>
          <a:solidFill>
            <a:srgbClr val="FEFC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6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التوكل على الله </a:t>
            </a:r>
          </a:p>
          <a:p>
            <a:pPr defTabSz="825500" rtl="0">
              <a:defRPr sz="6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والثقة به</a:t>
            </a:r>
          </a:p>
        </p:txBody>
      </p:sp>
      <p:sp>
        <p:nvSpPr>
          <p:cNvPr id="270" name="التضحية بالوقت والمال"/>
          <p:cNvSpPr/>
          <p:nvPr/>
        </p:nvSpPr>
        <p:spPr>
          <a:xfrm>
            <a:off x="11569219" y="7707858"/>
            <a:ext cx="5828247" cy="5828247"/>
          </a:xfrm>
          <a:prstGeom prst="ellipse">
            <a:avLst/>
          </a:prstGeom>
          <a:solidFill>
            <a:srgbClr val="FEFC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التضحية بالوقت والمال </a:t>
            </a:r>
          </a:p>
        </p:txBody>
      </p:sp>
      <p:sp>
        <p:nvSpPr>
          <p:cNvPr id="271" name="التفاؤل دائماً"/>
          <p:cNvSpPr/>
          <p:nvPr/>
        </p:nvSpPr>
        <p:spPr>
          <a:xfrm>
            <a:off x="3697983" y="7707858"/>
            <a:ext cx="5828247" cy="5828247"/>
          </a:xfrm>
          <a:prstGeom prst="ellipse">
            <a:avLst/>
          </a:prstGeom>
          <a:solidFill>
            <a:srgbClr val="FEFC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التفاؤل دائماً</a:t>
            </a:r>
          </a:p>
        </p:txBody>
      </p:sp>
      <p:sp>
        <p:nvSpPr>
          <p:cNvPr id="272" name="استشارة الأهل والأصدقاء والمعلمين"/>
          <p:cNvSpPr/>
          <p:nvPr/>
        </p:nvSpPr>
        <p:spPr>
          <a:xfrm>
            <a:off x="1159945" y="1701796"/>
            <a:ext cx="5828247" cy="5828246"/>
          </a:xfrm>
          <a:prstGeom prst="ellipse">
            <a:avLst/>
          </a:prstGeom>
          <a:solidFill>
            <a:srgbClr val="FEFC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استشارة الأهل والأصدقاء والمعلمين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صفحة ١٣٠"/>
          <p:cNvSpPr txBox="1"/>
          <p:nvPr>
            <p:ph type="body" idx="21"/>
          </p:nvPr>
        </p:nvSpPr>
        <p:spPr>
          <a:xfrm>
            <a:off x="-18812829" y="12638732"/>
            <a:ext cx="21971003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70534">
              <a:defRPr sz="3306"/>
            </a:lvl1pPr>
          </a:lstStyle>
          <a:p>
            <a:pPr rtl="0">
              <a:defRPr/>
            </a:pPr>
            <a:r>
              <a:t>صفحة ١٣٠</a:t>
            </a:r>
          </a:p>
        </p:txBody>
      </p:sp>
      <p:sp>
        <p:nvSpPr>
          <p:cNvPr id="275" name="القيمة"/>
          <p:cNvSpPr txBox="1"/>
          <p:nvPr>
            <p:ph type="ctrTitle"/>
          </p:nvPr>
        </p:nvSpPr>
        <p:spPr>
          <a:xfrm>
            <a:off x="15831776" y="644814"/>
            <a:ext cx="10121097" cy="2044682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/>
          </a:lstStyle>
          <a:p>
            <a:pPr rtl="0">
              <a:defRPr/>
            </a:pPr>
            <a:r>
              <a:t>القيمة</a:t>
            </a:r>
          </a:p>
        </p:txBody>
      </p:sp>
      <p:sp>
        <p:nvSpPr>
          <p:cNvPr id="276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77" name="الإرادة"/>
          <p:cNvSpPr/>
          <p:nvPr/>
        </p:nvSpPr>
        <p:spPr>
          <a:xfrm>
            <a:off x="4109468" y="3246713"/>
            <a:ext cx="7269007" cy="2239611"/>
          </a:xfrm>
          <a:prstGeom prst="rect">
            <a:avLst/>
          </a:prstGeom>
          <a:solidFill>
            <a:srgbClr val="F4D79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80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B51A00"/>
                </a:solidFill>
              </a:rPr>
              <a:t>الإرادة</a:t>
            </a:r>
          </a:p>
        </p:txBody>
      </p:sp>
      <p:sp>
        <p:nvSpPr>
          <p:cNvPr id="278" name="خط"/>
          <p:cNvSpPr/>
          <p:nvPr/>
        </p:nvSpPr>
        <p:spPr>
          <a:xfrm flipV="1">
            <a:off x="7743971" y="1674832"/>
            <a:ext cx="1" cy="1615004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9" name="خط"/>
          <p:cNvSpPr/>
          <p:nvPr/>
        </p:nvSpPr>
        <p:spPr>
          <a:xfrm>
            <a:off x="7633723" y="1667155"/>
            <a:ext cx="9116554" cy="1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0" name="خط"/>
          <p:cNvSpPr/>
          <p:nvPr/>
        </p:nvSpPr>
        <p:spPr>
          <a:xfrm>
            <a:off x="18359620" y="5990149"/>
            <a:ext cx="1" cy="3351589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1" name="خط"/>
          <p:cNvSpPr/>
          <p:nvPr/>
        </p:nvSpPr>
        <p:spPr>
          <a:xfrm>
            <a:off x="13266097" y="9283293"/>
            <a:ext cx="5129087" cy="1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2" name="مظاهرها السلوكية"/>
          <p:cNvSpPr txBox="1"/>
          <p:nvPr/>
        </p:nvSpPr>
        <p:spPr>
          <a:xfrm>
            <a:off x="12883027" y="4534163"/>
            <a:ext cx="11746697" cy="1882122"/>
          </a:xfrm>
          <a:prstGeom prst="rect">
            <a:avLst/>
          </a:prstGeom>
          <a:solidFill>
            <a:srgbClr val="E9CE6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2243271">
              <a:lnSpc>
                <a:spcPct val="80000"/>
              </a:lnSpc>
              <a:defRPr b="1" spc="-213" sz="10672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مظاهرها السلوكية</a:t>
            </a:r>
          </a:p>
        </p:txBody>
      </p:sp>
      <p:sp>
        <p:nvSpPr>
          <p:cNvPr id="283" name="- أحرص على التفكير الايجابي…"/>
          <p:cNvSpPr/>
          <p:nvPr/>
        </p:nvSpPr>
        <p:spPr>
          <a:xfrm>
            <a:off x="1359212" y="7627039"/>
            <a:ext cx="13543822" cy="3312507"/>
          </a:xfrm>
          <a:prstGeom prst="rect">
            <a:avLst/>
          </a:prstGeom>
          <a:solidFill>
            <a:srgbClr val="F4D79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80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- أحرص على التفكير الايجابي</a:t>
            </a:r>
          </a:p>
          <a:p>
            <a:pPr defTabSz="825500" rtl="0">
              <a:defRPr sz="80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- أحاول التفاؤل دائماً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3" grpId="4"/>
      <p:bldP build="whole" bldLvl="1" animBg="1" rev="0" advAuto="0" spid="277" grpId="2"/>
      <p:bldP build="whole" bldLvl="1" animBg="1" rev="0" advAuto="0" spid="275" grpId="1"/>
      <p:bldP build="whole" bldLvl="1" animBg="1" rev="0" advAuto="0" spid="282" grpId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صفحة ١٣١"/>
          <p:cNvSpPr txBox="1"/>
          <p:nvPr>
            <p:ph type="body" idx="21"/>
          </p:nvPr>
        </p:nvSpPr>
        <p:spPr>
          <a:xfrm>
            <a:off x="-19349717" y="12996657"/>
            <a:ext cx="21971002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70534">
              <a:defRPr sz="3306"/>
            </a:lvl1pPr>
          </a:lstStyle>
          <a:p>
            <a:pPr rtl="0">
              <a:defRPr/>
            </a:pPr>
            <a:r>
              <a:t>صفحة ١٣١</a:t>
            </a:r>
          </a:p>
        </p:txBody>
      </p:sp>
      <p:sp>
        <p:nvSpPr>
          <p:cNvPr id="286" name="التقويم"/>
          <p:cNvSpPr txBox="1"/>
          <p:nvPr>
            <p:ph type="ctrTitle"/>
          </p:nvPr>
        </p:nvSpPr>
        <p:spPr>
          <a:xfrm>
            <a:off x="15188217" y="224025"/>
            <a:ext cx="11061684" cy="1797159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 defTabSz="2267655">
              <a:defRPr spc="-215" sz="10788"/>
            </a:lvl1pPr>
          </a:lstStyle>
          <a:p>
            <a:pPr rtl="0">
              <a:defRPr/>
            </a:pPr>
            <a:r>
              <a:t>التقويم</a:t>
            </a:r>
          </a:p>
        </p:txBody>
      </p:sp>
      <p:sp>
        <p:nvSpPr>
          <p:cNvPr id="287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288" name="IMG_1655.png" descr="IMG_1655.png"/>
          <p:cNvPicPr>
            <a:picLocks noChangeAspect="1"/>
          </p:cNvPicPr>
          <p:nvPr/>
        </p:nvPicPr>
        <p:blipFill>
          <a:blip r:embed="rId3">
            <a:extLst/>
          </a:blip>
          <a:srcRect l="11486" t="24401" r="7178" b="42701"/>
          <a:stretch>
            <a:fillRect/>
          </a:stretch>
        </p:blipFill>
        <p:spPr>
          <a:xfrm>
            <a:off x="3331825" y="717748"/>
            <a:ext cx="14304531" cy="125278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صفحة ١٢٥"/>
          <p:cNvSpPr txBox="1"/>
          <p:nvPr>
            <p:ph type="body" idx="21"/>
          </p:nvPr>
        </p:nvSpPr>
        <p:spPr>
          <a:xfrm>
            <a:off x="-18812829" y="12451867"/>
            <a:ext cx="21971003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70534">
              <a:defRPr sz="3306"/>
            </a:lvl1pPr>
          </a:lstStyle>
          <a:p>
            <a:pPr rtl="0">
              <a:defRPr/>
            </a:pPr>
            <a:r>
              <a:t>صفحة ١٢٥</a:t>
            </a:r>
          </a:p>
        </p:txBody>
      </p:sp>
      <p:sp>
        <p:nvSpPr>
          <p:cNvPr id="154" name="الإرادة الإيجابية للمسلم"/>
          <p:cNvSpPr txBox="1"/>
          <p:nvPr>
            <p:ph type="ctrTitle"/>
          </p:nvPr>
        </p:nvSpPr>
        <p:spPr>
          <a:xfrm>
            <a:off x="-1862791" y="4654185"/>
            <a:ext cx="21804190" cy="3826849"/>
          </a:xfrm>
          <a:prstGeom prst="rect">
            <a:avLst/>
          </a:prstGeom>
        </p:spPr>
        <p:txBody>
          <a:bodyPr/>
          <a:lstStyle/>
          <a:p>
            <a:pPr/>
            <a:r>
              <a:t>الإرادة الإيجابية للمسلم</a:t>
            </a:r>
          </a:p>
        </p:txBody>
      </p:sp>
      <p:sp>
        <p:nvSpPr>
          <p:cNvPr id="155" name="عنوان الدرس :"/>
          <p:cNvSpPr txBox="1"/>
          <p:nvPr>
            <p:ph type="subTitle" sz="quarter" idx="1"/>
          </p:nvPr>
        </p:nvSpPr>
        <p:spPr>
          <a:xfrm>
            <a:off x="-5432278" y="4738665"/>
            <a:ext cx="21030414" cy="2152524"/>
          </a:xfrm>
          <a:prstGeom prst="rect">
            <a:avLst/>
          </a:prstGeom>
        </p:spPr>
        <p:txBody>
          <a:bodyPr/>
          <a:lstStyle/>
          <a:p>
            <a:pPr/>
            <a:r>
              <a:t>عنوان الدرس :</a:t>
            </a:r>
          </a:p>
        </p:txBody>
      </p:sp>
      <p:sp>
        <p:nvSpPr>
          <p:cNvPr id="156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57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7948" y="2333129"/>
            <a:ext cx="5740401" cy="4216401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مستطيل"/>
          <p:cNvSpPr/>
          <p:nvPr/>
        </p:nvSpPr>
        <p:spPr>
          <a:xfrm>
            <a:off x="4791521" y="1933005"/>
            <a:ext cx="16286097" cy="7122215"/>
          </a:xfrm>
          <a:prstGeom prst="rect">
            <a:avLst/>
          </a:prstGeom>
          <a:ln w="1270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61" name="تكوين الإرادة الايجابية لشخصية المسلم1 2.mp4" descr="تكوين الإرادة الايجابية لشخصية المسلم1 2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870602" y="1898749"/>
            <a:ext cx="17388452" cy="9781004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مستطيل"/>
          <p:cNvSpPr/>
          <p:nvPr/>
        </p:nvSpPr>
        <p:spPr>
          <a:xfrm>
            <a:off x="2910345" y="1140931"/>
            <a:ext cx="18806862" cy="11597445"/>
          </a:xfrm>
          <a:prstGeom prst="rect">
            <a:avLst/>
          </a:prstGeom>
          <a:ln w="1270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163" name="فيديو"/>
          <p:cNvSpPr/>
          <p:nvPr/>
        </p:nvSpPr>
        <p:spPr>
          <a:xfrm>
            <a:off x="2406398" y="738714"/>
            <a:ext cx="3132184" cy="1753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86" y="0"/>
                </a:moveTo>
                <a:cubicBezTo>
                  <a:pt x="623" y="0"/>
                  <a:pt x="0" y="1113"/>
                  <a:pt x="0" y="2475"/>
                </a:cubicBezTo>
                <a:lnTo>
                  <a:pt x="0" y="19125"/>
                </a:lnTo>
                <a:cubicBezTo>
                  <a:pt x="0" y="20487"/>
                  <a:pt x="623" y="21600"/>
                  <a:pt x="1386" y="21600"/>
                </a:cubicBezTo>
                <a:lnTo>
                  <a:pt x="15853" y="21600"/>
                </a:lnTo>
                <a:cubicBezTo>
                  <a:pt x="16616" y="21600"/>
                  <a:pt x="17239" y="20487"/>
                  <a:pt x="17239" y="19125"/>
                </a:cubicBezTo>
                <a:lnTo>
                  <a:pt x="17239" y="15008"/>
                </a:lnTo>
                <a:cubicBezTo>
                  <a:pt x="17501" y="15278"/>
                  <a:pt x="17778" y="15564"/>
                  <a:pt x="17979" y="15771"/>
                </a:cubicBezTo>
                <a:lnTo>
                  <a:pt x="21000" y="18884"/>
                </a:lnTo>
                <a:cubicBezTo>
                  <a:pt x="21330" y="19224"/>
                  <a:pt x="21600" y="18948"/>
                  <a:pt x="21600" y="18268"/>
                </a:cubicBezTo>
                <a:lnTo>
                  <a:pt x="21600" y="12039"/>
                </a:lnTo>
                <a:cubicBezTo>
                  <a:pt x="21600" y="11358"/>
                  <a:pt x="21600" y="10242"/>
                  <a:pt x="21600" y="9561"/>
                </a:cubicBezTo>
                <a:lnTo>
                  <a:pt x="21600" y="3332"/>
                </a:lnTo>
                <a:cubicBezTo>
                  <a:pt x="21600" y="2652"/>
                  <a:pt x="21330" y="2376"/>
                  <a:pt x="21000" y="2716"/>
                </a:cubicBezTo>
                <a:lnTo>
                  <a:pt x="17979" y="5829"/>
                </a:lnTo>
                <a:cubicBezTo>
                  <a:pt x="17778" y="6036"/>
                  <a:pt x="17500" y="6322"/>
                  <a:pt x="17239" y="6592"/>
                </a:cubicBezTo>
                <a:lnTo>
                  <a:pt x="17239" y="2475"/>
                </a:lnTo>
                <a:cubicBezTo>
                  <a:pt x="17239" y="1113"/>
                  <a:pt x="16616" y="0"/>
                  <a:pt x="15853" y="0"/>
                </a:cubicBezTo>
                <a:lnTo>
                  <a:pt x="1386" y="0"/>
                </a:lnTo>
                <a:close/>
              </a:path>
            </a:pathLst>
          </a:custGeom>
          <a:solidFill>
            <a:srgbClr val="E9CE6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81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مستطيل"/>
          <p:cNvSpPr/>
          <p:nvPr/>
        </p:nvSpPr>
        <p:spPr>
          <a:xfrm>
            <a:off x="2317946" y="4703172"/>
            <a:ext cx="19748108" cy="7774112"/>
          </a:xfrm>
          <a:prstGeom prst="rect">
            <a:avLst/>
          </a:prstGeom>
          <a:ln w="1270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166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67" name="IMG_1646.png" descr="IMG_1646.png"/>
          <p:cNvPicPr>
            <a:picLocks noChangeAspect="1"/>
          </p:cNvPicPr>
          <p:nvPr/>
        </p:nvPicPr>
        <p:blipFill>
          <a:blip r:embed="rId3">
            <a:extLst/>
          </a:blip>
          <a:srcRect l="11198" t="45727" r="7154" b="41519"/>
          <a:stretch>
            <a:fillRect/>
          </a:stretch>
        </p:blipFill>
        <p:spPr>
          <a:xfrm>
            <a:off x="3112690" y="5519407"/>
            <a:ext cx="18158528" cy="6141791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صفحة ١٢٥"/>
          <p:cNvSpPr txBox="1"/>
          <p:nvPr/>
        </p:nvSpPr>
        <p:spPr>
          <a:xfrm>
            <a:off x="-18812829" y="12638732"/>
            <a:ext cx="21971003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r" defTabSz="470534">
              <a:defRPr b="1" sz="3306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صفحة ١٢٥</a:t>
            </a:r>
          </a:p>
        </p:txBody>
      </p:sp>
      <p:sp>
        <p:nvSpPr>
          <p:cNvPr id="169" name="السعي…"/>
          <p:cNvSpPr/>
          <p:nvPr/>
        </p:nvSpPr>
        <p:spPr>
          <a:xfrm>
            <a:off x="1755249" y="8023076"/>
            <a:ext cx="12504225" cy="3510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80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السعي</a:t>
            </a:r>
          </a:p>
          <a:p>
            <a:pPr defTabSz="825500" rtl="0">
              <a:defRPr sz="80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أوامر الله.       نواهيه</a:t>
            </a:r>
          </a:p>
        </p:txBody>
      </p:sp>
      <p:pic>
        <p:nvPicPr>
          <p:cNvPr id="170" name="IMG_1646.png" descr="IMG_1646.png"/>
          <p:cNvPicPr>
            <a:picLocks noChangeAspect="1"/>
          </p:cNvPicPr>
          <p:nvPr/>
        </p:nvPicPr>
        <p:blipFill>
          <a:blip r:embed="rId3">
            <a:extLst/>
          </a:blip>
          <a:srcRect l="7841" t="41108" r="7841" b="53758"/>
          <a:stretch>
            <a:fillRect/>
          </a:stretch>
        </p:blipFill>
        <p:spPr>
          <a:xfrm>
            <a:off x="2815629" y="1441654"/>
            <a:ext cx="18752583" cy="2472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صفحة ١٢٥"/>
          <p:cNvSpPr txBox="1"/>
          <p:nvPr>
            <p:ph type="body" idx="21"/>
          </p:nvPr>
        </p:nvSpPr>
        <p:spPr>
          <a:xfrm>
            <a:off x="-18812829" y="12638732"/>
            <a:ext cx="21971003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70534">
              <a:defRPr sz="3306"/>
            </a:lvl1pPr>
          </a:lstStyle>
          <a:p>
            <a:pPr rtl="0">
              <a:defRPr/>
            </a:pPr>
            <a:r>
              <a:t>صفحة ١٢٥</a:t>
            </a:r>
          </a:p>
        </p:txBody>
      </p:sp>
      <p:sp>
        <p:nvSpPr>
          <p:cNvPr id="173" name="مفهوم الإرادة الإيجابية"/>
          <p:cNvSpPr txBox="1"/>
          <p:nvPr>
            <p:ph type="ctrTitle"/>
          </p:nvPr>
        </p:nvSpPr>
        <p:spPr>
          <a:xfrm>
            <a:off x="11079332" y="644814"/>
            <a:ext cx="14873541" cy="1747655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 defTabSz="2072588">
              <a:defRPr spc="-197" sz="9860"/>
            </a:lvl1pPr>
          </a:lstStyle>
          <a:p>
            <a:pPr rtl="0">
              <a:defRPr/>
            </a:pPr>
            <a:r>
              <a:t>مفهوم الإرادة الإيجابية</a:t>
            </a:r>
          </a:p>
        </p:txBody>
      </p:sp>
      <p:sp>
        <p:nvSpPr>
          <p:cNvPr id="174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5" name="الإرادة : هي الاصرار على فعل شيء معين ."/>
          <p:cNvSpPr/>
          <p:nvPr/>
        </p:nvSpPr>
        <p:spPr>
          <a:xfrm>
            <a:off x="12675134" y="3568035"/>
            <a:ext cx="5296068" cy="8563374"/>
          </a:xfrm>
          <a:prstGeom prst="rect">
            <a:avLst/>
          </a:prstGeom>
          <a:solidFill>
            <a:srgbClr val="F4D79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8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rPr>
                <a:solidFill>
                  <a:srgbClr val="B51A00"/>
                </a:solidFill>
              </a:rPr>
              <a:t>الإرادة</a:t>
            </a:r>
            <a:r>
              <a:t> : هي الاصرار على فعل شيء معين .</a:t>
            </a:r>
          </a:p>
        </p:txBody>
      </p:sp>
      <p:sp>
        <p:nvSpPr>
          <p:cNvPr id="176" name="الإيجابية : هي بذل جهد من أجل تحقيق هدف معين ."/>
          <p:cNvSpPr/>
          <p:nvPr/>
        </p:nvSpPr>
        <p:spPr>
          <a:xfrm>
            <a:off x="1934383" y="3568035"/>
            <a:ext cx="5296068" cy="8563374"/>
          </a:xfrm>
          <a:prstGeom prst="rect">
            <a:avLst/>
          </a:prstGeom>
          <a:solidFill>
            <a:srgbClr val="F4D79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8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rPr>
                <a:solidFill>
                  <a:srgbClr val="B51A00"/>
                </a:solidFill>
              </a:rPr>
              <a:t>الإيجابية</a:t>
            </a:r>
            <a:r>
              <a:t> : هي بذل جهد من أجل تحقيق هدف معين . </a:t>
            </a:r>
          </a:p>
        </p:txBody>
      </p:sp>
      <p:sp>
        <p:nvSpPr>
          <p:cNvPr id="177" name="الإرادة الايجابية : هي قوة داخل أنفسنا ترغب في الطموح وتسعى لتحقيقه ."/>
          <p:cNvSpPr/>
          <p:nvPr/>
        </p:nvSpPr>
        <p:spPr>
          <a:xfrm>
            <a:off x="7577034" y="2675574"/>
            <a:ext cx="4751517" cy="10947583"/>
          </a:xfrm>
          <a:prstGeom prst="rect">
            <a:avLst/>
          </a:prstGeom>
          <a:solidFill>
            <a:srgbClr val="E9CE6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rPr>
                <a:solidFill>
                  <a:srgbClr val="4E7A27"/>
                </a:solidFill>
              </a:rPr>
              <a:t>الإرادة الايجابية </a:t>
            </a:r>
            <a:r>
              <a:t>: هي قوة داخل أنفسنا ترغب في الطموح وتسعى لتحقيقه .</a:t>
            </a:r>
          </a:p>
        </p:txBody>
      </p:sp>
      <p:pic>
        <p:nvPicPr>
          <p:cNvPr id="178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229543" y="-6181667"/>
            <a:ext cx="6430762" cy="4723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0.026393 0.119106 0.052785 0.238211 0.077825 0.333255 C 0.102864 0.428299 0.126550 0.499281 0.151927 0.511312 C 0.177305 0.523343 0.204374 0.476423 0.231444 0.439127 C 0.258513 0.401831 0.285583 0.374160 0.305208 0.363332 C 0.324834 0.352505 0.337015 0.358520 0.349196 0.364535" origin="layout" pathEditMode="relative">
                                      <p:cBhvr>
                                        <p:cTn id="6" dur="18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" grpId="4"/>
      <p:bldP build="whole" bldLvl="1" animBg="1" rev="0" advAuto="0" spid="176" grpId="3"/>
      <p:bldP build="whole" bldLvl="1" animBg="1" rev="0" advAuto="0" spid="175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خط"/>
          <p:cNvSpPr/>
          <p:nvPr/>
        </p:nvSpPr>
        <p:spPr>
          <a:xfrm>
            <a:off x="2286209" y="1652258"/>
            <a:ext cx="9116555" cy="1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1" name="عناصر الإرادة الإيجابية"/>
          <p:cNvSpPr txBox="1"/>
          <p:nvPr>
            <p:ph type="ctrTitle"/>
          </p:nvPr>
        </p:nvSpPr>
        <p:spPr>
          <a:xfrm>
            <a:off x="11079332" y="644814"/>
            <a:ext cx="14873541" cy="1747655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 defTabSz="2072588">
              <a:defRPr spc="-197" sz="9860"/>
            </a:lvl1pPr>
          </a:lstStyle>
          <a:p>
            <a:pPr rtl="0">
              <a:defRPr/>
            </a:pPr>
            <a:r>
              <a:t>عناصر الإرادة الإيجابية</a:t>
            </a:r>
          </a:p>
        </p:txBody>
      </p:sp>
      <p:sp>
        <p:nvSpPr>
          <p:cNvPr id="182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3" name="الفكرة الأساسية…"/>
          <p:cNvSpPr/>
          <p:nvPr/>
        </p:nvSpPr>
        <p:spPr>
          <a:xfrm>
            <a:off x="11311773" y="3408535"/>
            <a:ext cx="12131445" cy="2848041"/>
          </a:xfrm>
          <a:prstGeom prst="rect">
            <a:avLst/>
          </a:prstGeom>
          <a:solidFill>
            <a:srgbClr val="F4D79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8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rPr>
                <a:solidFill>
                  <a:srgbClr val="B51A00"/>
                </a:solidFill>
              </a:rPr>
              <a:t>الفكرة الأساسية</a:t>
            </a:r>
            <a:r>
              <a:t> </a:t>
            </a:r>
          </a:p>
          <a:p>
            <a:pPr defTabSz="825500" rtl="0">
              <a:defRPr sz="8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الهدف الداخلي للإنسان</a:t>
            </a:r>
          </a:p>
        </p:txBody>
      </p:sp>
      <p:sp>
        <p:nvSpPr>
          <p:cNvPr id="184" name="العمل الجاد…"/>
          <p:cNvSpPr/>
          <p:nvPr/>
        </p:nvSpPr>
        <p:spPr>
          <a:xfrm>
            <a:off x="4008082" y="9295682"/>
            <a:ext cx="10741577" cy="3018856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8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rPr>
                <a:solidFill>
                  <a:srgbClr val="4D22B2"/>
                </a:solidFill>
              </a:rPr>
              <a:t>العمل الجاد</a:t>
            </a:r>
            <a:r>
              <a:rPr>
                <a:solidFill>
                  <a:srgbClr val="B51A00"/>
                </a:solidFill>
              </a:rPr>
              <a:t> </a:t>
            </a:r>
            <a:r>
              <a:t> </a:t>
            </a:r>
          </a:p>
          <a:p>
            <a:pPr defTabSz="825500" rtl="0">
              <a:defRPr sz="8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البدء في تحقيق الهدف</a:t>
            </a:r>
          </a:p>
        </p:txBody>
      </p:sp>
      <p:sp>
        <p:nvSpPr>
          <p:cNvPr id="185" name="التحرك الإيجابي…"/>
          <p:cNvSpPr/>
          <p:nvPr/>
        </p:nvSpPr>
        <p:spPr>
          <a:xfrm>
            <a:off x="6982979" y="6512183"/>
            <a:ext cx="12226716" cy="2527893"/>
          </a:xfrm>
          <a:prstGeom prst="rect">
            <a:avLst/>
          </a:prstGeom>
          <a:solidFill>
            <a:srgbClr val="D3E2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rPr>
                <a:solidFill>
                  <a:srgbClr val="4E7A27"/>
                </a:solidFill>
              </a:rPr>
              <a:t>التحرك الإيجابي </a:t>
            </a:r>
          </a:p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الوسيلة التي تحقق الهدف</a:t>
            </a:r>
          </a:p>
        </p:txBody>
      </p:sp>
      <p:pic>
        <p:nvPicPr>
          <p:cNvPr id="186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229543" y="-6181667"/>
            <a:ext cx="6430762" cy="472348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خط"/>
          <p:cNvSpPr/>
          <p:nvPr/>
        </p:nvSpPr>
        <p:spPr>
          <a:xfrm flipV="1">
            <a:off x="2307349" y="1575821"/>
            <a:ext cx="1" cy="9427486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8" name="خط"/>
          <p:cNvSpPr/>
          <p:nvPr/>
        </p:nvSpPr>
        <p:spPr>
          <a:xfrm>
            <a:off x="2286209" y="4832555"/>
            <a:ext cx="9116555" cy="1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9" name="خط"/>
          <p:cNvSpPr/>
          <p:nvPr/>
        </p:nvSpPr>
        <p:spPr>
          <a:xfrm>
            <a:off x="2286209" y="7776129"/>
            <a:ext cx="4787760" cy="1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0" name="خط"/>
          <p:cNvSpPr/>
          <p:nvPr/>
        </p:nvSpPr>
        <p:spPr>
          <a:xfrm>
            <a:off x="2286209" y="11002154"/>
            <a:ext cx="1812864" cy="1"/>
          </a:xfrm>
          <a:prstGeom prst="line">
            <a:avLst/>
          </a:prstGeom>
          <a:ln w="1397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0.026393 0.119106 0.052785 0.238211 0.077825 0.333255 C 0.102864 0.428299 0.126550 0.499281 0.151927 0.511312 C 0.177305 0.523343 0.204374 0.476423 0.231444 0.439127 C 0.258513 0.401831 0.285583 0.374160 0.305208 0.363332 C 0.324834 0.352505 0.337015 0.358520 0.349196 0.364535" origin="layout" pathEditMode="relative">
                                      <p:cBhvr>
                                        <p:cTn id="6" dur="18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3"/>
      <p:bldP build="whole" bldLvl="1" animBg="1" rev="0" advAuto="0" spid="184" grpId="4"/>
      <p:bldP build="whole" bldLvl="1" animBg="1" rev="0" advAuto="0" spid="183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صفحة ١٢٧"/>
          <p:cNvSpPr txBox="1"/>
          <p:nvPr>
            <p:ph type="body" idx="21"/>
          </p:nvPr>
        </p:nvSpPr>
        <p:spPr>
          <a:xfrm>
            <a:off x="-19349717" y="12996657"/>
            <a:ext cx="21971002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70534">
              <a:defRPr sz="3306"/>
            </a:lvl1pPr>
          </a:lstStyle>
          <a:p>
            <a:pPr rtl="0">
              <a:defRPr/>
            </a:pPr>
            <a:r>
              <a:t>صفحة ١٢٧</a:t>
            </a:r>
          </a:p>
        </p:txBody>
      </p:sp>
      <p:sp>
        <p:nvSpPr>
          <p:cNvPr id="193" name="معادلة الإرادة الإيجابية"/>
          <p:cNvSpPr txBox="1"/>
          <p:nvPr>
            <p:ph type="ctrTitle"/>
          </p:nvPr>
        </p:nvSpPr>
        <p:spPr>
          <a:xfrm>
            <a:off x="11079332" y="644814"/>
            <a:ext cx="14873541" cy="1747655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 defTabSz="2072588">
              <a:defRPr spc="-197" sz="9860"/>
            </a:lvl1pPr>
          </a:lstStyle>
          <a:p>
            <a:pPr rtl="0">
              <a:defRPr/>
            </a:pPr>
            <a:r>
              <a:t>معادلة الإرادة الإيجابية</a:t>
            </a:r>
          </a:p>
        </p:txBody>
      </p:sp>
      <p:sp>
        <p:nvSpPr>
          <p:cNvPr id="194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95" name="مستطيل"/>
          <p:cNvSpPr/>
          <p:nvPr/>
        </p:nvSpPr>
        <p:spPr>
          <a:xfrm>
            <a:off x="596882" y="4705263"/>
            <a:ext cx="20764510" cy="3508379"/>
          </a:xfrm>
          <a:prstGeom prst="rect">
            <a:avLst/>
          </a:prstGeom>
          <a:ln w="1270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pic>
        <p:nvPicPr>
          <p:cNvPr id="196" name="IMG_1648.png" descr="IMG_1648.png"/>
          <p:cNvPicPr>
            <a:picLocks noChangeAspect="1"/>
          </p:cNvPicPr>
          <p:nvPr/>
        </p:nvPicPr>
        <p:blipFill>
          <a:blip r:embed="rId3">
            <a:extLst/>
          </a:blip>
          <a:srcRect l="33955" t="43484" r="10226" b="53973"/>
          <a:stretch>
            <a:fillRect/>
          </a:stretch>
        </p:blipFill>
        <p:spPr>
          <a:xfrm>
            <a:off x="1075785" y="5534465"/>
            <a:ext cx="20017077" cy="1973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فيلم" descr="فيلم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229543" y="-6181667"/>
            <a:ext cx="6430762" cy="4723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0.026393 0.119106 0.052785 0.238211 0.077825 0.333255 C 0.102864 0.428299 0.126550 0.499281 0.151927 0.511312 C 0.177305 0.523343 0.204374 0.476423 0.231444 0.439127 C 0.258513 0.401831 0.285583 0.374160 0.305208 0.363332 C 0.324834 0.352505 0.337015 0.358520 0.349196 0.364535" origin="layout" pathEditMode="relative">
                                      <p:cBhvr>
                                        <p:cTn id="6" dur="18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صفحة ١٢٧"/>
          <p:cNvSpPr txBox="1"/>
          <p:nvPr>
            <p:ph type="body" idx="21"/>
          </p:nvPr>
        </p:nvSpPr>
        <p:spPr>
          <a:xfrm>
            <a:off x="-19349717" y="12996657"/>
            <a:ext cx="21971002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70534">
              <a:defRPr sz="3306"/>
            </a:lvl1pPr>
          </a:lstStyle>
          <a:p>
            <a:pPr rtl="0">
              <a:defRPr/>
            </a:pPr>
            <a:r>
              <a:t>صفحة ١٢٧</a:t>
            </a:r>
          </a:p>
        </p:txBody>
      </p:sp>
      <p:sp>
        <p:nvSpPr>
          <p:cNvPr id="200" name="معادلة الإرادة الإيجابية"/>
          <p:cNvSpPr txBox="1"/>
          <p:nvPr>
            <p:ph type="ctrTitle"/>
          </p:nvPr>
        </p:nvSpPr>
        <p:spPr>
          <a:xfrm>
            <a:off x="11079332" y="644814"/>
            <a:ext cx="14873541" cy="1747655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 defTabSz="2072588">
              <a:defRPr spc="-197" sz="9860"/>
            </a:lvl1pPr>
          </a:lstStyle>
          <a:p>
            <a:pPr rtl="0">
              <a:defRPr/>
            </a:pPr>
            <a:r>
              <a:t>معادلة الإرادة الإيجابية</a:t>
            </a:r>
          </a:p>
        </p:txBody>
      </p:sp>
      <p:sp>
        <p:nvSpPr>
          <p:cNvPr id="201" name="ببغاء"/>
          <p:cNvSpPr/>
          <p:nvPr/>
        </p:nvSpPr>
        <p:spPr>
          <a:xfrm>
            <a:off x="200555" y="12144824"/>
            <a:ext cx="958415" cy="1624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432" fill="norm" stroke="1" extrusionOk="0">
                <a:moveTo>
                  <a:pt x="18370" y="0"/>
                </a:moveTo>
                <a:cubicBezTo>
                  <a:pt x="14048" y="0"/>
                  <a:pt x="12783" y="2031"/>
                  <a:pt x="12783" y="2031"/>
                </a:cubicBezTo>
                <a:lnTo>
                  <a:pt x="13378" y="1961"/>
                </a:lnTo>
                <a:cubicBezTo>
                  <a:pt x="12845" y="2298"/>
                  <a:pt x="12783" y="2732"/>
                  <a:pt x="12783" y="2732"/>
                </a:cubicBezTo>
                <a:cubicBezTo>
                  <a:pt x="12783" y="2732"/>
                  <a:pt x="13096" y="2636"/>
                  <a:pt x="13324" y="2568"/>
                </a:cubicBezTo>
                <a:cubicBezTo>
                  <a:pt x="13120" y="2773"/>
                  <a:pt x="13058" y="2973"/>
                  <a:pt x="13050" y="3126"/>
                </a:cubicBezTo>
                <a:cubicBezTo>
                  <a:pt x="8310" y="3811"/>
                  <a:pt x="6091" y="8534"/>
                  <a:pt x="5321" y="10669"/>
                </a:cubicBezTo>
                <a:cubicBezTo>
                  <a:pt x="3308" y="11590"/>
                  <a:pt x="1878" y="12878"/>
                  <a:pt x="1256" y="14344"/>
                </a:cubicBezTo>
                <a:cubicBezTo>
                  <a:pt x="3332" y="14028"/>
                  <a:pt x="5219" y="13365"/>
                  <a:pt x="6714" y="12400"/>
                </a:cubicBezTo>
                <a:cubicBezTo>
                  <a:pt x="5857" y="14200"/>
                  <a:pt x="4673" y="15938"/>
                  <a:pt x="3176" y="17582"/>
                </a:cubicBezTo>
                <a:cubicBezTo>
                  <a:pt x="3216" y="17569"/>
                  <a:pt x="3579" y="17635"/>
                  <a:pt x="4382" y="17295"/>
                </a:cubicBezTo>
                <a:cubicBezTo>
                  <a:pt x="3144" y="18733"/>
                  <a:pt x="1680" y="20106"/>
                  <a:pt x="0" y="21391"/>
                </a:cubicBezTo>
                <a:cubicBezTo>
                  <a:pt x="42" y="21389"/>
                  <a:pt x="377" y="21600"/>
                  <a:pt x="1727" y="21083"/>
                </a:cubicBezTo>
                <a:cubicBezTo>
                  <a:pt x="6184" y="19231"/>
                  <a:pt x="9208" y="14287"/>
                  <a:pt x="10395" y="11043"/>
                </a:cubicBezTo>
                <a:cubicBezTo>
                  <a:pt x="11795" y="10599"/>
                  <a:pt x="13028" y="10102"/>
                  <a:pt x="14092" y="9584"/>
                </a:cubicBezTo>
                <a:lnTo>
                  <a:pt x="14381" y="9839"/>
                </a:lnTo>
                <a:lnTo>
                  <a:pt x="14765" y="9746"/>
                </a:lnTo>
                <a:cubicBezTo>
                  <a:pt x="14974" y="10165"/>
                  <a:pt x="15001" y="10443"/>
                  <a:pt x="14877" y="10541"/>
                </a:cubicBezTo>
                <a:cubicBezTo>
                  <a:pt x="14721" y="10666"/>
                  <a:pt x="14541" y="10668"/>
                  <a:pt x="14101" y="10652"/>
                </a:cubicBezTo>
                <a:cubicBezTo>
                  <a:pt x="13639" y="10636"/>
                  <a:pt x="13210" y="10850"/>
                  <a:pt x="13170" y="11142"/>
                </a:cubicBezTo>
                <a:cubicBezTo>
                  <a:pt x="13481" y="10935"/>
                  <a:pt x="13650" y="10935"/>
                  <a:pt x="13650" y="10935"/>
                </a:cubicBezTo>
                <a:cubicBezTo>
                  <a:pt x="13650" y="10935"/>
                  <a:pt x="13779" y="11141"/>
                  <a:pt x="14123" y="11066"/>
                </a:cubicBezTo>
                <a:cubicBezTo>
                  <a:pt x="14641" y="10954"/>
                  <a:pt x="15416" y="10875"/>
                  <a:pt x="15884" y="10904"/>
                </a:cubicBezTo>
                <a:cubicBezTo>
                  <a:pt x="16352" y="10933"/>
                  <a:pt x="16829" y="11045"/>
                  <a:pt x="17297" y="11036"/>
                </a:cubicBezTo>
                <a:cubicBezTo>
                  <a:pt x="17836" y="11026"/>
                  <a:pt x="17855" y="10925"/>
                  <a:pt x="17855" y="10925"/>
                </a:cubicBezTo>
                <a:cubicBezTo>
                  <a:pt x="17855" y="10925"/>
                  <a:pt x="18190" y="10865"/>
                  <a:pt x="18306" y="11098"/>
                </a:cubicBezTo>
                <a:cubicBezTo>
                  <a:pt x="18482" y="10892"/>
                  <a:pt x="18200" y="10584"/>
                  <a:pt x="17591" y="10635"/>
                </a:cubicBezTo>
                <a:cubicBezTo>
                  <a:pt x="16982" y="10686"/>
                  <a:pt x="16147" y="10631"/>
                  <a:pt x="15926" y="10407"/>
                </a:cubicBezTo>
                <a:cubicBezTo>
                  <a:pt x="15831" y="10311"/>
                  <a:pt x="15624" y="9972"/>
                  <a:pt x="15432" y="9587"/>
                </a:cubicBezTo>
                <a:lnTo>
                  <a:pt x="15794" y="9500"/>
                </a:lnTo>
                <a:lnTo>
                  <a:pt x="15794" y="8656"/>
                </a:lnTo>
                <a:cubicBezTo>
                  <a:pt x="19639" y="6297"/>
                  <a:pt x="20295" y="3828"/>
                  <a:pt x="18073" y="3750"/>
                </a:cubicBezTo>
                <a:cubicBezTo>
                  <a:pt x="18554" y="3016"/>
                  <a:pt x="18171" y="2605"/>
                  <a:pt x="18171" y="2605"/>
                </a:cubicBezTo>
                <a:cubicBezTo>
                  <a:pt x="18777" y="2730"/>
                  <a:pt x="19293" y="2723"/>
                  <a:pt x="19834" y="2549"/>
                </a:cubicBezTo>
                <a:cubicBezTo>
                  <a:pt x="19919" y="2522"/>
                  <a:pt x="19897" y="2448"/>
                  <a:pt x="19800" y="2444"/>
                </a:cubicBezTo>
                <a:cubicBezTo>
                  <a:pt x="19331" y="2425"/>
                  <a:pt x="19296" y="2217"/>
                  <a:pt x="19296" y="2217"/>
                </a:cubicBezTo>
                <a:cubicBezTo>
                  <a:pt x="19296" y="2217"/>
                  <a:pt x="19614" y="2154"/>
                  <a:pt x="19548" y="1847"/>
                </a:cubicBezTo>
                <a:cubicBezTo>
                  <a:pt x="19720" y="2220"/>
                  <a:pt x="20237" y="2340"/>
                  <a:pt x="20237" y="2340"/>
                </a:cubicBezTo>
                <a:cubicBezTo>
                  <a:pt x="20237" y="2340"/>
                  <a:pt x="20290" y="2701"/>
                  <a:pt x="19708" y="3049"/>
                </a:cubicBezTo>
                <a:cubicBezTo>
                  <a:pt x="21600" y="2645"/>
                  <a:pt x="21282" y="1410"/>
                  <a:pt x="20593" y="951"/>
                </a:cubicBezTo>
                <a:cubicBezTo>
                  <a:pt x="20792" y="761"/>
                  <a:pt x="20303" y="0"/>
                  <a:pt x="18370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2" name="مستطيل"/>
          <p:cNvSpPr/>
          <p:nvPr/>
        </p:nvSpPr>
        <p:spPr>
          <a:xfrm>
            <a:off x="3022608" y="2626069"/>
            <a:ext cx="14800958" cy="10785559"/>
          </a:xfrm>
          <a:prstGeom prst="rect">
            <a:avLst/>
          </a:prstGeom>
          <a:ln w="127000">
            <a:solidFill>
              <a:srgbClr val="E9CE6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pic>
        <p:nvPicPr>
          <p:cNvPr id="203" name="IMG_1648.png" descr="IMG_1648.png"/>
          <p:cNvPicPr>
            <a:picLocks noChangeAspect="1"/>
          </p:cNvPicPr>
          <p:nvPr/>
        </p:nvPicPr>
        <p:blipFill>
          <a:blip r:embed="rId3">
            <a:extLst/>
          </a:blip>
          <a:srcRect l="10226" t="46242" r="10226" b="26988"/>
          <a:stretch>
            <a:fillRect/>
          </a:stretch>
        </p:blipFill>
        <p:spPr>
          <a:xfrm>
            <a:off x="3431457" y="2974567"/>
            <a:ext cx="13844763" cy="10088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فيلم" descr="فيلم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229543" y="-6181667"/>
            <a:ext cx="6430762" cy="472348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تعلم فن الطهي…"/>
          <p:cNvSpPr/>
          <p:nvPr/>
        </p:nvSpPr>
        <p:spPr>
          <a:xfrm>
            <a:off x="913670" y="5844873"/>
            <a:ext cx="12108188" cy="8213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57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تعلم فن الطهي</a:t>
            </a:r>
          </a:p>
          <a:p>
            <a:pPr defTabSz="825500" rtl="0">
              <a:defRPr sz="57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تبحث عن كتب الطبخ أو دورات الطبخ</a:t>
            </a:r>
          </a:p>
          <a:p>
            <a:pPr defTabSz="825500" rtl="0">
              <a:defRPr sz="57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تتدرب على الطبخ </a:t>
            </a:r>
          </a:p>
          <a:p>
            <a:pPr defTabSz="825500" rtl="0">
              <a:defRPr sz="57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تصبح طباخة تساعد أمها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0.026393 0.119106 0.052785 0.238211 0.077825 0.333255 C 0.102864 0.428299 0.126550 0.499281 0.151927 0.511312 C 0.177305 0.523343 0.204374 0.476423 0.231444 0.439127 C 0.258513 0.401831 0.285583 0.374160 0.305208 0.363332 C 0.324834 0.352505 0.337015 0.358520 0.349196 0.364535" origin="layout" pathEditMode="relative">
                                      <p:cBhvr>
                                        <p:cTn id="6" dur="18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معنى الارادة الايجابية للرسل والانبياء عليهم السلام :"/>
          <p:cNvSpPr txBox="1"/>
          <p:nvPr>
            <p:ph type="ctrTitle"/>
          </p:nvPr>
        </p:nvSpPr>
        <p:spPr>
          <a:xfrm>
            <a:off x="3604132" y="694319"/>
            <a:ext cx="20962611" cy="1302113"/>
          </a:xfrm>
          <a:prstGeom prst="rect">
            <a:avLst/>
          </a:prstGeom>
          <a:solidFill>
            <a:srgbClr val="E9CE67"/>
          </a:solidFill>
        </p:spPr>
        <p:txBody>
          <a:bodyPr/>
          <a:lstStyle>
            <a:lvl1pPr algn="ctr" defTabSz="1511770">
              <a:defRPr spc="-143" sz="7192"/>
            </a:lvl1pPr>
          </a:lstStyle>
          <a:p>
            <a:pPr rtl="0">
              <a:defRPr/>
            </a:pPr>
            <a:r>
              <a:t>معنى الارادة الايجابية للرسل والانبياء عليهم السلام :</a:t>
            </a:r>
          </a:p>
        </p:txBody>
      </p:sp>
      <p:sp>
        <p:nvSpPr>
          <p:cNvPr id="208" name="الفكرة الأساسية"/>
          <p:cNvSpPr/>
          <p:nvPr/>
        </p:nvSpPr>
        <p:spPr>
          <a:xfrm>
            <a:off x="16656136" y="2424552"/>
            <a:ext cx="7676027" cy="1713267"/>
          </a:xfrm>
          <a:prstGeom prst="rect">
            <a:avLst/>
          </a:prstGeom>
          <a:solidFill>
            <a:srgbClr val="F4D79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8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rPr>
                <a:solidFill>
                  <a:srgbClr val="B51A00"/>
                </a:solidFill>
              </a:rPr>
              <a:t>الفكرة الأساسية</a:t>
            </a:r>
            <a:r>
              <a:t> </a:t>
            </a:r>
          </a:p>
        </p:txBody>
      </p:sp>
      <p:sp>
        <p:nvSpPr>
          <p:cNvPr id="209" name="الدعوة إلى الله تعالى"/>
          <p:cNvSpPr/>
          <p:nvPr/>
        </p:nvSpPr>
        <p:spPr>
          <a:xfrm>
            <a:off x="5533962" y="2501898"/>
            <a:ext cx="10794819" cy="1652009"/>
          </a:xfrm>
          <a:prstGeom prst="rect">
            <a:avLst/>
          </a:prstGeom>
          <a:solidFill>
            <a:srgbClr val="F4D79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80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B51A00"/>
                </a:solidFill>
              </a:rPr>
              <a:t>الدعوة إلى الله تعالى </a:t>
            </a:r>
          </a:p>
        </p:txBody>
      </p:sp>
      <p:sp>
        <p:nvSpPr>
          <p:cNvPr id="210" name="التحرك الإيجابي"/>
          <p:cNvSpPr/>
          <p:nvPr/>
        </p:nvSpPr>
        <p:spPr>
          <a:xfrm>
            <a:off x="16811116" y="4565939"/>
            <a:ext cx="7957350" cy="1742731"/>
          </a:xfrm>
          <a:prstGeom prst="rect">
            <a:avLst/>
          </a:prstGeom>
          <a:solidFill>
            <a:srgbClr val="D3E2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7300">
                <a:solidFill>
                  <a:srgbClr val="4E7A2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E7A27"/>
                </a:solidFill>
              </a:rPr>
              <a:t>التحرك الإيجابي </a:t>
            </a:r>
          </a:p>
        </p:txBody>
      </p:sp>
      <p:sp>
        <p:nvSpPr>
          <p:cNvPr id="211" name="اتخاذ الوسائل التي تحقق لهم الفكرة"/>
          <p:cNvSpPr/>
          <p:nvPr/>
        </p:nvSpPr>
        <p:spPr>
          <a:xfrm>
            <a:off x="1330508" y="4559359"/>
            <a:ext cx="15024930" cy="1755891"/>
          </a:xfrm>
          <a:prstGeom prst="rect">
            <a:avLst/>
          </a:prstGeom>
          <a:solidFill>
            <a:srgbClr val="D3E2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7300">
                <a:solidFill>
                  <a:srgbClr val="4E7A2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E7A27"/>
                </a:solidFill>
              </a:rPr>
              <a:t>اتخاذ الوسائل التي تحقق لهم الفكرة </a:t>
            </a:r>
          </a:p>
        </p:txBody>
      </p:sp>
      <p:sp>
        <p:nvSpPr>
          <p:cNvPr id="212" name="العمل الجاد"/>
          <p:cNvSpPr/>
          <p:nvPr/>
        </p:nvSpPr>
        <p:spPr>
          <a:xfrm>
            <a:off x="16808414" y="6736790"/>
            <a:ext cx="7962754" cy="1738848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8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rPr>
                <a:solidFill>
                  <a:srgbClr val="4D22B2"/>
                </a:solidFill>
              </a:rPr>
              <a:t>العمل الجاد</a:t>
            </a:r>
            <a:r>
              <a:rPr>
                <a:solidFill>
                  <a:srgbClr val="B51A00"/>
                </a:solidFill>
              </a:rPr>
              <a:t> </a:t>
            </a:r>
          </a:p>
        </p:txBody>
      </p:sp>
      <p:sp>
        <p:nvSpPr>
          <p:cNvPr id="213" name="بذلوا الجهد وصبروا على إيذاء أقوامهم لهم وقبتوا على المبدأ"/>
          <p:cNvSpPr/>
          <p:nvPr/>
        </p:nvSpPr>
        <p:spPr>
          <a:xfrm>
            <a:off x="772253" y="6702594"/>
            <a:ext cx="15780633" cy="2893542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8000">
                <a:solidFill>
                  <a:srgbClr val="4D22B2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D22B2"/>
                </a:solidFill>
              </a:rPr>
              <a:t>بذلوا الجهد وصبروا على إيذاء أقوامهم لهم وقبتوا على المبدأ</a:t>
            </a:r>
          </a:p>
        </p:txBody>
      </p:sp>
      <p:sp>
        <p:nvSpPr>
          <p:cNvPr id="214" name="النتيجة…"/>
          <p:cNvSpPr txBox="1"/>
          <p:nvPr/>
        </p:nvSpPr>
        <p:spPr>
          <a:xfrm>
            <a:off x="782369" y="9983481"/>
            <a:ext cx="22030666" cy="3282298"/>
          </a:xfrm>
          <a:prstGeom prst="rect">
            <a:avLst/>
          </a:prstGeom>
          <a:solidFill>
            <a:srgbClr val="E9CE6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rtl="0">
              <a:lnSpc>
                <a:spcPct val="80000"/>
              </a:lnSpc>
              <a:defRPr b="1" spc="-183" sz="9200">
                <a:solidFill>
                  <a:srgbClr val="000000"/>
                </a:solidFill>
              </a:defRPr>
            </a:pPr>
            <a:r>
              <a:t>النتيجة</a:t>
            </a:r>
          </a:p>
          <a:p>
            <a:pPr rtl="0">
              <a:lnSpc>
                <a:spcPct val="80000"/>
              </a:lnSpc>
              <a:defRPr b="1" spc="-183" sz="9200">
                <a:solidFill>
                  <a:srgbClr val="000000"/>
                </a:solidFill>
              </a:defRPr>
            </a:pPr>
            <a:r>
              <a:t>آمن بهم بعضهم وأما الذين كفروا فعاقبهم الله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9" grpId="2"/>
      <p:bldP build="whole" bldLvl="1" animBg="1" rev="0" advAuto="0" spid="208" grpId="1"/>
      <p:bldP build="whole" bldLvl="1" animBg="1" rev="0" advAuto="0" spid="211" grpId="4"/>
      <p:bldP build="whole" bldLvl="1" animBg="1" rev="0" advAuto="0" spid="214" grpId="7"/>
      <p:bldP build="whole" bldLvl="1" animBg="1" rev="0" advAuto="0" spid="213" grpId="6"/>
      <p:bldP build="whole" bldLvl="1" animBg="1" rev="0" advAuto="0" spid="212" grpId="5"/>
      <p:bldP build="whole" bldLvl="1" animBg="1" rev="0" advAuto="0" spid="210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