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8" r:id="rId2"/>
    <p:sldId id="266" r:id="rId3"/>
    <p:sldId id="283" r:id="rId4"/>
    <p:sldId id="282" r:id="rId5"/>
    <p:sldId id="276" r:id="rId6"/>
    <p:sldId id="277" r:id="rId7"/>
    <p:sldId id="269" r:id="rId8"/>
    <p:sldId id="258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E22AC1-97FC-49BE-B9C9-0C20D79277BB}" type="datetimeFigureOut">
              <a:rPr lang="ar-KW" smtClean="0"/>
              <a:t>27/03/1445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B0E14F-D9A6-48F7-AB0B-988A1E6CA3F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229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FE25-A60D-40E5-A545-FF1545F0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955" y="561966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ar-KW" sz="8000" b="1" dirty="0">
                <a:solidFill>
                  <a:schemeClr val="accent3">
                    <a:lumMod val="75000"/>
                  </a:schemeClr>
                </a:solidFill>
              </a:rPr>
              <a:t>التصميم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68F3F-ACA8-446A-8180-05760E55CA26}"/>
              </a:ext>
            </a:extLst>
          </p:cNvPr>
          <p:cNvSpPr txBox="1"/>
          <p:nvPr/>
        </p:nvSpPr>
        <p:spPr>
          <a:xfrm>
            <a:off x="2095131" y="2298577"/>
            <a:ext cx="1145737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286000" lvl="4" indent="-457200" algn="r" rtl="1">
              <a:buFontTx/>
              <a:buChar char="-"/>
            </a:pPr>
            <a:r>
              <a:rPr lang="ar-KW" sz="3200" b="1" dirty="0"/>
              <a:t>التعرف على التمرين( تمارين زخرفية مسطحة)</a:t>
            </a:r>
          </a:p>
          <a:p>
            <a:pPr marL="2286000" lvl="4" indent="-457200" algn="r" rtl="1">
              <a:buFontTx/>
              <a:buChar char="-"/>
            </a:pPr>
            <a:r>
              <a:rPr lang="ar-KW" sz="3200" b="1" dirty="0"/>
              <a:t>وحدات زخرفية مبسطة ومهارات تكرارها </a:t>
            </a:r>
          </a:p>
          <a:p>
            <a:pPr marL="2286000" lvl="4" indent="-457200" algn="r" rtl="1">
              <a:buFontTx/>
              <a:buChar char="-"/>
            </a:pPr>
            <a:r>
              <a:rPr lang="ar-KW" sz="3200" b="1" dirty="0"/>
              <a:t>نقل القياس والتعرف على ماهية التمرين </a:t>
            </a:r>
          </a:p>
          <a:p>
            <a:pPr lvl="4" algn="r" rtl="1"/>
            <a:r>
              <a:rPr lang="ar-KW" sz="3200" dirty="0"/>
              <a:t>-</a:t>
            </a:r>
            <a:r>
              <a:rPr lang="ar-KW" sz="3200" b="1" dirty="0"/>
              <a:t>  العدد والأدوات وقواعد الأمن والسلامة          </a:t>
            </a:r>
          </a:p>
        </p:txBody>
      </p:sp>
    </p:spTree>
    <p:extLst>
      <p:ext uri="{BB962C8B-B14F-4D97-AF65-F5344CB8AC3E}">
        <p14:creationId xmlns:p14="http://schemas.microsoft.com/office/powerpoint/2010/main" val="225899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3320170" y="321472"/>
            <a:ext cx="6612109" cy="1152221"/>
          </a:xfrm>
        </p:spPr>
        <p:txBody>
          <a:bodyPr>
            <a:noAutofit/>
          </a:bodyPr>
          <a:lstStyle/>
          <a:p>
            <a:r>
              <a:rPr lang="ar-SA" sz="4600" b="1" dirty="0">
                <a:solidFill>
                  <a:schemeClr val="accent3">
                    <a:lumMod val="75000"/>
                  </a:schemeClr>
                </a:solidFill>
              </a:rPr>
              <a:t>أنواع الوحدات الزخرفية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25FB2-0AE7-43BF-A8AB-EAB13AC278F5}"/>
              </a:ext>
            </a:extLst>
          </p:cNvPr>
          <p:cNvSpPr txBox="1"/>
          <p:nvPr/>
        </p:nvSpPr>
        <p:spPr>
          <a:xfrm>
            <a:off x="7756636" y="4889585"/>
            <a:ext cx="182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النباتية</a:t>
            </a:r>
            <a:endParaRPr lang="ar-KW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426B2-9D6C-4549-89D4-F9AF6765EF04}"/>
              </a:ext>
            </a:extLst>
          </p:cNvPr>
          <p:cNvSpPr txBox="1"/>
          <p:nvPr/>
        </p:nvSpPr>
        <p:spPr>
          <a:xfrm>
            <a:off x="2910294" y="4889585"/>
            <a:ext cx="30501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/>
              <a:t>الهندسية</a:t>
            </a:r>
            <a:endParaRPr lang="ar-KW" sz="4000" b="1" dirty="0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8FD7903A-3C7A-4194-B293-41B6EEA8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56" y="1260529"/>
            <a:ext cx="3196486" cy="3427099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FA14414B-F2AE-4C73-9CEE-201E1816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97" y="1698316"/>
            <a:ext cx="2962254" cy="2989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1D5CDB-134E-42AE-B1A3-2D191D67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392" y="615233"/>
            <a:ext cx="10625722" cy="1280890"/>
          </a:xfrm>
        </p:spPr>
        <p:txBody>
          <a:bodyPr>
            <a:normAutofit/>
          </a:bodyPr>
          <a:lstStyle/>
          <a:p>
            <a:r>
              <a:rPr lang="ar-KW" sz="3200" b="1" dirty="0">
                <a:solidFill>
                  <a:schemeClr val="accent3">
                    <a:lumMod val="75000"/>
                  </a:schemeClr>
                </a:solidFill>
              </a:rPr>
              <a:t>الزخارف النباتية: </a:t>
            </a:r>
            <a:r>
              <a:rPr lang="ar-KW" sz="3200" b="1" dirty="0">
                <a:solidFill>
                  <a:schemeClr val="accent6">
                    <a:lumMod val="50000"/>
                  </a:schemeClr>
                </a:solidFill>
              </a:rPr>
              <a:t>هي زخرفة تعتمد على العناصر النباتية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62FC555-B424-40FE-B35F-9090F218A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99" y="1755073"/>
            <a:ext cx="3207088" cy="39798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5C8026B-DF75-4DB6-BCC0-EC643DED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972" y="1755073"/>
            <a:ext cx="3489028" cy="39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0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F465B8-221A-4F19-B3C9-64965456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598" y="355891"/>
            <a:ext cx="10035802" cy="1446276"/>
          </a:xfrm>
        </p:spPr>
        <p:txBody>
          <a:bodyPr>
            <a:normAutofit/>
          </a:bodyPr>
          <a:lstStyle/>
          <a:p>
            <a:pPr algn="r"/>
            <a:r>
              <a:rPr lang="ar-KW" b="1" dirty="0">
                <a:solidFill>
                  <a:schemeClr val="tx2">
                    <a:lumMod val="75000"/>
                  </a:schemeClr>
                </a:solidFill>
              </a:rPr>
              <a:t>الزخارف الهندسية :</a:t>
            </a:r>
            <a:br>
              <a:rPr lang="ar-KW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ar-KW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KW" b="1" dirty="0">
                <a:solidFill>
                  <a:schemeClr val="accent6">
                    <a:lumMod val="50000"/>
                  </a:schemeClr>
                </a:solidFill>
              </a:rPr>
              <a:t>تعتمد في تصميمها على العناصر الهندسية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05CC318-5219-460F-A75C-0C99FFDB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37" y="1767441"/>
            <a:ext cx="7078462" cy="49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8E07C5B8-6AE0-4022-95F3-3A9F745D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4" y="393124"/>
            <a:ext cx="10358647" cy="60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0BD203BD-D4EF-4F98-B5D8-9218C4910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0" y="517412"/>
            <a:ext cx="10227348" cy="582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91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1DAB-0FBF-43EC-A548-291DEF90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5" y="601384"/>
            <a:ext cx="11167260" cy="1280890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الأدوات المستخدمة في عملية الرسم والنقل والتصميم</a:t>
            </a:r>
            <a:endParaRPr lang="ar-KW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46945EC-BD0A-45EE-8259-02DE9EF92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1" t="13121" b="24402"/>
          <a:stretch/>
        </p:blipFill>
        <p:spPr>
          <a:xfrm>
            <a:off x="9113794" y="1882274"/>
            <a:ext cx="2559666" cy="29415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A0CBEA3-F48F-4B97-BEE6-9D3195BF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558" y="1882274"/>
            <a:ext cx="1981200" cy="294153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BF659C7-7157-4AD8-BACA-F9FDA68C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246" y="1882273"/>
            <a:ext cx="2208519" cy="29415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B876F8-ACBF-46D6-9FB3-6FD160C49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217" y="1918508"/>
            <a:ext cx="2228850" cy="29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0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872072" y="687350"/>
            <a:ext cx="10625722" cy="1280890"/>
          </a:xfrm>
        </p:spPr>
        <p:txBody>
          <a:bodyPr>
            <a:normAutofit/>
          </a:bodyPr>
          <a:lstStyle/>
          <a:p>
            <a:r>
              <a:rPr lang="ar-SA" sz="3200" b="1" dirty="0">
                <a:solidFill>
                  <a:schemeClr val="accent6">
                    <a:lumMod val="50000"/>
                  </a:schemeClr>
                </a:solidFill>
              </a:rPr>
              <a:t>نماذج لمساطر الزخرفة البسيطة والأدوات المستخدمة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23" y="1870103"/>
            <a:ext cx="2218101" cy="358759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87" y="1870102"/>
            <a:ext cx="2417367" cy="358831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18380" y="2455216"/>
            <a:ext cx="3587593" cy="241736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904C0ED-1B1B-4927-B878-01E6E1F5C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453" y="1870102"/>
            <a:ext cx="2417366" cy="35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2CABEA-504D-49A7-B5B5-0EDA57844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014" y="429559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شكراً لحسن استماعكم</a:t>
            </a:r>
            <a:b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</a:rPr>
              <a:t>أ. نعيمة الفيلكاوي</a:t>
            </a:r>
            <a:endParaRPr lang="ar-KW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5F5C781-B337-46CF-9269-2E607EB4E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84" y="96031"/>
            <a:ext cx="8650823" cy="4965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7A7970-A56A-4D0E-8724-4BC59F3D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91894">
            <a:off x="2532352" y="3451784"/>
            <a:ext cx="3126005" cy="112628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sz="4800" b="1" dirty="0"/>
              <a:t>هيا نعمل</a:t>
            </a:r>
            <a:endParaRPr lang="ar-KW" sz="4800" b="1" dirty="0"/>
          </a:p>
        </p:txBody>
      </p:sp>
    </p:spTree>
    <p:extLst>
      <p:ext uri="{BB962C8B-B14F-4D97-AF65-F5344CB8AC3E}">
        <p14:creationId xmlns:p14="http://schemas.microsoft.com/office/powerpoint/2010/main" val="209669674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61</Words>
  <Application>Microsoft Office PowerPoint</Application>
  <PresentationFormat>شاشة عريضة</PresentationFormat>
  <Paragraphs>14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ربطة</vt:lpstr>
      <vt:lpstr>التصميم</vt:lpstr>
      <vt:lpstr>أنواع الوحدات الزخرفية</vt:lpstr>
      <vt:lpstr>الزخارف النباتية: هي زخرفة تعتمد على العناصر النباتية</vt:lpstr>
      <vt:lpstr>الزخارف الهندسية :  تعتمد في تصميمها على العناصر الهندسية</vt:lpstr>
      <vt:lpstr>عرض تقديمي في PowerPoint</vt:lpstr>
      <vt:lpstr>عرض تقديمي في PowerPoint</vt:lpstr>
      <vt:lpstr>الأدوات المستخدمة في عملية الرسم والنقل والتصميم</vt:lpstr>
      <vt:lpstr>نماذج لمساطر الزخرفة البسيطة والأدوات المستخدمة</vt:lpstr>
      <vt:lpstr>شكراً لحسن استماعكم أ. نعيمة الفيلكاوي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التصميم</dc:title>
  <dc:creator>نعيمة حسن</dc:creator>
  <cp:lastModifiedBy>نعيمة حسن</cp:lastModifiedBy>
  <cp:revision>6</cp:revision>
  <dcterms:created xsi:type="dcterms:W3CDTF">2022-06-14T22:42:41Z</dcterms:created>
  <dcterms:modified xsi:type="dcterms:W3CDTF">2023-10-11T07:00:40Z</dcterms:modified>
</cp:coreProperties>
</file>