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 autoCompressPictures="0">
  <p:sldMasterIdLst>
    <p:sldMasterId id="2147483668" r:id="rId1"/>
    <p:sldMasterId id="2147483678" r:id="rId2"/>
    <p:sldMasterId id="2147483727" r:id="rId3"/>
    <p:sldMasterId id="2147483800" r:id="rId4"/>
    <p:sldMasterId id="2147483812" r:id="rId5"/>
  </p:sldMasterIdLst>
  <p:notesMasterIdLst>
    <p:notesMasterId r:id="rId28"/>
  </p:notesMasterIdLst>
  <p:sldIdLst>
    <p:sldId id="333" r:id="rId6"/>
    <p:sldId id="306" r:id="rId7"/>
    <p:sldId id="417" r:id="rId8"/>
    <p:sldId id="257" r:id="rId9"/>
    <p:sldId id="307" r:id="rId10"/>
    <p:sldId id="493" r:id="rId11"/>
    <p:sldId id="260" r:id="rId12"/>
    <p:sldId id="259" r:id="rId13"/>
    <p:sldId id="498" r:id="rId14"/>
    <p:sldId id="494" r:id="rId15"/>
    <p:sldId id="263" r:id="rId16"/>
    <p:sldId id="309" r:id="rId17"/>
    <p:sldId id="496" r:id="rId18"/>
    <p:sldId id="503" r:id="rId19"/>
    <p:sldId id="262" r:id="rId20"/>
    <p:sldId id="501" r:id="rId21"/>
    <p:sldId id="495" r:id="rId22"/>
    <p:sldId id="502" r:id="rId23"/>
    <p:sldId id="419" r:id="rId24"/>
    <p:sldId id="310" r:id="rId25"/>
    <p:sldId id="279" r:id="rId26"/>
    <p:sldId id="258" r:id="rId27"/>
  </p:sldIdLst>
  <p:sldSz cx="9144000" cy="5143500" type="screen16x9"/>
  <p:notesSz cx="6858000" cy="9144000"/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B7A01-E722-473F-9F43-2E1DD85B13C7}" v="258" dt="2021-03-21T12:22:28.995"/>
  </p1510:revLst>
</p1510:revInfo>
</file>

<file path=ppt/tableStyles.xml><?xml version="1.0" encoding="utf-8"?>
<a:tblStyleLst xmlns:a="http://schemas.openxmlformats.org/drawingml/2006/main" def="{7B76F89A-3B0A-4A99-BDEB-3090BAD8ED3B}">
  <a:tblStyle styleId="{7B76F89A-3B0A-4A99-BDEB-3090BAD8ED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56" autoAdjust="0"/>
    <p:restoredTop sz="94666" autoAdjust="0"/>
  </p:normalViewPr>
  <p:slideViewPr>
    <p:cSldViewPr snapToGrid="0">
      <p:cViewPr varScale="1">
        <p:scale>
          <a:sx n="80" d="100"/>
          <a:sy n="80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FBCCA-A6AF-4893-AEA6-E667866B117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5FB0428-6E0E-44DA-937C-BA49F899160E}">
      <dgm:prSet phldrT="[Text]"/>
      <dgm:spPr>
        <a:solidFill>
          <a:srgbClr val="FF0000"/>
        </a:solidFill>
      </dgm:spPr>
      <dgm:t>
        <a:bodyPr/>
        <a:lstStyle/>
        <a:p>
          <a:r>
            <a:rPr lang="ar-KW" dirty="0"/>
            <a:t>أحمر</a:t>
          </a:r>
          <a:endParaRPr lang="en-US" dirty="0"/>
        </a:p>
      </dgm:t>
    </dgm:pt>
    <dgm:pt modelId="{96591C08-97B2-48B9-B7EA-C501185B864B}" type="parTrans" cxnId="{DB8DEF07-5028-4081-83C7-4679C832C8D4}">
      <dgm:prSet/>
      <dgm:spPr/>
      <dgm:t>
        <a:bodyPr/>
        <a:lstStyle/>
        <a:p>
          <a:endParaRPr lang="en-US"/>
        </a:p>
      </dgm:t>
    </dgm:pt>
    <dgm:pt modelId="{1A2BC60E-C5C6-4A08-B9B9-DD6A229D523E}" type="sibTrans" cxnId="{DB8DEF07-5028-4081-83C7-4679C832C8D4}">
      <dgm:prSet/>
      <dgm:spPr/>
      <dgm:t>
        <a:bodyPr/>
        <a:lstStyle/>
        <a:p>
          <a:endParaRPr lang="en-US"/>
        </a:p>
      </dgm:t>
    </dgm:pt>
    <dgm:pt modelId="{1F08052D-BE77-4FDC-8CAA-5AE2D78F2824}">
      <dgm:prSet phldrT="[Text]"/>
      <dgm:spPr/>
      <dgm:t>
        <a:bodyPr/>
        <a:lstStyle/>
        <a:p>
          <a:r>
            <a:rPr lang="ar-KW" dirty="0"/>
            <a:t>برتقالي</a:t>
          </a:r>
          <a:endParaRPr lang="en-US" dirty="0"/>
        </a:p>
      </dgm:t>
    </dgm:pt>
    <dgm:pt modelId="{11134BEA-2088-48F9-A52F-727A4C188E76}" type="parTrans" cxnId="{D07FEE53-ABAF-4927-8DC7-F077244E43D3}">
      <dgm:prSet/>
      <dgm:spPr/>
      <dgm:t>
        <a:bodyPr/>
        <a:lstStyle/>
        <a:p>
          <a:endParaRPr lang="en-US"/>
        </a:p>
      </dgm:t>
    </dgm:pt>
    <dgm:pt modelId="{21863CFE-1A7F-4E2B-8E20-DAB84331623F}" type="sibTrans" cxnId="{D07FEE53-ABAF-4927-8DC7-F077244E43D3}">
      <dgm:prSet/>
      <dgm:spPr/>
      <dgm:t>
        <a:bodyPr/>
        <a:lstStyle/>
        <a:p>
          <a:endParaRPr lang="en-US"/>
        </a:p>
      </dgm:t>
    </dgm:pt>
    <dgm:pt modelId="{8B9660BF-5C27-4441-BB78-650B0A84A404}">
      <dgm:prSet phldrT="[Text]"/>
      <dgm:spPr>
        <a:solidFill>
          <a:srgbClr val="00B0F0"/>
        </a:solidFill>
      </dgm:spPr>
      <dgm:t>
        <a:bodyPr/>
        <a:lstStyle/>
        <a:p>
          <a:r>
            <a:rPr lang="ar-KW" dirty="0"/>
            <a:t>أزرق فاتح</a:t>
          </a:r>
          <a:endParaRPr lang="en-US" dirty="0"/>
        </a:p>
      </dgm:t>
    </dgm:pt>
    <dgm:pt modelId="{BF6BC745-BA52-4242-94C1-F63E57CFA632}" type="parTrans" cxnId="{727F56DC-A933-4CEC-81FA-C39AD94991C6}">
      <dgm:prSet/>
      <dgm:spPr/>
      <dgm:t>
        <a:bodyPr/>
        <a:lstStyle/>
        <a:p>
          <a:endParaRPr lang="en-US"/>
        </a:p>
      </dgm:t>
    </dgm:pt>
    <dgm:pt modelId="{101B74ED-3457-4DA6-B63A-6FFEE468D296}" type="sibTrans" cxnId="{727F56DC-A933-4CEC-81FA-C39AD94991C6}">
      <dgm:prSet/>
      <dgm:spPr/>
      <dgm:t>
        <a:bodyPr/>
        <a:lstStyle/>
        <a:p>
          <a:endParaRPr lang="en-US"/>
        </a:p>
      </dgm:t>
    </dgm:pt>
    <dgm:pt modelId="{A44BFD03-1ECE-4E9B-B7EB-EDC0E39ABD85}">
      <dgm:prSet phldrT="[Text]"/>
      <dgm:spPr>
        <a:solidFill>
          <a:srgbClr val="92D050"/>
        </a:solidFill>
      </dgm:spPr>
      <dgm:t>
        <a:bodyPr/>
        <a:lstStyle/>
        <a:p>
          <a:r>
            <a:rPr lang="ar-KW" dirty="0"/>
            <a:t>أخضر فاتح</a:t>
          </a:r>
          <a:endParaRPr lang="en-US" dirty="0"/>
        </a:p>
      </dgm:t>
    </dgm:pt>
    <dgm:pt modelId="{DE2489E1-D811-442D-874D-8A66AD118C76}" type="parTrans" cxnId="{D84713B7-C24E-4493-84C1-0890A97BBD6C}">
      <dgm:prSet/>
      <dgm:spPr/>
      <dgm:t>
        <a:bodyPr/>
        <a:lstStyle/>
        <a:p>
          <a:endParaRPr lang="en-US"/>
        </a:p>
      </dgm:t>
    </dgm:pt>
    <dgm:pt modelId="{2B40B556-7DA7-43CA-91F5-25DF77D3DF6E}" type="sibTrans" cxnId="{D84713B7-C24E-4493-84C1-0890A97BBD6C}">
      <dgm:prSet/>
      <dgm:spPr/>
      <dgm:t>
        <a:bodyPr/>
        <a:lstStyle/>
        <a:p>
          <a:endParaRPr lang="en-US"/>
        </a:p>
      </dgm:t>
    </dgm:pt>
    <dgm:pt modelId="{C5AFA1A2-FBCD-4E48-82FB-5000B08CEE88}">
      <dgm:prSet phldrT="[Text]"/>
      <dgm:spPr>
        <a:solidFill>
          <a:srgbClr val="A6A0E8"/>
        </a:solidFill>
      </dgm:spPr>
      <dgm:t>
        <a:bodyPr/>
        <a:lstStyle/>
        <a:p>
          <a:r>
            <a:rPr lang="ar-KW" dirty="0"/>
            <a:t>بنفسجي</a:t>
          </a:r>
        </a:p>
      </dgm:t>
    </dgm:pt>
    <dgm:pt modelId="{4F0370A7-DDC4-4DDC-95C3-FAB714FF712E}" type="parTrans" cxnId="{1D5874EF-35F8-45C0-A9CF-659534A4BCD0}">
      <dgm:prSet/>
      <dgm:spPr/>
      <dgm:t>
        <a:bodyPr/>
        <a:lstStyle/>
        <a:p>
          <a:endParaRPr lang="en-US"/>
        </a:p>
      </dgm:t>
    </dgm:pt>
    <dgm:pt modelId="{56FAC042-B484-4428-BF8B-EFD191013998}" type="sibTrans" cxnId="{1D5874EF-35F8-45C0-A9CF-659534A4BCD0}">
      <dgm:prSet/>
      <dgm:spPr/>
      <dgm:t>
        <a:bodyPr/>
        <a:lstStyle/>
        <a:p>
          <a:endParaRPr lang="en-US"/>
        </a:p>
      </dgm:t>
    </dgm:pt>
    <dgm:pt modelId="{99122E08-C8C4-4398-8276-0B76A345883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ar-KW" dirty="0"/>
            <a:t>رمادي</a:t>
          </a:r>
        </a:p>
      </dgm:t>
    </dgm:pt>
    <dgm:pt modelId="{B4E4ED17-DBBC-41B6-83FB-970F7F1F7DC0}" type="parTrans" cxnId="{F548E79C-266A-462F-ACFA-A6F857CA3D41}">
      <dgm:prSet/>
      <dgm:spPr/>
      <dgm:t>
        <a:bodyPr/>
        <a:lstStyle/>
        <a:p>
          <a:endParaRPr lang="en-US"/>
        </a:p>
      </dgm:t>
    </dgm:pt>
    <dgm:pt modelId="{51AF9A94-152D-42D9-A5C6-070F8F4364BC}" type="sibTrans" cxnId="{F548E79C-266A-462F-ACFA-A6F857CA3D41}">
      <dgm:prSet/>
      <dgm:spPr/>
      <dgm:t>
        <a:bodyPr/>
        <a:lstStyle/>
        <a:p>
          <a:endParaRPr lang="en-US"/>
        </a:p>
      </dgm:t>
    </dgm:pt>
    <dgm:pt modelId="{11A4D00B-5E48-4D11-B180-FDF9C5628619}" type="pres">
      <dgm:prSet presAssocID="{5BFFBCCA-A6AF-4893-AEA6-E667866B117C}" presName="compositeShape" presStyleCnt="0">
        <dgm:presLayoutVars>
          <dgm:chMax val="7"/>
          <dgm:dir/>
          <dgm:resizeHandles val="exact"/>
        </dgm:presLayoutVars>
      </dgm:prSet>
      <dgm:spPr/>
    </dgm:pt>
    <dgm:pt modelId="{2DCA804F-BD8C-4ABB-A19B-4DDBCFC13A57}" type="pres">
      <dgm:prSet presAssocID="{5BFFBCCA-A6AF-4893-AEA6-E667866B117C}" presName="wedge1" presStyleLbl="node1" presStyleIdx="0" presStyleCnt="6"/>
      <dgm:spPr/>
    </dgm:pt>
    <dgm:pt modelId="{46205573-4A98-4C34-A891-C4FF9BB6EAB7}" type="pres">
      <dgm:prSet presAssocID="{5BFFBCCA-A6AF-4893-AEA6-E667866B117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8533F8-6E1F-4D35-A830-FA705BF5E70B}" type="pres">
      <dgm:prSet presAssocID="{5BFFBCCA-A6AF-4893-AEA6-E667866B117C}" presName="wedge2" presStyleLbl="node1" presStyleIdx="1" presStyleCnt="6"/>
      <dgm:spPr/>
    </dgm:pt>
    <dgm:pt modelId="{28C13494-C840-44A8-B3AF-C13BD4B4012D}" type="pres">
      <dgm:prSet presAssocID="{5BFFBCCA-A6AF-4893-AEA6-E667866B117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FF83E3C-C0A1-4E6D-AD93-7356AA86DEB2}" type="pres">
      <dgm:prSet presAssocID="{5BFFBCCA-A6AF-4893-AEA6-E667866B117C}" presName="wedge3" presStyleLbl="node1" presStyleIdx="2" presStyleCnt="6"/>
      <dgm:spPr/>
    </dgm:pt>
    <dgm:pt modelId="{DAD01E46-A67B-435B-8B16-45B3C469D698}" type="pres">
      <dgm:prSet presAssocID="{5BFFBCCA-A6AF-4893-AEA6-E667866B117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B1E76D1-EA75-4352-A7D5-DAC3F2D22497}" type="pres">
      <dgm:prSet presAssocID="{5BFFBCCA-A6AF-4893-AEA6-E667866B117C}" presName="wedge4" presStyleLbl="node1" presStyleIdx="3" presStyleCnt="6"/>
      <dgm:spPr/>
    </dgm:pt>
    <dgm:pt modelId="{D53F1E8D-DA31-4A47-892F-59D1EC9F4703}" type="pres">
      <dgm:prSet presAssocID="{5BFFBCCA-A6AF-4893-AEA6-E667866B117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AE6F27D-7BDE-45D9-8C0E-89CC671F7E11}" type="pres">
      <dgm:prSet presAssocID="{5BFFBCCA-A6AF-4893-AEA6-E667866B117C}" presName="wedge5" presStyleLbl="node1" presStyleIdx="4" presStyleCnt="6"/>
      <dgm:spPr/>
    </dgm:pt>
    <dgm:pt modelId="{78BAAEAC-92C5-42F3-B09D-0621724AF227}" type="pres">
      <dgm:prSet presAssocID="{5BFFBCCA-A6AF-4893-AEA6-E667866B117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EC45AFD-6086-472B-A0DE-2BAA321321AF}" type="pres">
      <dgm:prSet presAssocID="{5BFFBCCA-A6AF-4893-AEA6-E667866B117C}" presName="wedge6" presStyleLbl="node1" presStyleIdx="5" presStyleCnt="6"/>
      <dgm:spPr/>
    </dgm:pt>
    <dgm:pt modelId="{B8A71EB2-4C6F-4B30-81CD-8133EFC0452E}" type="pres">
      <dgm:prSet presAssocID="{5BFFBCCA-A6AF-4893-AEA6-E667866B117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561BE06-E270-44B5-9789-E27877E5633F}" type="presOf" srcId="{1F08052D-BE77-4FDC-8CAA-5AE2D78F2824}" destId="{3D8533F8-6E1F-4D35-A830-FA705BF5E70B}" srcOrd="0" destOrd="0" presId="urn:microsoft.com/office/officeart/2005/8/layout/chart3"/>
    <dgm:cxn modelId="{DB8DEF07-5028-4081-83C7-4679C832C8D4}" srcId="{5BFFBCCA-A6AF-4893-AEA6-E667866B117C}" destId="{05FB0428-6E0E-44DA-937C-BA49F899160E}" srcOrd="0" destOrd="0" parTransId="{96591C08-97B2-48B9-B7EA-C501185B864B}" sibTransId="{1A2BC60E-C5C6-4A08-B9B9-DD6A229D523E}"/>
    <dgm:cxn modelId="{E1443421-EE8B-4D16-9B9C-8018615A066A}" type="presOf" srcId="{8B9660BF-5C27-4441-BB78-650B0A84A404}" destId="{DAD01E46-A67B-435B-8B16-45B3C469D698}" srcOrd="1" destOrd="0" presId="urn:microsoft.com/office/officeart/2005/8/layout/chart3"/>
    <dgm:cxn modelId="{75B20A2E-67B2-45D7-89D8-F1D8C4BF4ED7}" type="presOf" srcId="{99122E08-C8C4-4398-8276-0B76A345883E}" destId="{4EC45AFD-6086-472B-A0DE-2BAA321321AF}" srcOrd="0" destOrd="0" presId="urn:microsoft.com/office/officeart/2005/8/layout/chart3"/>
    <dgm:cxn modelId="{D07FEE53-ABAF-4927-8DC7-F077244E43D3}" srcId="{5BFFBCCA-A6AF-4893-AEA6-E667866B117C}" destId="{1F08052D-BE77-4FDC-8CAA-5AE2D78F2824}" srcOrd="1" destOrd="0" parTransId="{11134BEA-2088-48F9-A52F-727A4C188E76}" sibTransId="{21863CFE-1A7F-4E2B-8E20-DAB84331623F}"/>
    <dgm:cxn modelId="{E6CC145A-1D9B-4761-ADA0-2B0F2C1735CC}" type="presOf" srcId="{1F08052D-BE77-4FDC-8CAA-5AE2D78F2824}" destId="{28C13494-C840-44A8-B3AF-C13BD4B4012D}" srcOrd="1" destOrd="0" presId="urn:microsoft.com/office/officeart/2005/8/layout/chart3"/>
    <dgm:cxn modelId="{103FD399-FC5B-4F0A-8937-562FD21FF4CA}" type="presOf" srcId="{5BFFBCCA-A6AF-4893-AEA6-E667866B117C}" destId="{11A4D00B-5E48-4D11-B180-FDF9C5628619}" srcOrd="0" destOrd="0" presId="urn:microsoft.com/office/officeart/2005/8/layout/chart3"/>
    <dgm:cxn modelId="{F548E79C-266A-462F-ACFA-A6F857CA3D41}" srcId="{5BFFBCCA-A6AF-4893-AEA6-E667866B117C}" destId="{99122E08-C8C4-4398-8276-0B76A345883E}" srcOrd="5" destOrd="0" parTransId="{B4E4ED17-DBBC-41B6-83FB-970F7F1F7DC0}" sibTransId="{51AF9A94-152D-42D9-A5C6-070F8F4364BC}"/>
    <dgm:cxn modelId="{DDAD40AF-AB20-48B5-9896-8C5B4DC61F1B}" type="presOf" srcId="{05FB0428-6E0E-44DA-937C-BA49F899160E}" destId="{2DCA804F-BD8C-4ABB-A19B-4DDBCFC13A57}" srcOrd="0" destOrd="0" presId="urn:microsoft.com/office/officeart/2005/8/layout/chart3"/>
    <dgm:cxn modelId="{06CD60B1-726B-45CC-9D08-E608954D9FBB}" type="presOf" srcId="{A44BFD03-1ECE-4E9B-B7EB-EDC0E39ABD85}" destId="{0B1E76D1-EA75-4352-A7D5-DAC3F2D22497}" srcOrd="0" destOrd="0" presId="urn:microsoft.com/office/officeart/2005/8/layout/chart3"/>
    <dgm:cxn modelId="{D84713B7-C24E-4493-84C1-0890A97BBD6C}" srcId="{5BFFBCCA-A6AF-4893-AEA6-E667866B117C}" destId="{A44BFD03-1ECE-4E9B-B7EB-EDC0E39ABD85}" srcOrd="3" destOrd="0" parTransId="{DE2489E1-D811-442D-874D-8A66AD118C76}" sibTransId="{2B40B556-7DA7-43CA-91F5-25DF77D3DF6E}"/>
    <dgm:cxn modelId="{255AC5C0-E2CF-4EC9-88E2-E0F92B5C37E1}" type="presOf" srcId="{99122E08-C8C4-4398-8276-0B76A345883E}" destId="{B8A71EB2-4C6F-4B30-81CD-8133EFC0452E}" srcOrd="1" destOrd="0" presId="urn:microsoft.com/office/officeart/2005/8/layout/chart3"/>
    <dgm:cxn modelId="{B935CED7-D89A-4097-A14C-AA8F429AC7E2}" type="presOf" srcId="{05FB0428-6E0E-44DA-937C-BA49F899160E}" destId="{46205573-4A98-4C34-A891-C4FF9BB6EAB7}" srcOrd="1" destOrd="0" presId="urn:microsoft.com/office/officeart/2005/8/layout/chart3"/>
    <dgm:cxn modelId="{1BE991D8-29EB-4B17-B5E2-F2C8645726B2}" type="presOf" srcId="{C5AFA1A2-FBCD-4E48-82FB-5000B08CEE88}" destId="{78BAAEAC-92C5-42F3-B09D-0621724AF227}" srcOrd="1" destOrd="0" presId="urn:microsoft.com/office/officeart/2005/8/layout/chart3"/>
    <dgm:cxn modelId="{727F56DC-A933-4CEC-81FA-C39AD94991C6}" srcId="{5BFFBCCA-A6AF-4893-AEA6-E667866B117C}" destId="{8B9660BF-5C27-4441-BB78-650B0A84A404}" srcOrd="2" destOrd="0" parTransId="{BF6BC745-BA52-4242-94C1-F63E57CFA632}" sibTransId="{101B74ED-3457-4DA6-B63A-6FFEE468D296}"/>
    <dgm:cxn modelId="{17EF17EB-8ACF-4EC0-9FFB-1A91D3C4D231}" type="presOf" srcId="{A44BFD03-1ECE-4E9B-B7EB-EDC0E39ABD85}" destId="{D53F1E8D-DA31-4A47-892F-59D1EC9F4703}" srcOrd="1" destOrd="0" presId="urn:microsoft.com/office/officeart/2005/8/layout/chart3"/>
    <dgm:cxn modelId="{901C4EED-59A0-4116-BFF0-25E47B9ADCFB}" type="presOf" srcId="{8B9660BF-5C27-4441-BB78-650B0A84A404}" destId="{DFF83E3C-C0A1-4E6D-AD93-7356AA86DEB2}" srcOrd="0" destOrd="0" presId="urn:microsoft.com/office/officeart/2005/8/layout/chart3"/>
    <dgm:cxn modelId="{0A54F9ED-3779-4F7C-9531-5DBB871AB6AF}" type="presOf" srcId="{C5AFA1A2-FBCD-4E48-82FB-5000B08CEE88}" destId="{2AE6F27D-7BDE-45D9-8C0E-89CC671F7E11}" srcOrd="0" destOrd="0" presId="urn:microsoft.com/office/officeart/2005/8/layout/chart3"/>
    <dgm:cxn modelId="{1D5874EF-35F8-45C0-A9CF-659534A4BCD0}" srcId="{5BFFBCCA-A6AF-4893-AEA6-E667866B117C}" destId="{C5AFA1A2-FBCD-4E48-82FB-5000B08CEE88}" srcOrd="4" destOrd="0" parTransId="{4F0370A7-DDC4-4DDC-95C3-FAB714FF712E}" sibTransId="{56FAC042-B484-4428-BF8B-EFD191013998}"/>
    <dgm:cxn modelId="{CB9BA03B-1C38-4E4C-9AF2-B137D78A8E28}" type="presParOf" srcId="{11A4D00B-5E48-4D11-B180-FDF9C5628619}" destId="{2DCA804F-BD8C-4ABB-A19B-4DDBCFC13A57}" srcOrd="0" destOrd="0" presId="urn:microsoft.com/office/officeart/2005/8/layout/chart3"/>
    <dgm:cxn modelId="{D351995A-9A8E-4BC9-B0F7-62EE5B3ECC1D}" type="presParOf" srcId="{11A4D00B-5E48-4D11-B180-FDF9C5628619}" destId="{46205573-4A98-4C34-A891-C4FF9BB6EAB7}" srcOrd="1" destOrd="0" presId="urn:microsoft.com/office/officeart/2005/8/layout/chart3"/>
    <dgm:cxn modelId="{EABDDA3C-F441-4C37-BCFF-7F504F208BF7}" type="presParOf" srcId="{11A4D00B-5E48-4D11-B180-FDF9C5628619}" destId="{3D8533F8-6E1F-4D35-A830-FA705BF5E70B}" srcOrd="2" destOrd="0" presId="urn:microsoft.com/office/officeart/2005/8/layout/chart3"/>
    <dgm:cxn modelId="{93EEFBF6-24D6-40EC-9C3B-73DBE9413913}" type="presParOf" srcId="{11A4D00B-5E48-4D11-B180-FDF9C5628619}" destId="{28C13494-C840-44A8-B3AF-C13BD4B4012D}" srcOrd="3" destOrd="0" presId="urn:microsoft.com/office/officeart/2005/8/layout/chart3"/>
    <dgm:cxn modelId="{7F1DC00D-7876-4EEA-81C8-1F26FBF60B79}" type="presParOf" srcId="{11A4D00B-5E48-4D11-B180-FDF9C5628619}" destId="{DFF83E3C-C0A1-4E6D-AD93-7356AA86DEB2}" srcOrd="4" destOrd="0" presId="urn:microsoft.com/office/officeart/2005/8/layout/chart3"/>
    <dgm:cxn modelId="{6BB57BB6-CDE8-4654-8A40-54945AF947B0}" type="presParOf" srcId="{11A4D00B-5E48-4D11-B180-FDF9C5628619}" destId="{DAD01E46-A67B-435B-8B16-45B3C469D698}" srcOrd="5" destOrd="0" presId="urn:microsoft.com/office/officeart/2005/8/layout/chart3"/>
    <dgm:cxn modelId="{3A0BE086-E478-421A-B10A-52E9888C0F07}" type="presParOf" srcId="{11A4D00B-5E48-4D11-B180-FDF9C5628619}" destId="{0B1E76D1-EA75-4352-A7D5-DAC3F2D22497}" srcOrd="6" destOrd="0" presId="urn:microsoft.com/office/officeart/2005/8/layout/chart3"/>
    <dgm:cxn modelId="{ABBD9D65-4AE8-402F-87A4-AA826E1FFAEC}" type="presParOf" srcId="{11A4D00B-5E48-4D11-B180-FDF9C5628619}" destId="{D53F1E8D-DA31-4A47-892F-59D1EC9F4703}" srcOrd="7" destOrd="0" presId="urn:microsoft.com/office/officeart/2005/8/layout/chart3"/>
    <dgm:cxn modelId="{C2E71457-FF4B-48EE-B720-F2F8FD6C0BF0}" type="presParOf" srcId="{11A4D00B-5E48-4D11-B180-FDF9C5628619}" destId="{2AE6F27D-7BDE-45D9-8C0E-89CC671F7E11}" srcOrd="8" destOrd="0" presId="urn:microsoft.com/office/officeart/2005/8/layout/chart3"/>
    <dgm:cxn modelId="{F0854E9B-65EB-463F-A1DC-8F3FEC4A1C27}" type="presParOf" srcId="{11A4D00B-5E48-4D11-B180-FDF9C5628619}" destId="{78BAAEAC-92C5-42F3-B09D-0621724AF227}" srcOrd="9" destOrd="0" presId="urn:microsoft.com/office/officeart/2005/8/layout/chart3"/>
    <dgm:cxn modelId="{01D518FD-853A-4320-9BC0-34D20422F875}" type="presParOf" srcId="{11A4D00B-5E48-4D11-B180-FDF9C5628619}" destId="{4EC45AFD-6086-472B-A0DE-2BAA321321AF}" srcOrd="10" destOrd="0" presId="urn:microsoft.com/office/officeart/2005/8/layout/chart3"/>
    <dgm:cxn modelId="{466150B8-14BD-46B2-AE1D-97841D3FBF24}" type="presParOf" srcId="{11A4D00B-5E48-4D11-B180-FDF9C5628619}" destId="{B8A71EB2-4C6F-4B30-81CD-8133EFC0452E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A804F-BD8C-4ABB-A19B-4DDBCFC13A57}">
      <dsp:nvSpPr>
        <dsp:cNvPr id="0" name=""/>
        <dsp:cNvSpPr/>
      </dsp:nvSpPr>
      <dsp:spPr>
        <a:xfrm>
          <a:off x="1396418" y="217941"/>
          <a:ext cx="3137458" cy="3137458"/>
        </a:xfrm>
        <a:prstGeom prst="pie">
          <a:avLst>
            <a:gd name="adj1" fmla="val 16200000"/>
            <a:gd name="adj2" fmla="val 19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200" kern="1200" dirty="0"/>
            <a:t>أحمر</a:t>
          </a:r>
          <a:endParaRPr lang="en-US" sz="2200" kern="1200" dirty="0"/>
        </a:p>
      </dsp:txBody>
      <dsp:txXfrm>
        <a:off x="2998764" y="554097"/>
        <a:ext cx="915092" cy="672312"/>
      </dsp:txXfrm>
    </dsp:sp>
    <dsp:sp modelId="{3D8533F8-6E1F-4D35-A830-FA705BF5E70B}">
      <dsp:nvSpPr>
        <dsp:cNvPr id="0" name=""/>
        <dsp:cNvSpPr/>
      </dsp:nvSpPr>
      <dsp:spPr>
        <a:xfrm>
          <a:off x="1303042" y="379669"/>
          <a:ext cx="3137458" cy="3137458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200" kern="1200" dirty="0"/>
            <a:t>برتقالي</a:t>
          </a:r>
          <a:endParaRPr lang="en-US" sz="2200" kern="1200" dirty="0"/>
        </a:p>
      </dsp:txBody>
      <dsp:txXfrm>
        <a:off x="3450707" y="1630918"/>
        <a:ext cx="948707" cy="634961"/>
      </dsp:txXfrm>
    </dsp:sp>
    <dsp:sp modelId="{DFF83E3C-C0A1-4E6D-AD93-7356AA86DEB2}">
      <dsp:nvSpPr>
        <dsp:cNvPr id="0" name=""/>
        <dsp:cNvSpPr/>
      </dsp:nvSpPr>
      <dsp:spPr>
        <a:xfrm>
          <a:off x="1303042" y="379669"/>
          <a:ext cx="3137458" cy="3137458"/>
        </a:xfrm>
        <a:prstGeom prst="pie">
          <a:avLst>
            <a:gd name="adj1" fmla="val 1800000"/>
            <a:gd name="adj2" fmla="val 54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200" kern="1200" dirty="0"/>
            <a:t>أزرق فاتح</a:t>
          </a:r>
          <a:endParaRPr lang="en-US" sz="2200" kern="1200" dirty="0"/>
        </a:p>
      </dsp:txBody>
      <dsp:txXfrm>
        <a:off x="2905387" y="2508659"/>
        <a:ext cx="915092" cy="672312"/>
      </dsp:txXfrm>
    </dsp:sp>
    <dsp:sp modelId="{0B1E76D1-EA75-4352-A7D5-DAC3F2D22497}">
      <dsp:nvSpPr>
        <dsp:cNvPr id="0" name=""/>
        <dsp:cNvSpPr/>
      </dsp:nvSpPr>
      <dsp:spPr>
        <a:xfrm>
          <a:off x="1303042" y="379669"/>
          <a:ext cx="3137458" cy="3137458"/>
        </a:xfrm>
        <a:prstGeom prst="pie">
          <a:avLst>
            <a:gd name="adj1" fmla="val 54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200" kern="1200" dirty="0"/>
            <a:t>أخضر فاتح</a:t>
          </a:r>
          <a:endParaRPr lang="en-US" sz="2200" kern="1200" dirty="0"/>
        </a:p>
      </dsp:txBody>
      <dsp:txXfrm>
        <a:off x="1923063" y="2508659"/>
        <a:ext cx="915092" cy="672312"/>
      </dsp:txXfrm>
    </dsp:sp>
    <dsp:sp modelId="{2AE6F27D-7BDE-45D9-8C0E-89CC671F7E11}">
      <dsp:nvSpPr>
        <dsp:cNvPr id="0" name=""/>
        <dsp:cNvSpPr/>
      </dsp:nvSpPr>
      <dsp:spPr>
        <a:xfrm>
          <a:off x="1303042" y="379669"/>
          <a:ext cx="3137458" cy="3137458"/>
        </a:xfrm>
        <a:prstGeom prst="pie">
          <a:avLst>
            <a:gd name="adj1" fmla="val 9000000"/>
            <a:gd name="adj2" fmla="val 12600000"/>
          </a:avLst>
        </a:prstGeom>
        <a:solidFill>
          <a:srgbClr val="A6A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200" kern="1200" dirty="0"/>
            <a:t>بنفسجي</a:t>
          </a:r>
        </a:p>
      </dsp:txBody>
      <dsp:txXfrm>
        <a:off x="1351598" y="1630918"/>
        <a:ext cx="948707" cy="634961"/>
      </dsp:txXfrm>
    </dsp:sp>
    <dsp:sp modelId="{4EC45AFD-6086-472B-A0DE-2BAA321321AF}">
      <dsp:nvSpPr>
        <dsp:cNvPr id="0" name=""/>
        <dsp:cNvSpPr/>
      </dsp:nvSpPr>
      <dsp:spPr>
        <a:xfrm>
          <a:off x="1303042" y="379669"/>
          <a:ext cx="3137458" cy="3137458"/>
        </a:xfrm>
        <a:prstGeom prst="pie">
          <a:avLst>
            <a:gd name="adj1" fmla="val 12600000"/>
            <a:gd name="adj2" fmla="val 162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200" kern="1200" dirty="0"/>
            <a:t>رمادي</a:t>
          </a:r>
        </a:p>
      </dsp:txBody>
      <dsp:txXfrm>
        <a:off x="1923063" y="715826"/>
        <a:ext cx="915092" cy="67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cef209a60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cef209a60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E2F4-98B2-4172-82F8-E41632ADD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cef209a60_1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cef209a60_1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cef209a60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cef209a60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918450" y="439500"/>
            <a:ext cx="72255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032999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90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78" y="1296162"/>
            <a:ext cx="5836158" cy="2544318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2980655" y="3845169"/>
            <a:ext cx="3182692" cy="20574"/>
          </a:xfrm>
          <a:custGeom>
            <a:avLst/>
            <a:gdLst>
              <a:gd name="connsiteX0" fmla="*/ 0 w 3182692"/>
              <a:gd name="connsiteY0" fmla="*/ 0 h 20574"/>
              <a:gd name="connsiteX1" fmla="*/ 604711 w 3182692"/>
              <a:gd name="connsiteY1" fmla="*/ 0 h 20574"/>
              <a:gd name="connsiteX2" fmla="*/ 1241250 w 3182692"/>
              <a:gd name="connsiteY2" fmla="*/ 0 h 20574"/>
              <a:gd name="connsiteX3" fmla="*/ 1909615 w 3182692"/>
              <a:gd name="connsiteY3" fmla="*/ 0 h 20574"/>
              <a:gd name="connsiteX4" fmla="*/ 2577981 w 3182692"/>
              <a:gd name="connsiteY4" fmla="*/ 0 h 20574"/>
              <a:gd name="connsiteX5" fmla="*/ 3182692 w 3182692"/>
              <a:gd name="connsiteY5" fmla="*/ 0 h 20574"/>
              <a:gd name="connsiteX6" fmla="*/ 3182692 w 3182692"/>
              <a:gd name="connsiteY6" fmla="*/ 20574 h 20574"/>
              <a:gd name="connsiteX7" fmla="*/ 2482500 w 3182692"/>
              <a:gd name="connsiteY7" fmla="*/ 20574 h 20574"/>
              <a:gd name="connsiteX8" fmla="*/ 1782308 w 3182692"/>
              <a:gd name="connsiteY8" fmla="*/ 20574 h 20574"/>
              <a:gd name="connsiteX9" fmla="*/ 1145769 w 3182692"/>
              <a:gd name="connsiteY9" fmla="*/ 20574 h 20574"/>
              <a:gd name="connsiteX10" fmla="*/ 0 w 3182692"/>
              <a:gd name="connsiteY10" fmla="*/ 20574 h 20574"/>
              <a:gd name="connsiteX11" fmla="*/ 0 w 3182692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0574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869" y="8892"/>
                  <a:pt x="3183080" y="12703"/>
                  <a:pt x="3182692" y="20574"/>
                </a:cubicBezTo>
                <a:cubicBezTo>
                  <a:pt x="2998421" y="24028"/>
                  <a:pt x="2675038" y="21300"/>
                  <a:pt x="2482500" y="20574"/>
                </a:cubicBezTo>
                <a:cubicBezTo>
                  <a:pt x="2289962" y="19848"/>
                  <a:pt x="1930644" y="9120"/>
                  <a:pt x="1782308" y="20574"/>
                </a:cubicBezTo>
                <a:cubicBezTo>
                  <a:pt x="1633972" y="32028"/>
                  <a:pt x="1287388" y="294"/>
                  <a:pt x="1145769" y="20574"/>
                </a:cubicBezTo>
                <a:cubicBezTo>
                  <a:pt x="1004150" y="40854"/>
                  <a:pt x="256377" y="-35152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182692" h="20574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3228" y="8886"/>
                  <a:pt x="3182047" y="10327"/>
                  <a:pt x="3182692" y="20574"/>
                </a:cubicBezTo>
                <a:cubicBezTo>
                  <a:pt x="3039109" y="-10415"/>
                  <a:pt x="2823860" y="16134"/>
                  <a:pt x="2546154" y="20574"/>
                </a:cubicBezTo>
                <a:cubicBezTo>
                  <a:pt x="2268448" y="25014"/>
                  <a:pt x="2098674" y="7577"/>
                  <a:pt x="1845961" y="20574"/>
                </a:cubicBezTo>
                <a:cubicBezTo>
                  <a:pt x="1593248" y="33571"/>
                  <a:pt x="1456743" y="29846"/>
                  <a:pt x="1304904" y="20574"/>
                </a:cubicBezTo>
                <a:cubicBezTo>
                  <a:pt x="1153065" y="11302"/>
                  <a:pt x="947204" y="13412"/>
                  <a:pt x="668365" y="20574"/>
                </a:cubicBezTo>
                <a:cubicBezTo>
                  <a:pt x="389526" y="27736"/>
                  <a:pt x="288244" y="-2342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180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915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9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142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2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2496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0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940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540117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91466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62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32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/>
          <p:cNvSpPr/>
          <p:nvPr/>
        </p:nvSpPr>
        <p:spPr>
          <a:xfrm>
            <a:off x="628650" y="3552662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336042"/>
            <a:ext cx="7886700" cy="3051810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" y="3737610"/>
            <a:ext cx="7886700" cy="843534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159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/>
          <p:cNvSpPr/>
          <p:nvPr/>
        </p:nvSpPr>
        <p:spPr>
          <a:xfrm>
            <a:off x="628649" y="1282446"/>
            <a:ext cx="7886700" cy="20574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179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36042"/>
            <a:ext cx="7886700" cy="305181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3737610"/>
            <a:ext cx="7886700" cy="84353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/>
          <p:cNvSpPr/>
          <p:nvPr/>
        </p:nvSpPr>
        <p:spPr>
          <a:xfrm>
            <a:off x="628650" y="3552662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088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7038"/>
            <a:ext cx="3886200" cy="31889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47038"/>
            <a:ext cx="3886200" cy="3188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/>
          <p:cNvSpPr/>
          <p:nvPr/>
        </p:nvSpPr>
        <p:spPr>
          <a:xfrm>
            <a:off x="628649" y="1282446"/>
            <a:ext cx="7886700" cy="20574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766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53896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4560"/>
            <a:ext cx="3868340" cy="24483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53896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94560"/>
            <a:ext cx="3887391" cy="2448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/>
          <p:cNvSpPr/>
          <p:nvPr/>
        </p:nvSpPr>
        <p:spPr>
          <a:xfrm>
            <a:off x="628649" y="1282446"/>
            <a:ext cx="7886700" cy="20574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568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78" y="1296162"/>
            <a:ext cx="5836158" cy="2544318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/>
          <p:cNvSpPr/>
          <p:nvPr/>
        </p:nvSpPr>
        <p:spPr>
          <a:xfrm>
            <a:off x="2980655" y="3845169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66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634304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257175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0" y="411480"/>
            <a:ext cx="4539996" cy="4073652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83230"/>
            <a:ext cx="2949178" cy="15019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098119" y="2440607"/>
            <a:ext cx="3360420" cy="20574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84160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8940" cy="257175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77640" y="411480"/>
            <a:ext cx="4539996" cy="40736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83230"/>
            <a:ext cx="2948940" cy="15019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098548" y="2440607"/>
            <a:ext cx="3360420" cy="20574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830251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523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17609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313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42630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4527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1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529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0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6407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0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374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 1">
  <p:cSld name="Agenda Layout_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-50" y="363300"/>
            <a:ext cx="91440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3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22276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12630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154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4189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164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8513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17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 defTabSz="514347">
              <a:spcBef>
                <a:spcPts val="525"/>
              </a:spcBef>
              <a:buSzTx/>
              <a:buFontTx/>
              <a:buNone/>
              <a:defRPr sz="1350"/>
            </a:lvl1pPr>
            <a:lvl2pPr marL="0" indent="257173" algn="ctr" defTabSz="514347">
              <a:spcBef>
                <a:spcPts val="525"/>
              </a:spcBef>
              <a:buSzTx/>
              <a:buFontTx/>
              <a:buNone/>
              <a:defRPr sz="1350"/>
            </a:lvl2pPr>
            <a:lvl3pPr marL="0" indent="514347" algn="ctr" defTabSz="514347">
              <a:spcBef>
                <a:spcPts val="525"/>
              </a:spcBef>
              <a:buSzTx/>
              <a:buFontTx/>
              <a:buNone/>
              <a:defRPr sz="1350"/>
            </a:lvl3pPr>
            <a:lvl4pPr marL="0" indent="771522" algn="ctr" defTabSz="514347">
              <a:spcBef>
                <a:spcPts val="525"/>
              </a:spcBef>
              <a:buSzTx/>
              <a:buFontTx/>
              <a:buNone/>
              <a:defRPr sz="1350"/>
            </a:lvl4pPr>
            <a:lvl5pPr marL="0" indent="1028695" algn="ctr" defTabSz="514347">
              <a:spcBef>
                <a:spcPts val="525"/>
              </a:spcBef>
              <a:buSzTx/>
              <a:buFontTx/>
              <a:buNone/>
              <a:defRPr sz="135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3634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183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20354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19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8"/>
            <a:ext cx="7886700" cy="112514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14637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01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09969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1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 b="1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 b="1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 b="1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 b="1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1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800" b="1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2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63597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2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8506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" descr="E:\002-KIMS BUSINESS\007-02-Googleslidesppt\02-GSppt-Contents-Kim\20170215\03-abs\item01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1839" y="3651870"/>
            <a:ext cx="1013895" cy="101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 descr="E:\002-KIMS BUSINESS\007-02-Googleslidesppt\02-GSppt-Contents-Kim\20170215\03-abs\item01-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950740"/>
            <a:ext cx="648072" cy="64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E:\002-KIMS BUSINESS\007-02-Googleslidesppt\02-GSppt-Contents-Kim\20170215\03-abs\item01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19818"/>
            <a:ext cx="442142" cy="4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E:\002-KIMS BUSINESS\007-02-Googleslidesppt\02-GSppt-Contents-Kim\20170215\03-abs\item01-p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392" y="1779200"/>
            <a:ext cx="360040" cy="360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5"/>
          <p:cNvGrpSpPr/>
          <p:nvPr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9" name="Google Shape;19;p5" descr="E:\002-KIMS BUSINESS\007-02-Googleslidesppt\02-GSppt-Contents-Kim\20170215\03-abs\item01-png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5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21;p5" descr="E:\002-KIMS BUSINESS\007-02-Googleslidesppt\02-GSppt-Contents-Kim\20170215\03-abs\item02-p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8344" y="3578808"/>
            <a:ext cx="1475656" cy="159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 descr="E:\002-KIMS BUSINESS\007-02-Googleslidesppt\02-GSppt-Contents-Kim\20170215\03-abs\item02-pn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8226854" y="-51527"/>
            <a:ext cx="879830" cy="9494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304809" y="2154275"/>
            <a:ext cx="4563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295800" y="2709575"/>
            <a:ext cx="45579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04865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23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800"/>
            </a:lvl1pPr>
            <a:lvl2pPr marL="404130" indent="-146957" defTabSz="514347">
              <a:spcBef>
                <a:spcPts val="525"/>
              </a:spcBef>
              <a:defRPr sz="1800"/>
            </a:lvl2pPr>
            <a:lvl3pPr marL="685797" indent="-171450" defTabSz="514347">
              <a:spcBef>
                <a:spcPts val="525"/>
              </a:spcBef>
              <a:defRPr sz="1800"/>
            </a:lvl3pPr>
            <a:lvl4pPr marL="977261" indent="-205739" defTabSz="514347">
              <a:spcBef>
                <a:spcPts val="525"/>
              </a:spcBef>
              <a:defRPr sz="1800"/>
            </a:lvl4pPr>
            <a:lvl5pPr marL="1234435" indent="-205739" defTabSz="514347">
              <a:spcBef>
                <a:spcPts val="525"/>
              </a:spcBef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6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200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23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90181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245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900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900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900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900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9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79894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25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 defTabSz="514347">
              <a:spcBef>
                <a:spcPts val="525"/>
              </a:spcBef>
              <a:buSzTx/>
              <a:buFontTx/>
              <a:buNone/>
              <a:defRPr sz="1350"/>
            </a:lvl1pPr>
            <a:lvl2pPr marL="0" indent="257173" algn="ctr" defTabSz="514347">
              <a:spcBef>
                <a:spcPts val="525"/>
              </a:spcBef>
              <a:buSzTx/>
              <a:buFontTx/>
              <a:buNone/>
              <a:defRPr sz="1350"/>
            </a:lvl2pPr>
            <a:lvl3pPr marL="0" indent="514347" algn="ctr" defTabSz="514347">
              <a:spcBef>
                <a:spcPts val="525"/>
              </a:spcBef>
              <a:buSzTx/>
              <a:buFontTx/>
              <a:buNone/>
              <a:defRPr sz="1350"/>
            </a:lvl3pPr>
            <a:lvl4pPr marL="0" indent="771522" algn="ctr" defTabSz="514347">
              <a:spcBef>
                <a:spcPts val="525"/>
              </a:spcBef>
              <a:buSzTx/>
              <a:buFontTx/>
              <a:buNone/>
              <a:defRPr sz="1350"/>
            </a:lvl4pPr>
            <a:lvl5pPr marL="0" indent="1028695" algn="ctr" defTabSz="514347">
              <a:spcBef>
                <a:spcPts val="525"/>
              </a:spcBef>
              <a:buSzTx/>
              <a:buFontTx/>
              <a:buNone/>
              <a:defRPr sz="135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30157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64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08900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27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8"/>
            <a:ext cx="7886700" cy="112514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53477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82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40274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9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 b="1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 b="1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 b="1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 b="1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800" b="1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2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07953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30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37645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8172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asic Layout">
  <p:cSld name="10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316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800"/>
            </a:lvl1pPr>
            <a:lvl2pPr marL="404130" indent="-146957" defTabSz="514347">
              <a:spcBef>
                <a:spcPts val="525"/>
              </a:spcBef>
              <a:defRPr sz="1800"/>
            </a:lvl2pPr>
            <a:lvl3pPr marL="685797" indent="-171450" defTabSz="514347">
              <a:spcBef>
                <a:spcPts val="525"/>
              </a:spcBef>
              <a:defRPr sz="1800"/>
            </a:lvl3pPr>
            <a:lvl4pPr marL="977261" indent="-205739" defTabSz="514347">
              <a:spcBef>
                <a:spcPts val="525"/>
              </a:spcBef>
              <a:defRPr sz="1800"/>
            </a:lvl4pPr>
            <a:lvl5pPr marL="1234435" indent="-205739" defTabSz="514347">
              <a:spcBef>
                <a:spcPts val="525"/>
              </a:spcBef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7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200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31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35465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326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900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900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900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900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9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01003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3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02563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45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9566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5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32387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6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26666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7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3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0571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8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96633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98564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39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8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3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4410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فار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7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407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74862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00100" y="481946"/>
            <a:ext cx="7543800" cy="102870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00100" y="1577340"/>
            <a:ext cx="7543800" cy="2887218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  <a:lvl2pPr algn="r" rtl="1">
              <a:defRPr>
                <a:cs typeface="+mj-cs"/>
              </a:defRPr>
            </a:lvl2pPr>
            <a:lvl3pPr algn="r" rtl="1">
              <a:defRPr>
                <a:cs typeface="+mj-cs"/>
              </a:defRPr>
            </a:lvl3pPr>
            <a:lvl4pPr algn="r" rtl="1">
              <a:defRPr>
                <a:cs typeface="+mj-cs"/>
              </a:defRPr>
            </a:lvl4pPr>
            <a:lvl5pPr algn="r" rtl="1">
              <a:defRPr>
                <a:cs typeface="+mj-cs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531621" y="4526280"/>
            <a:ext cx="2169784" cy="27432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fld id="{3473CF75-F7B0-45E7-87CC-83841850FBD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981450" y="4526280"/>
            <a:ext cx="4362450" cy="27432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95355" y="4548024"/>
            <a:ext cx="233395" cy="230832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4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3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78" y="1296162"/>
            <a:ext cx="5836158" cy="2544318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2980655" y="3845169"/>
            <a:ext cx="3182692" cy="20574"/>
          </a:xfrm>
          <a:custGeom>
            <a:avLst/>
            <a:gdLst>
              <a:gd name="connsiteX0" fmla="*/ 0 w 3182692"/>
              <a:gd name="connsiteY0" fmla="*/ 0 h 20574"/>
              <a:gd name="connsiteX1" fmla="*/ 604711 w 3182692"/>
              <a:gd name="connsiteY1" fmla="*/ 0 h 20574"/>
              <a:gd name="connsiteX2" fmla="*/ 1241250 w 3182692"/>
              <a:gd name="connsiteY2" fmla="*/ 0 h 20574"/>
              <a:gd name="connsiteX3" fmla="*/ 1909615 w 3182692"/>
              <a:gd name="connsiteY3" fmla="*/ 0 h 20574"/>
              <a:gd name="connsiteX4" fmla="*/ 2577981 w 3182692"/>
              <a:gd name="connsiteY4" fmla="*/ 0 h 20574"/>
              <a:gd name="connsiteX5" fmla="*/ 3182692 w 3182692"/>
              <a:gd name="connsiteY5" fmla="*/ 0 h 20574"/>
              <a:gd name="connsiteX6" fmla="*/ 3182692 w 3182692"/>
              <a:gd name="connsiteY6" fmla="*/ 20574 h 20574"/>
              <a:gd name="connsiteX7" fmla="*/ 2482500 w 3182692"/>
              <a:gd name="connsiteY7" fmla="*/ 20574 h 20574"/>
              <a:gd name="connsiteX8" fmla="*/ 1782308 w 3182692"/>
              <a:gd name="connsiteY8" fmla="*/ 20574 h 20574"/>
              <a:gd name="connsiteX9" fmla="*/ 1145769 w 3182692"/>
              <a:gd name="connsiteY9" fmla="*/ 20574 h 20574"/>
              <a:gd name="connsiteX10" fmla="*/ 0 w 3182692"/>
              <a:gd name="connsiteY10" fmla="*/ 20574 h 20574"/>
              <a:gd name="connsiteX11" fmla="*/ 0 w 3182692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0574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869" y="8892"/>
                  <a:pt x="3183080" y="12703"/>
                  <a:pt x="3182692" y="20574"/>
                </a:cubicBezTo>
                <a:cubicBezTo>
                  <a:pt x="2998421" y="24028"/>
                  <a:pt x="2675038" y="21300"/>
                  <a:pt x="2482500" y="20574"/>
                </a:cubicBezTo>
                <a:cubicBezTo>
                  <a:pt x="2289962" y="19848"/>
                  <a:pt x="1930644" y="9120"/>
                  <a:pt x="1782308" y="20574"/>
                </a:cubicBezTo>
                <a:cubicBezTo>
                  <a:pt x="1633972" y="32028"/>
                  <a:pt x="1287388" y="294"/>
                  <a:pt x="1145769" y="20574"/>
                </a:cubicBezTo>
                <a:cubicBezTo>
                  <a:pt x="1004150" y="40854"/>
                  <a:pt x="256377" y="-35152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182692" h="20574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3228" y="8886"/>
                  <a:pt x="3182047" y="10327"/>
                  <a:pt x="3182692" y="20574"/>
                </a:cubicBezTo>
                <a:cubicBezTo>
                  <a:pt x="3039109" y="-10415"/>
                  <a:pt x="2823860" y="16134"/>
                  <a:pt x="2546154" y="20574"/>
                </a:cubicBezTo>
                <a:cubicBezTo>
                  <a:pt x="2268448" y="25014"/>
                  <a:pt x="2098674" y="7577"/>
                  <a:pt x="1845961" y="20574"/>
                </a:cubicBezTo>
                <a:cubicBezTo>
                  <a:pt x="1593248" y="33571"/>
                  <a:pt x="1456743" y="29846"/>
                  <a:pt x="1304904" y="20574"/>
                </a:cubicBezTo>
                <a:cubicBezTo>
                  <a:pt x="1153065" y="11302"/>
                  <a:pt x="947204" y="13412"/>
                  <a:pt x="668365" y="20574"/>
                </a:cubicBezTo>
                <a:cubicBezTo>
                  <a:pt x="389526" y="27736"/>
                  <a:pt x="288244" y="-2342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32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2457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10104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13758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29727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13306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8958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80258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2195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11171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90953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65802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12989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1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73452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0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298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0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60790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3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58121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0310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31630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154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91186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164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452655" y="4788769"/>
            <a:ext cx="233395" cy="230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77820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17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 defTabSz="514347">
              <a:spcBef>
                <a:spcPts val="525"/>
              </a:spcBef>
              <a:buSzTx/>
              <a:buFontTx/>
              <a:buNone/>
              <a:defRPr sz="1350"/>
            </a:lvl1pPr>
            <a:lvl2pPr marL="0" indent="257173" algn="ctr" defTabSz="514347">
              <a:spcBef>
                <a:spcPts val="525"/>
              </a:spcBef>
              <a:buSzTx/>
              <a:buFontTx/>
              <a:buNone/>
              <a:defRPr sz="1350"/>
            </a:lvl2pPr>
            <a:lvl3pPr marL="0" indent="514347" algn="ctr" defTabSz="514347">
              <a:spcBef>
                <a:spcPts val="525"/>
              </a:spcBef>
              <a:buSzTx/>
              <a:buFontTx/>
              <a:buNone/>
              <a:defRPr sz="1350"/>
            </a:lvl3pPr>
            <a:lvl4pPr marL="0" indent="771522" algn="ctr" defTabSz="514347">
              <a:spcBef>
                <a:spcPts val="525"/>
              </a:spcBef>
              <a:buSzTx/>
              <a:buFontTx/>
              <a:buNone/>
              <a:defRPr sz="1350"/>
            </a:lvl4pPr>
            <a:lvl5pPr marL="0" indent="1028695" algn="ctr" defTabSz="514347">
              <a:spcBef>
                <a:spcPts val="525"/>
              </a:spcBef>
              <a:buSzTx/>
              <a:buFontTx/>
              <a:buNone/>
              <a:defRPr sz="135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49435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183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58077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19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8"/>
            <a:ext cx="7886700" cy="112514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709920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01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86579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1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 b="1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 b="1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 b="1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 b="1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1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800" b="1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2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7444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2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1449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59822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23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800"/>
            </a:lvl1pPr>
            <a:lvl2pPr marL="404130" indent="-146957" defTabSz="514347">
              <a:spcBef>
                <a:spcPts val="525"/>
              </a:spcBef>
              <a:defRPr sz="1800"/>
            </a:lvl2pPr>
            <a:lvl3pPr marL="685797" indent="-171450" defTabSz="514347">
              <a:spcBef>
                <a:spcPts val="525"/>
              </a:spcBef>
              <a:defRPr sz="1800"/>
            </a:lvl3pPr>
            <a:lvl4pPr marL="977261" indent="-205739" defTabSz="514347">
              <a:spcBef>
                <a:spcPts val="525"/>
              </a:spcBef>
              <a:defRPr sz="1800"/>
            </a:lvl4pPr>
            <a:lvl5pPr marL="1234435" indent="-205739" defTabSz="514347">
              <a:spcBef>
                <a:spcPts val="525"/>
              </a:spcBef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6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200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23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033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0960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245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900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900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900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900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9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49933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25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 defTabSz="514347">
              <a:spcBef>
                <a:spcPts val="525"/>
              </a:spcBef>
              <a:buSzTx/>
              <a:buFontTx/>
              <a:buNone/>
              <a:defRPr sz="1350"/>
            </a:lvl1pPr>
            <a:lvl2pPr marL="0" indent="257173" algn="ctr" defTabSz="514347">
              <a:spcBef>
                <a:spcPts val="525"/>
              </a:spcBef>
              <a:buSzTx/>
              <a:buFontTx/>
              <a:buNone/>
              <a:defRPr sz="1350"/>
            </a:lvl2pPr>
            <a:lvl3pPr marL="0" indent="514347" algn="ctr" defTabSz="514347">
              <a:spcBef>
                <a:spcPts val="525"/>
              </a:spcBef>
              <a:buSzTx/>
              <a:buFontTx/>
              <a:buNone/>
              <a:defRPr sz="1350"/>
            </a:lvl3pPr>
            <a:lvl4pPr marL="0" indent="771522" algn="ctr" defTabSz="514347">
              <a:spcBef>
                <a:spcPts val="525"/>
              </a:spcBef>
              <a:buSzTx/>
              <a:buFontTx/>
              <a:buNone/>
              <a:defRPr sz="1350"/>
            </a:lvl4pPr>
            <a:lvl5pPr marL="0" indent="1028695" algn="ctr" defTabSz="514347">
              <a:spcBef>
                <a:spcPts val="525"/>
              </a:spcBef>
              <a:buSzTx/>
              <a:buFontTx/>
              <a:buNone/>
              <a:defRPr sz="135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46064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64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4829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 defTabSz="514347">
              <a:defRPr sz="3375"/>
            </a:lvl1pPr>
          </a:lstStyle>
          <a:p>
            <a:r>
              <a:t>نص العنوان</a:t>
            </a:r>
          </a:p>
        </p:txBody>
      </p:sp>
      <p:sp>
        <p:nvSpPr>
          <p:cNvPr id="27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8"/>
            <a:ext cx="7886700" cy="112514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36737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82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575"/>
            </a:lvl1pPr>
            <a:lvl2pPr marL="407192" indent="-150019" defTabSz="514347">
              <a:spcBef>
                <a:spcPts val="525"/>
              </a:spcBef>
              <a:defRPr sz="1575"/>
            </a:lvl2pPr>
            <a:lvl3pPr marL="694370" indent="-180023" defTabSz="514347">
              <a:spcBef>
                <a:spcPts val="525"/>
              </a:spcBef>
              <a:defRPr sz="1575"/>
            </a:lvl3pPr>
            <a:lvl4pPr marL="979239" indent="-207718" defTabSz="514347">
              <a:spcBef>
                <a:spcPts val="525"/>
              </a:spcBef>
              <a:defRPr sz="1575"/>
            </a:lvl4pPr>
            <a:lvl5pPr marL="1236413" indent="-207718" defTabSz="514347">
              <a:spcBef>
                <a:spcPts val="525"/>
              </a:spcBef>
              <a:defRPr sz="157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28610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29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1350" b="1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1350" b="1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1350" b="1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1350" b="1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135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800" b="1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2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50028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/>
          <a:lstStyle>
            <a:lvl1pPr defTabSz="514347">
              <a:defRPr sz="2475"/>
            </a:lvl1pPr>
          </a:lstStyle>
          <a:p>
            <a:r>
              <a:t>نص العنوان</a:t>
            </a:r>
          </a:p>
        </p:txBody>
      </p:sp>
      <p:sp>
        <p:nvSpPr>
          <p:cNvPr id="30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320384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28074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316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 marL="128588" indent="-128588" defTabSz="514347">
              <a:spcBef>
                <a:spcPts val="525"/>
              </a:spcBef>
              <a:defRPr sz="1800"/>
            </a:lvl1pPr>
            <a:lvl2pPr marL="404130" indent="-146957" defTabSz="514347">
              <a:spcBef>
                <a:spcPts val="525"/>
              </a:spcBef>
              <a:defRPr sz="1800"/>
            </a:lvl2pPr>
            <a:lvl3pPr marL="685797" indent="-171450" defTabSz="514347">
              <a:spcBef>
                <a:spcPts val="525"/>
              </a:spcBef>
              <a:defRPr sz="1800"/>
            </a:lvl3pPr>
            <a:lvl4pPr marL="977261" indent="-205739" defTabSz="514347">
              <a:spcBef>
                <a:spcPts val="525"/>
              </a:spcBef>
              <a:defRPr sz="1800"/>
            </a:lvl4pPr>
            <a:lvl5pPr marL="1234435" indent="-205739" defTabSz="514347">
              <a:spcBef>
                <a:spcPts val="525"/>
              </a:spcBef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7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defTabSz="514347" rtl="0">
              <a:spcBef>
                <a:spcPts val="525"/>
              </a:spcBef>
              <a:buSzTx/>
              <a:buFontTx/>
              <a:buNone/>
              <a:defRPr sz="1200"/>
            </a:lvl1pPr>
          </a:lstStyle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31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76052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 defTabSz="514347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326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defTabSz="514347">
              <a:spcBef>
                <a:spcPts val="525"/>
              </a:spcBef>
              <a:buSzTx/>
              <a:buFontTx/>
              <a:buNone/>
              <a:defRPr sz="900"/>
            </a:lvl1pPr>
            <a:lvl2pPr marL="0" indent="257173" defTabSz="514347">
              <a:spcBef>
                <a:spcPts val="525"/>
              </a:spcBef>
              <a:buSzTx/>
              <a:buFontTx/>
              <a:buNone/>
              <a:defRPr sz="900"/>
            </a:lvl2pPr>
            <a:lvl3pPr marL="0" indent="514347" defTabSz="514347">
              <a:spcBef>
                <a:spcPts val="525"/>
              </a:spcBef>
              <a:buSzTx/>
              <a:buFontTx/>
              <a:buNone/>
              <a:defRPr sz="900"/>
            </a:lvl3pPr>
            <a:lvl4pPr marL="0" indent="771522" defTabSz="514347">
              <a:spcBef>
                <a:spcPts val="525"/>
              </a:spcBef>
              <a:buSzTx/>
              <a:buFontTx/>
              <a:buNone/>
              <a:defRPr sz="900"/>
            </a:lvl4pPr>
            <a:lvl5pPr marL="0" indent="1028695" defTabSz="514347">
              <a:spcBef>
                <a:spcPts val="525"/>
              </a:spcBef>
              <a:buSzTx/>
              <a:buFontTx/>
              <a:buNone/>
              <a:defRPr sz="9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806082"/>
            <a:ext cx="198129" cy="196208"/>
          </a:xfrm>
          <a:prstGeom prst="rect">
            <a:avLst/>
          </a:prstGeom>
        </p:spPr>
        <p:txBody>
          <a:bodyPr/>
          <a:lstStyle>
            <a:lvl1pPr defTabSz="514347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4773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750947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3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26850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45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84331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نص العنوان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5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44159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6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539678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7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3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 algn="l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28443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8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10341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78206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39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8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l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3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82715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407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63011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00100" y="481946"/>
            <a:ext cx="7543800" cy="102870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00100" y="1577340"/>
            <a:ext cx="7543800" cy="2887218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  <a:lvl2pPr algn="r" rtl="1">
              <a:defRPr>
                <a:cs typeface="+mj-cs"/>
              </a:defRPr>
            </a:lvl2pPr>
            <a:lvl3pPr algn="r" rtl="1">
              <a:defRPr>
                <a:cs typeface="+mj-cs"/>
              </a:defRPr>
            </a:lvl3pPr>
            <a:lvl4pPr algn="r" rtl="1">
              <a:defRPr>
                <a:cs typeface="+mj-cs"/>
              </a:defRPr>
            </a:lvl4pPr>
            <a:lvl5pPr algn="r" rtl="1">
              <a:defRPr>
                <a:cs typeface="+mj-cs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531621" y="4526280"/>
            <a:ext cx="2169784" cy="27432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fld id="{3473CF75-F7B0-45E7-87CC-83841850FBD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981450" y="4526280"/>
            <a:ext cx="4362450" cy="27432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195355" y="4548024"/>
            <a:ext cx="233395" cy="230832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788769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92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29" marR="0" indent="-240029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954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383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12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241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670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099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650" y="4788769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24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29" marR="0" indent="-240029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954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383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12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241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670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09900" marR="0" indent="-266700" algn="r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2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4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3.png"/><Relationship Id="rId11" Type="http://schemas.openxmlformats.org/officeDocument/2006/relationships/image" Target="../media/image32.svg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3.png"/><Relationship Id="rId11" Type="http://schemas.openxmlformats.org/officeDocument/2006/relationships/image" Target="../media/image32.svg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dev.network/bitcoin-script-10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6DFE408-A64A-7E89-5733-F0BC09A7C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34" y="83273"/>
            <a:ext cx="8708366" cy="48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مجموعة 3"/>
          <p:cNvGrpSpPr/>
          <p:nvPr/>
        </p:nvGrpSpPr>
        <p:grpSpPr>
          <a:xfrm>
            <a:off x="-1" y="-1"/>
            <a:ext cx="9144003" cy="5143503"/>
            <a:chOff x="-1" y="-1"/>
            <a:chExt cx="12192004" cy="6858004"/>
          </a:xfrm>
        </p:grpSpPr>
        <p:pic>
          <p:nvPicPr>
            <p:cNvPr id="564" name="Picture 4" descr="Picture 4"/>
            <p:cNvPicPr>
              <a:picLocks noChangeAspect="1"/>
            </p:cNvPicPr>
            <p:nvPr/>
          </p:nvPicPr>
          <p:blipFill>
            <a:blip r:embed="rId4"/>
            <a:srcRect b="7677"/>
            <a:stretch>
              <a:fillRect/>
            </a:stretch>
          </p:blipFill>
          <p:spPr>
            <a:xfrm>
              <a:off x="-1" y="-1"/>
              <a:ext cx="12192001" cy="685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7" name="Rectangle: Rounded Corners 25"/>
            <p:cNvGrpSpPr/>
            <p:nvPr/>
          </p:nvGrpSpPr>
          <p:grpSpPr>
            <a:xfrm>
              <a:off x="1" y="1"/>
              <a:ext cx="12192002" cy="6858002"/>
              <a:chOff x="0" y="0"/>
              <a:chExt cx="12192001" cy="6858001"/>
            </a:xfrm>
          </p:grpSpPr>
          <p:sp>
            <p:nvSpPr>
              <p:cNvPr id="565" name="مستطيل مستدير الزوايا"/>
              <p:cNvSpPr/>
              <p:nvPr/>
            </p:nvSpPr>
            <p:spPr>
              <a:xfrm>
                <a:off x="0" y="0"/>
                <a:ext cx="12192001" cy="68580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60000"/>
                </a:srgbClr>
              </a:solidFill>
              <a:ln w="1270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35" hangingPunct="0">
                  <a:buClrTx/>
                  <a:defRPr>
                    <a:solidFill>
                      <a:srgbClr val="FFFFFF"/>
                    </a:solidFill>
                  </a:defRPr>
                </a:pPr>
                <a:endParaRPr sz="1350">
                  <a:solidFill>
                    <a:srgbClr val="FFFFFF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+++++++"/>
              <p:cNvSpPr txBox="1"/>
              <p:nvPr/>
            </p:nvSpPr>
            <p:spPr>
              <a:xfrm>
                <a:off x="386851" y="3244337"/>
                <a:ext cx="11418300" cy="369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914446">
                  <a:defRPr>
                    <a:solidFill>
                      <a:srgbClr val="FFFFFF"/>
                    </a:solidFill>
                  </a:defRPr>
                </a:lvl1pPr>
              </a:lstStyle>
              <a:p>
                <a:pPr defTabSz="685835" hangingPunct="0">
                  <a:buClrTx/>
                  <a:defRPr/>
                </a:pPr>
                <a:r>
                  <a:rPr sz="1350">
                    <a:latin typeface="Calibri"/>
                    <a:cs typeface="Calibri"/>
                    <a:sym typeface="Calibri"/>
                  </a:rPr>
                  <a:t>+++++++</a:t>
                </a:r>
              </a:p>
            </p:txBody>
          </p:sp>
        </p:grpSp>
      </p:grpSp>
      <p:pic>
        <p:nvPicPr>
          <p:cNvPr id="569" name="Teddy Bear Teddy Bear Turn Around Song Kids Rhymes (mp3cut.net)" descr="Teddy Bear Teddy Bear Turn Around Song Kids Rhymes (mp3cut.net)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763" y="4034428"/>
            <a:ext cx="428626" cy="42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icture 3" descr="Picture 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3"/>
            <a:ext cx="9144001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TextBox 6"/>
          <p:cNvSpPr txBox="1"/>
          <p:nvPr/>
        </p:nvSpPr>
        <p:spPr>
          <a:xfrm>
            <a:off x="1181694" y="3594914"/>
            <a:ext cx="7053596" cy="775613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96" tIns="18296" rIns="18296" bIns="18296">
            <a:spAutoFit/>
          </a:bodyPr>
          <a:lstStyle>
            <a:lvl1pPr defTabSz="683075">
              <a:defRPr sz="3200" b="1">
                <a:latin typeface="Aref Ruqaa"/>
                <a:ea typeface="Aref Ruqaa"/>
                <a:cs typeface="Aref Ruqaa"/>
                <a:sym typeface="Aref Ruqaa"/>
              </a:defRPr>
            </a:lvl1pPr>
          </a:lstStyle>
          <a:p>
            <a:pPr algn="r" defTabSz="512306" hangingPunct="0">
              <a:buClrTx/>
              <a:defRPr/>
            </a:pPr>
            <a:r>
              <a:rPr sz="2400" dirty="0"/>
              <a:t>- </a:t>
            </a:r>
            <a:r>
              <a:rPr sz="2400" dirty="0" err="1"/>
              <a:t>هيا</a:t>
            </a:r>
            <a:r>
              <a:rPr sz="2400" dirty="0"/>
              <a:t> </a:t>
            </a:r>
            <a:r>
              <a:rPr sz="2400" dirty="0" err="1"/>
              <a:t>نفكر</a:t>
            </a:r>
            <a:r>
              <a:rPr sz="2400" dirty="0"/>
              <a:t> </a:t>
            </a:r>
            <a:r>
              <a:rPr sz="2400" dirty="0" err="1"/>
              <a:t>ونجيب</a:t>
            </a:r>
            <a:r>
              <a:rPr sz="2400" dirty="0"/>
              <a:t> </a:t>
            </a:r>
            <a:r>
              <a:rPr sz="2400" dirty="0" err="1"/>
              <a:t>عن</a:t>
            </a:r>
            <a:r>
              <a:rPr sz="2400" dirty="0"/>
              <a:t> </a:t>
            </a:r>
            <a:r>
              <a:rPr lang="ar-KW" sz="2400" dirty="0"/>
              <a:t>سؤال</a:t>
            </a:r>
            <a:r>
              <a:rPr sz="2400" dirty="0"/>
              <a:t> </a:t>
            </a:r>
            <a:r>
              <a:rPr sz="2400" dirty="0" err="1"/>
              <a:t>الكتاب</a:t>
            </a:r>
            <a:r>
              <a:rPr sz="2400" dirty="0"/>
              <a:t> </a:t>
            </a:r>
            <a:r>
              <a:rPr sz="2400" dirty="0" err="1"/>
              <a:t>المدرسي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خلال</a:t>
            </a:r>
            <a:r>
              <a:rPr sz="2400" dirty="0"/>
              <a:t> </a:t>
            </a:r>
            <a:r>
              <a:rPr sz="2400" dirty="0" err="1"/>
              <a:t>رسالة</a:t>
            </a:r>
            <a:r>
              <a:rPr sz="2400" dirty="0"/>
              <a:t> </a:t>
            </a:r>
            <a:r>
              <a:rPr sz="2400" dirty="0" err="1"/>
              <a:t>ساعي</a:t>
            </a:r>
            <a:r>
              <a:rPr sz="2400" dirty="0"/>
              <a:t> </a:t>
            </a:r>
            <a:r>
              <a:rPr sz="2400" dirty="0" err="1"/>
              <a:t>البريد</a:t>
            </a:r>
            <a:r>
              <a:rPr sz="2400" dirty="0"/>
              <a:t> </a:t>
            </a:r>
            <a:r>
              <a:rPr sz="2400" dirty="0" err="1"/>
              <a:t>بالضغط</a:t>
            </a:r>
            <a:r>
              <a:rPr sz="2400" dirty="0"/>
              <a:t> على </a:t>
            </a:r>
            <a:r>
              <a:rPr sz="2400" dirty="0" err="1"/>
              <a:t>الرسالة</a:t>
            </a:r>
            <a:r>
              <a:rPr sz="2400" dirty="0"/>
              <a:t>  </a:t>
            </a:r>
            <a:r>
              <a:rPr sz="2400" dirty="0" err="1"/>
              <a:t>ومن</a:t>
            </a:r>
            <a:r>
              <a:rPr sz="2400" dirty="0"/>
              <a:t> </a:t>
            </a:r>
            <a:r>
              <a:rPr sz="2400" dirty="0" err="1"/>
              <a:t>ثم</a:t>
            </a:r>
            <a:r>
              <a:rPr sz="2400" dirty="0"/>
              <a:t> </a:t>
            </a:r>
            <a:r>
              <a:rPr sz="2400" dirty="0" err="1"/>
              <a:t>الضغط</a:t>
            </a:r>
            <a:r>
              <a:rPr sz="2400" dirty="0"/>
              <a:t> </a:t>
            </a:r>
            <a:r>
              <a:rPr sz="2400" dirty="0" err="1"/>
              <a:t>لإظهار</a:t>
            </a:r>
            <a:r>
              <a:rPr sz="2400" dirty="0"/>
              <a:t> </a:t>
            </a:r>
            <a:r>
              <a:rPr sz="2400" dirty="0" err="1"/>
              <a:t>الإجابة</a:t>
            </a:r>
            <a:r>
              <a:rPr sz="2400" dirty="0"/>
              <a:t>:</a:t>
            </a:r>
          </a:p>
        </p:txBody>
      </p:sp>
      <p:pic>
        <p:nvPicPr>
          <p:cNvPr id="572" name="Picture 4" descr="Picture 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568574" y="1320378"/>
            <a:ext cx="1441739" cy="883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" fill="hold"/>
                                        <p:tgtEl>
                                          <p:spTgt spid="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6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اجابة صحيحة احسنت احسنت" descr="اجابة صحيحة احسنت احسنت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79108" y="4030886"/>
            <a:ext cx="428626" cy="42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Rectangle: Rounded Corners 25"/>
          <p:cNvSpPr/>
          <p:nvPr/>
        </p:nvSpPr>
        <p:spPr>
          <a:xfrm>
            <a:off x="0" y="109795"/>
            <a:ext cx="9097456" cy="5033707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accent4"/>
            </a:solidFill>
            <a:miter/>
          </a:ln>
        </p:spPr>
        <p:txBody>
          <a:bodyPr lIns="34289" rIns="34289" anchor="ctr"/>
          <a:lstStyle/>
          <a:p>
            <a:pPr algn="r" defTabSz="685800" hangingPunct="0">
              <a:buClrTx/>
              <a:defRPr sz="2800" b="1"/>
            </a:pPr>
            <a:endParaRPr sz="2100" b="1">
              <a:latin typeface="Calibri"/>
              <a:cs typeface="Calibri"/>
              <a:sym typeface="Calibri"/>
            </a:endParaRPr>
          </a:p>
        </p:txBody>
      </p:sp>
      <p:sp>
        <p:nvSpPr>
          <p:cNvPr id="577" name="Open envelope"/>
          <p:cNvSpPr/>
          <p:nvPr/>
        </p:nvSpPr>
        <p:spPr>
          <a:xfrm rot="10800000" flipH="1" flipV="1">
            <a:off x="933450" y="2896790"/>
            <a:ext cx="2320529" cy="658416"/>
          </a:xfrm>
          <a:prstGeom prst="triangle">
            <a:avLst/>
          </a:prstGeom>
          <a:gradFill>
            <a:gsLst>
              <a:gs pos="0">
                <a:srgbClr val="EEB30C"/>
              </a:gs>
              <a:gs pos="100000">
                <a:srgbClr val="FEDB3F"/>
              </a:gs>
            </a:gsLst>
            <a:lin ang="16200000"/>
          </a:gra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78" name="Rectangle 9"/>
          <p:cNvSpPr/>
          <p:nvPr/>
        </p:nvSpPr>
        <p:spPr>
          <a:xfrm>
            <a:off x="944166" y="3555206"/>
            <a:ext cx="2320529" cy="1239443"/>
          </a:xfrm>
          <a:prstGeom prst="rect">
            <a:avLst/>
          </a:prstGeom>
          <a:gradFill>
            <a:gsLst>
              <a:gs pos="55000">
                <a:srgbClr val="FFFFFF"/>
              </a:gs>
              <a:gs pos="85825">
                <a:srgbClr val="FFFFB9"/>
              </a:gs>
              <a:gs pos="100000">
                <a:srgbClr val="FF9933"/>
              </a:gs>
            </a:gsLst>
            <a:lin ang="16200000"/>
          </a:gra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79" name="Isosceles Triangle 29"/>
          <p:cNvSpPr/>
          <p:nvPr/>
        </p:nvSpPr>
        <p:spPr>
          <a:xfrm rot="5400000" flipH="1">
            <a:off x="1990943" y="2348127"/>
            <a:ext cx="1910294" cy="156866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587" name="Group 28"/>
          <p:cNvGrpSpPr/>
          <p:nvPr/>
        </p:nvGrpSpPr>
        <p:grpSpPr>
          <a:xfrm>
            <a:off x="1225970" y="476827"/>
            <a:ext cx="1764977" cy="3819531"/>
            <a:chOff x="0" y="-1"/>
            <a:chExt cx="2353301" cy="5092707"/>
          </a:xfrm>
        </p:grpSpPr>
        <p:grpSp>
          <p:nvGrpSpPr>
            <p:cNvPr id="584" name="Group 22"/>
            <p:cNvGrpSpPr/>
            <p:nvPr/>
          </p:nvGrpSpPr>
          <p:grpSpPr>
            <a:xfrm>
              <a:off x="14911" y="-1"/>
              <a:ext cx="2338390" cy="5092707"/>
              <a:chOff x="0" y="0"/>
              <a:chExt cx="2338389" cy="5092705"/>
            </a:xfrm>
          </p:grpSpPr>
          <p:sp>
            <p:nvSpPr>
              <p:cNvPr id="580" name="Rectangle 11"/>
              <p:cNvSpPr/>
              <p:nvPr/>
            </p:nvSpPr>
            <p:spPr>
              <a:xfrm>
                <a:off x="-1" y="3819528"/>
                <a:ext cx="233839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 hangingPunct="0">
                  <a:buClrTx/>
                  <a:defRPr>
                    <a:solidFill>
                      <a:srgbClr val="FFFFFF"/>
                    </a:solidFill>
                  </a:defRPr>
                </a:pPr>
                <a:endParaRPr sz="1350">
                  <a:solidFill>
                    <a:srgbClr val="FFFFFF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Rectangle 19"/>
              <p:cNvSpPr/>
              <p:nvPr/>
            </p:nvSpPr>
            <p:spPr>
              <a:xfrm>
                <a:off x="-1" y="2546351"/>
                <a:ext cx="2338391" cy="1273178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 hangingPunct="0">
                  <a:buClrTx/>
                  <a:defRPr>
                    <a:solidFill>
                      <a:srgbClr val="FFFFFF"/>
                    </a:solidFill>
                  </a:defRPr>
                </a:pPr>
                <a:endParaRPr sz="1350">
                  <a:solidFill>
                    <a:srgbClr val="FFFFFF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Rectangle 20"/>
              <p:cNvSpPr/>
              <p:nvPr/>
            </p:nvSpPr>
            <p:spPr>
              <a:xfrm>
                <a:off x="-1" y="1273176"/>
                <a:ext cx="233839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 hangingPunct="0">
                  <a:buClrTx/>
                  <a:defRPr>
                    <a:solidFill>
                      <a:srgbClr val="FFFFFF"/>
                    </a:solidFill>
                  </a:defRPr>
                </a:pPr>
                <a:endParaRPr sz="1350">
                  <a:solidFill>
                    <a:srgbClr val="FFFFFF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Rectangle 21"/>
              <p:cNvSpPr/>
              <p:nvPr/>
            </p:nvSpPr>
            <p:spPr>
              <a:xfrm>
                <a:off x="-1" y="-1"/>
                <a:ext cx="2338391" cy="1273178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 hangingPunct="0">
                  <a:buClrTx/>
                  <a:defRPr>
                    <a:solidFill>
                      <a:srgbClr val="FFFFFF"/>
                    </a:solidFill>
                  </a:defRPr>
                </a:pPr>
                <a:endParaRPr sz="1350">
                  <a:solidFill>
                    <a:srgbClr val="FFFFFF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5" name="TextBox 24"/>
            <p:cNvSpPr txBox="1"/>
            <p:nvPr/>
          </p:nvSpPr>
          <p:spPr>
            <a:xfrm>
              <a:off x="0" y="1526217"/>
              <a:ext cx="2246948" cy="1054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r" defTabSz="685800" hangingPunct="0">
                <a:lnSpc>
                  <a:spcPct val="115000"/>
                </a:lnSpc>
                <a:spcBef>
                  <a:spcPts val="750"/>
                </a:spcBef>
                <a:buClrTx/>
                <a:defRPr sz="2800" u="sng"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r>
                <a:rPr lang="ar-KW" sz="2100" dirty="0"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cs typeface="Calibri"/>
                  <a:sym typeface="Calibri"/>
                </a:rPr>
                <a:t>*كَيْفَ صرَفَ الأب ابنه عن الجَريدة ؟</a:t>
              </a:r>
              <a:endParaRPr sz="2100" dirty="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86" name="TextBox 25"/>
            <p:cNvSpPr txBox="1"/>
            <p:nvPr/>
          </p:nvSpPr>
          <p:spPr>
            <a:xfrm>
              <a:off x="256092" y="1354975"/>
              <a:ext cx="184080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ctr">
                <a:defRPr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defTabSz="685800" hangingPunct="0">
                <a:buClrTx/>
                <a:defRPr/>
              </a:pPr>
              <a:r>
                <a:rPr sz="1350">
                  <a:solidFill>
                    <a:srgbClr val="FFC000"/>
                  </a:solidFill>
                  <a:latin typeface="Helvetica"/>
                  <a:cs typeface="Helvetica"/>
                </a:rPr>
                <a:t> </a:t>
              </a:r>
            </a:p>
          </p:txBody>
        </p:sp>
      </p:grpSp>
      <p:sp>
        <p:nvSpPr>
          <p:cNvPr id="588" name="Isosceles Triangle 14">
            <a:hlinkClick r:id="rId6" action="ppaction://hlinksldjump"/>
          </p:cNvPr>
          <p:cNvSpPr/>
          <p:nvPr/>
        </p:nvSpPr>
        <p:spPr>
          <a:xfrm rot="5400000">
            <a:off x="904279" y="3595091"/>
            <a:ext cx="1239443" cy="1159671"/>
          </a:xfrm>
          <a:prstGeom prst="triangle">
            <a:avLst/>
          </a:prstGeom>
          <a:solidFill>
            <a:srgbClr val="F9C92B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89" name="Isosceles Triangle 15">
            <a:hlinkClick r:id="rId6" action="ppaction://hlinksldjump"/>
          </p:cNvPr>
          <p:cNvSpPr/>
          <p:nvPr/>
        </p:nvSpPr>
        <p:spPr>
          <a:xfrm rot="5400000" flipH="1" flipV="1">
            <a:off x="2064544" y="3594496"/>
            <a:ext cx="1239442" cy="1160861"/>
          </a:xfrm>
          <a:prstGeom prst="triangle">
            <a:avLst/>
          </a:prstGeom>
          <a:solidFill>
            <a:srgbClr val="F9C92B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90" name="Isosceles Triangle 16">
            <a:hlinkClick r:id="rId6" action="ppaction://hlinksldjump"/>
          </p:cNvPr>
          <p:cNvSpPr/>
          <p:nvPr/>
        </p:nvSpPr>
        <p:spPr>
          <a:xfrm rot="10800000" flipH="1" flipV="1">
            <a:off x="944165" y="4137422"/>
            <a:ext cx="2320530" cy="657227"/>
          </a:xfrm>
          <a:prstGeom prst="triangle">
            <a:avLst/>
          </a:prstGeom>
          <a:solidFill>
            <a:srgbClr val="EEB30C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91" name="Closed Evvelope Yellow"/>
          <p:cNvSpPr/>
          <p:nvPr/>
        </p:nvSpPr>
        <p:spPr>
          <a:xfrm rot="10800000" flipH="1">
            <a:off x="944165" y="3555206"/>
            <a:ext cx="2320530" cy="657225"/>
          </a:xfrm>
          <a:prstGeom prst="triangle">
            <a:avLst/>
          </a:prstGeom>
          <a:solidFill>
            <a:srgbClr val="FEDB3F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92" name="Right Triangle 30"/>
          <p:cNvSpPr/>
          <p:nvPr/>
        </p:nvSpPr>
        <p:spPr>
          <a:xfrm rot="16200000" flipH="1" flipV="1">
            <a:off x="2518871" y="1031698"/>
            <a:ext cx="900516" cy="65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93" name="Oval 2"/>
          <p:cNvSpPr/>
          <p:nvPr/>
        </p:nvSpPr>
        <p:spPr>
          <a:xfrm>
            <a:off x="1036938" y="4850716"/>
            <a:ext cx="2319916" cy="292786"/>
          </a:xfrm>
          <a:prstGeom prst="ellipse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rgbClr val="979C9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4289" rIns="34289" anchor="ctr"/>
          <a:lstStyle/>
          <a:p>
            <a:pPr algn="ctr" defTabSz="685800" hangingPunct="0">
              <a:buClrTx/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94" name="IMG_0936.jpeg" descr="IMG_0936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501" y="2896790"/>
            <a:ext cx="1195519" cy="21393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7" name="مستطيل: زوايا مستديرة 1"/>
          <p:cNvGrpSpPr/>
          <p:nvPr/>
        </p:nvGrpSpPr>
        <p:grpSpPr>
          <a:xfrm>
            <a:off x="3482118" y="343539"/>
            <a:ext cx="5135348" cy="898970"/>
            <a:chOff x="0" y="0"/>
            <a:chExt cx="6847130" cy="1198625"/>
          </a:xfrm>
        </p:grpSpPr>
        <p:sp>
          <p:nvSpPr>
            <p:cNvPr id="595" name="مستطيل مستدير الزوايا"/>
            <p:cNvSpPr/>
            <p:nvPr/>
          </p:nvSpPr>
          <p:spPr>
            <a:xfrm>
              <a:off x="0" y="0"/>
              <a:ext cx="6847130" cy="119862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>
              <a:solidFill>
                <a:srgbClr val="527E34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lnSpc>
                  <a:spcPct val="115000"/>
                </a:lnSpc>
                <a:buClrTx/>
                <a:tabLst>
                  <a:tab pos="2400300" algn="l"/>
                </a:tabLst>
                <a:defRPr/>
              </a:pPr>
              <a:endParaRPr sz="1350"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96" name="في بطون الكتب وتبادل الآراء"/>
            <p:cNvSpPr txBox="1"/>
            <p:nvPr/>
          </p:nvSpPr>
          <p:spPr>
            <a:xfrm>
              <a:off x="71211" y="305388"/>
              <a:ext cx="6704707" cy="58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115000"/>
                </a:lnSpc>
                <a:tabLst>
                  <a:tab pos="3200400" algn="l"/>
                </a:tabLst>
                <a:defRPr sz="28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defTabSz="685800" hangingPunct="0">
                <a:buClrTx/>
                <a:tabLst>
                  <a:tab pos="2400300" algn="l"/>
                </a:tabLst>
                <a:defRPr/>
              </a:pPr>
              <a:endParaRPr sz="2100" dirty="0"/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208BA7B-6E68-4987-AD6C-184A42CBD3DF}"/>
              </a:ext>
            </a:extLst>
          </p:cNvPr>
          <p:cNvSpPr txBox="1"/>
          <p:nvPr/>
        </p:nvSpPr>
        <p:spPr>
          <a:xfrm>
            <a:off x="3718465" y="476826"/>
            <a:ext cx="4899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KW" sz="1600" b="1" dirty="0"/>
              <a:t>قام الأب بقطع ورقة في الصحيفة، كانت تحتوي على خريطة العالم، ومزقها إلى قطع صغيرة، وقدمها لابنه ، وطلب إليه إعادة تجميع الخريطة</a:t>
            </a:r>
            <a:endParaRPr lang="ar-KW" sz="40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1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64" fill="hold"/>
                                        <p:tgtEl>
                                          <p:spTgt spid="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</p:cTn>
                <p:tgtEl>
                  <p:spTgt spid="574"/>
                </p:tgtEl>
              </p:cMediaNode>
            </p:audio>
          </p:childTnLst>
        </p:cTn>
      </p:par>
    </p:tnLst>
    <p:bldLst>
      <p:bldP spid="577" grpId="0" animBg="1" advAuto="0"/>
      <p:bldP spid="579" grpId="0" animBg="1" advAuto="0"/>
      <p:bldP spid="587" grpId="0" animBg="1" advAuto="0"/>
      <p:bldP spid="591" grpId="0" animBg="1" advAuto="0"/>
      <p:bldP spid="592" grpId="0" animBg="1" advAuto="0"/>
      <p:bldP spid="597" grpId="0" animBg="1" advAuto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8796" y="34952"/>
            <a:ext cx="3235204" cy="9587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54398" y="34952"/>
            <a:ext cx="3235204" cy="9587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4952"/>
            <a:ext cx="3235204" cy="958797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1F7B4F5-C061-430E-A863-64A803139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28607" y="923845"/>
            <a:ext cx="5537752" cy="4184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7DFC63-0A49-417A-B2BA-468E20898614}"/>
              </a:ext>
            </a:extLst>
          </p:cNvPr>
          <p:cNvSpPr txBox="1"/>
          <p:nvPr/>
        </p:nvSpPr>
        <p:spPr>
          <a:xfrm>
            <a:off x="2833735" y="1914463"/>
            <a:ext cx="412837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4400" b="1" dirty="0">
                <a:latin typeface="Aldhabi" panose="01000000000000000000" pitchFamily="2" charset="-78"/>
                <a:cs typeface="Aldhabi" panose="01000000000000000000" pitchFamily="2" charset="-78"/>
              </a:rPr>
              <a:t>إستراتيجية  السبورة العجيبة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1C10BBB-A176-4483-8C34-B037A0A98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752" y="0"/>
            <a:ext cx="4797483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8796" y="34952"/>
            <a:ext cx="3235204" cy="9587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4398" y="34952"/>
            <a:ext cx="3235204" cy="9587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34952"/>
            <a:ext cx="3235204" cy="958797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1F7B4F5-C061-430E-A863-64A803139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05220" y="958797"/>
            <a:ext cx="2252131" cy="4184703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1BA3F70-909F-4670-B77C-5366B2FDF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93500" y="939747"/>
            <a:ext cx="2252131" cy="4184703"/>
          </a:xfrm>
          <a:prstGeom prst="rect">
            <a:avLst/>
          </a:prstGeom>
        </p:spPr>
      </p:pic>
      <p:sp>
        <p:nvSpPr>
          <p:cNvPr id="13" name="Google Shape;351;p13">
            <a:extLst>
              <a:ext uri="{FF2B5EF4-FFF2-40B4-BE49-F238E27FC236}">
                <a16:creationId xmlns:a16="http://schemas.microsoft.com/office/drawing/2014/main" id="{73106916-CC30-4805-A459-D4105E7418F5}"/>
              </a:ext>
            </a:extLst>
          </p:cNvPr>
          <p:cNvSpPr txBox="1"/>
          <p:nvPr/>
        </p:nvSpPr>
        <p:spPr>
          <a:xfrm>
            <a:off x="5175577" y="2020663"/>
            <a:ext cx="1773988" cy="1170476"/>
          </a:xfrm>
          <a:prstGeom prst="trapezoid">
            <a:avLst>
              <a:gd name="adj" fmla="val 9687"/>
            </a:avLst>
          </a:prstGeom>
          <a:solidFill>
            <a:srgbClr val="FFE1F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endParaRPr sz="700" dirty="0"/>
          </a:p>
        </p:txBody>
      </p:sp>
      <p:sp>
        <p:nvSpPr>
          <p:cNvPr id="14" name="Google Shape;351;p13">
            <a:extLst>
              <a:ext uri="{FF2B5EF4-FFF2-40B4-BE49-F238E27FC236}">
                <a16:creationId xmlns:a16="http://schemas.microsoft.com/office/drawing/2014/main" id="{5E30626B-6715-4C6B-9F5B-2ED5BF3C9A65}"/>
              </a:ext>
            </a:extLst>
          </p:cNvPr>
          <p:cNvSpPr txBox="1"/>
          <p:nvPr/>
        </p:nvSpPr>
        <p:spPr>
          <a:xfrm>
            <a:off x="2102768" y="1986512"/>
            <a:ext cx="1865537" cy="1170476"/>
          </a:xfrm>
          <a:prstGeom prst="trapezoid">
            <a:avLst>
              <a:gd name="adj" fmla="val 10564"/>
            </a:avLst>
          </a:prstGeom>
          <a:solidFill>
            <a:srgbClr val="FFE1F6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endParaRPr sz="3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E5EB0-7386-472B-9CA5-DDC4B9F8A828}"/>
              </a:ext>
            </a:extLst>
          </p:cNvPr>
          <p:cNvSpPr txBox="1"/>
          <p:nvPr/>
        </p:nvSpPr>
        <p:spPr>
          <a:xfrm>
            <a:off x="5133114" y="2371695"/>
            <a:ext cx="19647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Arial" panose="020B0604020202020204" pitchFamily="34" charset="0"/>
                <a:cs typeface="Arial" panose="020B0604020202020204" pitchFamily="34" charset="0"/>
              </a:rPr>
              <a:t>ما أجملَ  الزهور 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DFC63-0A49-417A-B2BA-468E20898614}"/>
              </a:ext>
            </a:extLst>
          </p:cNvPr>
          <p:cNvSpPr txBox="1"/>
          <p:nvPr/>
        </p:nvSpPr>
        <p:spPr>
          <a:xfrm>
            <a:off x="2257204" y="2346978"/>
            <a:ext cx="14752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1800" b="1" dirty="0"/>
              <a:t>أسلوب تعجب </a:t>
            </a:r>
            <a:endParaRPr lang="ar-KW" sz="4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7" name="انتِ مبدعة">
            <a:hlinkClick r:id="" action="ppaction://media"/>
            <a:extLst>
              <a:ext uri="{FF2B5EF4-FFF2-40B4-BE49-F238E27FC236}">
                <a16:creationId xmlns:a16="http://schemas.microsoft.com/office/drawing/2014/main" id="{AE3984F3-24C8-4898-930D-3A12C91CE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6737" y="1536282"/>
            <a:ext cx="304800" cy="304800"/>
          </a:xfrm>
          <a:prstGeom prst="rect">
            <a:avLst/>
          </a:prstGeom>
        </p:spPr>
      </p:pic>
      <p:pic>
        <p:nvPicPr>
          <p:cNvPr id="1026" name="Picture 2" descr="زهور متنوعة على مدار الفصول - مجلة اقرا">
            <a:extLst>
              <a:ext uri="{FF2B5EF4-FFF2-40B4-BE49-F238E27FC236}">
                <a16:creationId xmlns:a16="http://schemas.microsoft.com/office/drawing/2014/main" id="{E9481A39-D38C-4F03-935E-466E451B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31" y="1688682"/>
            <a:ext cx="1755883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6AEE16D-24B8-41C0-9AA2-7D81C2AD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8" y="353085"/>
            <a:ext cx="8573632" cy="44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752" y="0"/>
            <a:ext cx="4797483" cy="51435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A5C6CB3-7261-4D10-BB07-8F965FBB5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08796" y="34952"/>
            <a:ext cx="3235204" cy="958797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1D8EFCA-E34F-4FD4-AF76-30E94FCC0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54398" y="34952"/>
            <a:ext cx="3235204" cy="95879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6483172-9E61-4F7F-B1BB-230A71634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34952"/>
            <a:ext cx="3235204" cy="958797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000AF85-FE8B-4F66-B99E-7FFB8C128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05220" y="958797"/>
            <a:ext cx="2252131" cy="4184703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04A88273-5C89-41A6-AD39-6EB051806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93500" y="939747"/>
            <a:ext cx="2252131" cy="4184703"/>
          </a:xfrm>
          <a:prstGeom prst="rect">
            <a:avLst/>
          </a:prstGeom>
        </p:spPr>
      </p:pic>
      <p:sp>
        <p:nvSpPr>
          <p:cNvPr id="18" name="Google Shape;351;p13">
            <a:extLst>
              <a:ext uri="{FF2B5EF4-FFF2-40B4-BE49-F238E27FC236}">
                <a16:creationId xmlns:a16="http://schemas.microsoft.com/office/drawing/2014/main" id="{B522AA41-4502-49D1-8CDB-925A10F9C9B1}"/>
              </a:ext>
            </a:extLst>
          </p:cNvPr>
          <p:cNvSpPr txBox="1"/>
          <p:nvPr/>
        </p:nvSpPr>
        <p:spPr>
          <a:xfrm>
            <a:off x="5175577" y="2020663"/>
            <a:ext cx="1773988" cy="1170476"/>
          </a:xfrm>
          <a:prstGeom prst="trapezoid">
            <a:avLst>
              <a:gd name="adj" fmla="val 9687"/>
            </a:avLst>
          </a:prstGeom>
          <a:solidFill>
            <a:srgbClr val="DFFDAD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endParaRPr sz="700" dirty="0"/>
          </a:p>
        </p:txBody>
      </p:sp>
      <p:sp>
        <p:nvSpPr>
          <p:cNvPr id="19" name="Google Shape;351;p13">
            <a:extLst>
              <a:ext uri="{FF2B5EF4-FFF2-40B4-BE49-F238E27FC236}">
                <a16:creationId xmlns:a16="http://schemas.microsoft.com/office/drawing/2014/main" id="{C41FB06C-D31E-4577-84D7-E4256A440394}"/>
              </a:ext>
            </a:extLst>
          </p:cNvPr>
          <p:cNvSpPr txBox="1"/>
          <p:nvPr/>
        </p:nvSpPr>
        <p:spPr>
          <a:xfrm>
            <a:off x="2102768" y="1986512"/>
            <a:ext cx="1865537" cy="1170476"/>
          </a:xfrm>
          <a:prstGeom prst="trapezoid">
            <a:avLst>
              <a:gd name="adj" fmla="val 10564"/>
            </a:avLst>
          </a:prstGeom>
          <a:solidFill>
            <a:srgbClr val="DFFDAD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endParaRPr sz="3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32199B-1B5F-47D0-8729-1B8BFD8F484A}"/>
              </a:ext>
            </a:extLst>
          </p:cNvPr>
          <p:cNvSpPr txBox="1"/>
          <p:nvPr/>
        </p:nvSpPr>
        <p:spPr>
          <a:xfrm>
            <a:off x="5458038" y="2020663"/>
            <a:ext cx="1396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2800" b="1" dirty="0">
                <a:latin typeface="Aharoni" panose="02010803020104030203" pitchFamily="2" charset="-79"/>
                <a:cs typeface="+mj-cs"/>
              </a:rPr>
              <a:t>متى بدأت الحصة ؟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18A45-6F98-4332-813E-6DC4936140B8}"/>
              </a:ext>
            </a:extLst>
          </p:cNvPr>
          <p:cNvSpPr txBox="1"/>
          <p:nvPr/>
        </p:nvSpPr>
        <p:spPr>
          <a:xfrm>
            <a:off x="2181949" y="2387084"/>
            <a:ext cx="16598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1800" b="1" dirty="0"/>
              <a:t>أسلوب استفهام</a:t>
            </a:r>
            <a:endParaRPr lang="ar-KW" sz="4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2050" name="Picture 2" descr="بطاقات قوانين التعلم عن بعد للاطفال .. رسومات كرتون ملونة ⋆ بالعربي نتعلم">
            <a:extLst>
              <a:ext uri="{FF2B5EF4-FFF2-40B4-BE49-F238E27FC236}">
                <a16:creationId xmlns:a16="http://schemas.microsoft.com/office/drawing/2014/main" id="{DFA32238-5727-461E-9B80-AC0D9B83D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t="27635" r="18551" b="8295"/>
          <a:stretch/>
        </p:blipFill>
        <p:spPr bwMode="auto">
          <a:xfrm>
            <a:off x="7427708" y="1447557"/>
            <a:ext cx="1406870" cy="30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D16971-16A3-42FE-A03E-0F973598D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7" y="506995"/>
            <a:ext cx="7957995" cy="43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1C10BBB-A176-4483-8C34-B037A0A98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752" y="0"/>
            <a:ext cx="4797483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8796" y="34952"/>
            <a:ext cx="3235204" cy="9587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4398" y="34952"/>
            <a:ext cx="3235204" cy="9587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34952"/>
            <a:ext cx="3235204" cy="958797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1F7B4F5-C061-430E-A863-64A803139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05220" y="958797"/>
            <a:ext cx="2252131" cy="4184703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1BA3F70-909F-4670-B77C-5366B2FDF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93500" y="939747"/>
            <a:ext cx="2252131" cy="4184703"/>
          </a:xfrm>
          <a:prstGeom prst="rect">
            <a:avLst/>
          </a:prstGeom>
        </p:spPr>
      </p:pic>
      <p:sp>
        <p:nvSpPr>
          <p:cNvPr id="13" name="Google Shape;351;p13">
            <a:extLst>
              <a:ext uri="{FF2B5EF4-FFF2-40B4-BE49-F238E27FC236}">
                <a16:creationId xmlns:a16="http://schemas.microsoft.com/office/drawing/2014/main" id="{73106916-CC30-4805-A459-D4105E7418F5}"/>
              </a:ext>
            </a:extLst>
          </p:cNvPr>
          <p:cNvSpPr txBox="1"/>
          <p:nvPr/>
        </p:nvSpPr>
        <p:spPr>
          <a:xfrm>
            <a:off x="5175577" y="2020663"/>
            <a:ext cx="1773988" cy="1170476"/>
          </a:xfrm>
          <a:prstGeom prst="trapezoid">
            <a:avLst>
              <a:gd name="adj" fmla="val 9687"/>
            </a:avLst>
          </a:prstGeom>
          <a:solidFill>
            <a:srgbClr val="FFE1F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endParaRPr sz="700" dirty="0"/>
          </a:p>
        </p:txBody>
      </p:sp>
      <p:sp>
        <p:nvSpPr>
          <p:cNvPr id="14" name="Google Shape;351;p13">
            <a:extLst>
              <a:ext uri="{FF2B5EF4-FFF2-40B4-BE49-F238E27FC236}">
                <a16:creationId xmlns:a16="http://schemas.microsoft.com/office/drawing/2014/main" id="{5E30626B-6715-4C6B-9F5B-2ED5BF3C9A65}"/>
              </a:ext>
            </a:extLst>
          </p:cNvPr>
          <p:cNvSpPr txBox="1"/>
          <p:nvPr/>
        </p:nvSpPr>
        <p:spPr>
          <a:xfrm>
            <a:off x="2102768" y="1986512"/>
            <a:ext cx="1865537" cy="1170476"/>
          </a:xfrm>
          <a:prstGeom prst="trapezoid">
            <a:avLst>
              <a:gd name="adj" fmla="val 10564"/>
            </a:avLst>
          </a:prstGeom>
          <a:solidFill>
            <a:srgbClr val="FFE1F6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endParaRPr sz="3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E5EB0-7386-472B-9CA5-DDC4B9F8A828}"/>
              </a:ext>
            </a:extLst>
          </p:cNvPr>
          <p:cNvSpPr txBox="1"/>
          <p:nvPr/>
        </p:nvSpPr>
        <p:spPr>
          <a:xfrm>
            <a:off x="5030689" y="2362367"/>
            <a:ext cx="20041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1600" b="1" dirty="0">
                <a:latin typeface="Arial" panose="020B0604020202020204" pitchFamily="34" charset="0"/>
                <a:cs typeface="Arial" panose="020B0604020202020204" pitchFamily="34" charset="0"/>
              </a:rPr>
              <a:t>ما أهمل الطالب واجبه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DFC63-0A49-417A-B2BA-468E20898614}"/>
              </a:ext>
            </a:extLst>
          </p:cNvPr>
          <p:cNvSpPr txBox="1"/>
          <p:nvPr/>
        </p:nvSpPr>
        <p:spPr>
          <a:xfrm>
            <a:off x="2417011" y="2298124"/>
            <a:ext cx="111321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b="1" dirty="0"/>
              <a:t>أسلوب نفي  </a:t>
            </a:r>
            <a:endParaRPr lang="ar-KW" sz="3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7" name="انتِ مبدعة">
            <a:hlinkClick r:id="" action="ppaction://media"/>
            <a:extLst>
              <a:ext uri="{FF2B5EF4-FFF2-40B4-BE49-F238E27FC236}">
                <a16:creationId xmlns:a16="http://schemas.microsoft.com/office/drawing/2014/main" id="{AE3984F3-24C8-4898-930D-3A12C91CE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6737" y="1536282"/>
            <a:ext cx="304800" cy="304800"/>
          </a:xfrm>
          <a:prstGeom prst="rect">
            <a:avLst/>
          </a:prstGeom>
        </p:spPr>
      </p:pic>
      <p:pic>
        <p:nvPicPr>
          <p:cNvPr id="3076" name="Picture 4" descr="سجل اللوحة القماشية بطاقة يكتب بالقلم كرتون - arkansawhogsauce.com">
            <a:extLst>
              <a:ext uri="{FF2B5EF4-FFF2-40B4-BE49-F238E27FC236}">
                <a16:creationId xmlns:a16="http://schemas.microsoft.com/office/drawing/2014/main" id="{709AA0D8-EA10-4313-8A20-41D0BF80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2" y="1605776"/>
            <a:ext cx="160443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8C5376-B244-42A7-8F7A-1CB43A82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26749"/>
            <a:ext cx="8700380" cy="48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2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357F-AAC1-FC48-B79B-A65A0C48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FA6E-BF60-9E45-9E4B-AF6DDB28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9121-B38E-CD4E-9DC1-270F3872EDC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 rtl="1">
              <a:buClrTx/>
              <a:defRPr/>
            </a:pPr>
            <a:endParaRPr lang="en-KW" sz="1350" kern="120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266" name="Picture 2" descr="Cartoon little kids holding banner Royalty Free Vector Image">
            <a:extLst>
              <a:ext uri="{FF2B5EF4-FFF2-40B4-BE49-F238E27FC236}">
                <a16:creationId xmlns:a16="http://schemas.microsoft.com/office/drawing/2014/main" id="{26089988-ED3C-AD47-B3AC-8BBA8509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1516068" y="809050"/>
            <a:ext cx="5799769" cy="39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1C1F4-1F79-0744-9E49-6F17FE997ABD}"/>
              </a:ext>
            </a:extLst>
          </p:cNvPr>
          <p:cNvSpPr/>
          <p:nvPr/>
        </p:nvSpPr>
        <p:spPr>
          <a:xfrm>
            <a:off x="2067661" y="1099686"/>
            <a:ext cx="46965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ar-KW" sz="6000" b="1" kern="12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الممارسة:</a:t>
            </a:r>
            <a:endParaRPr lang="en-US" sz="6000" b="1" kern="12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غرفة, حي, منضدة&#10;&#10;تم إنشاء الوصف تلقائياً">
            <a:extLst>
              <a:ext uri="{FF2B5EF4-FFF2-40B4-BE49-F238E27FC236}">
                <a16:creationId xmlns:a16="http://schemas.microsoft.com/office/drawing/2014/main" id="{4A1E1FDF-27DE-4AD5-9DB2-4A516E32F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8428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45706C-68D8-47F8-B333-7A0575B3E7D8}"/>
              </a:ext>
            </a:extLst>
          </p:cNvPr>
          <p:cNvSpPr txBox="1"/>
          <p:nvPr/>
        </p:nvSpPr>
        <p:spPr>
          <a:xfrm>
            <a:off x="6373811" y="1480492"/>
            <a:ext cx="832884" cy="2482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013" dirty="0"/>
              <a:t>موضوع الدرس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84FFB1A-2405-40BD-8365-43A3DE79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62" y="1170321"/>
            <a:ext cx="514266" cy="51426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DAB8EE3-FBB4-442C-A548-35D8A252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85" y="1636040"/>
            <a:ext cx="512073" cy="51207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BE2082C-3EF1-463B-B481-E10E070B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867" y="789552"/>
            <a:ext cx="514266" cy="51426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202F68-1D29-40F1-AE95-D6BDF14DAACB}"/>
              </a:ext>
            </a:extLst>
          </p:cNvPr>
          <p:cNvSpPr/>
          <p:nvPr/>
        </p:nvSpPr>
        <p:spPr>
          <a:xfrm>
            <a:off x="3840102" y="1369419"/>
            <a:ext cx="258334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KW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حكمة عفوية ص75</a:t>
            </a:r>
            <a:endParaRPr lang="ar-KW" sz="2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24D9C6-8D41-44FA-809A-A0B486F432E1}"/>
              </a:ext>
            </a:extLst>
          </p:cNvPr>
          <p:cNvSpPr/>
          <p:nvPr/>
        </p:nvSpPr>
        <p:spPr>
          <a:xfrm>
            <a:off x="3287143" y="2432539"/>
            <a:ext cx="3976629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KW" sz="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(2-6) تعرف التراكيب اللغوية ذات الصلة بالنص لفهمه</a:t>
            </a:r>
            <a:endParaRPr lang="ar-KW" sz="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8B6389-08C6-425F-9002-C0C6D3767E86}"/>
              </a:ext>
            </a:extLst>
          </p:cNvPr>
          <p:cNvSpPr txBox="1"/>
          <p:nvPr/>
        </p:nvSpPr>
        <p:spPr>
          <a:xfrm>
            <a:off x="6380058" y="2211769"/>
            <a:ext cx="832884" cy="2482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013" dirty="0"/>
              <a:t>معيار المنهج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836046C-9632-4C2A-8EB8-BEAF5C64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39" y="1906068"/>
            <a:ext cx="514266" cy="5142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7863DB-3290-4CB3-BB8B-886444176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15" y="1565627"/>
            <a:ext cx="1497255" cy="36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8E003C-C71C-42E8-998D-0DE9BA79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15" y="171144"/>
            <a:ext cx="3051112" cy="971857"/>
          </a:xfrm>
        </p:spPr>
        <p:txBody>
          <a:bodyPr/>
          <a:lstStyle/>
          <a:p>
            <a:r>
              <a:rPr lang="ar-KW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الممارسة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492538C-9E63-4375-80AC-9644ED0C557B}"/>
              </a:ext>
            </a:extLst>
          </p:cNvPr>
          <p:cNvSpPr/>
          <p:nvPr/>
        </p:nvSpPr>
        <p:spPr>
          <a:xfrm>
            <a:off x="3062213" y="1275199"/>
            <a:ext cx="5971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أبين نوع الأسلوب في التعبيرات التالية :</a:t>
            </a:r>
            <a:endParaRPr lang="ar-SA" sz="36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16ACA1B-D243-45F3-8E21-AF5EF809DC85}"/>
              </a:ext>
            </a:extLst>
          </p:cNvPr>
          <p:cNvSpPr txBox="1"/>
          <p:nvPr/>
        </p:nvSpPr>
        <p:spPr>
          <a:xfrm>
            <a:off x="2589145" y="2110085"/>
            <a:ext cx="662939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KW" sz="2400" b="1" i="0" dirty="0">
                <a:ln/>
                <a:solidFill>
                  <a:schemeClr val="accent4"/>
                </a:solidFill>
                <a:cs typeface="WordVisi_MSFontService"/>
              </a:rPr>
              <a:t>1-ما أصعبَ الفعلَ على من رامهُ          وأسهلَ القولَ على من أراد</a:t>
            </a:r>
            <a:endParaRPr lang="ar-KW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07A765-4A51-4907-A353-9246359F77B7}"/>
              </a:ext>
            </a:extLst>
          </p:cNvPr>
          <p:cNvSpPr txBox="1"/>
          <p:nvPr/>
        </p:nvSpPr>
        <p:spPr>
          <a:xfrm>
            <a:off x="3414111" y="2879527"/>
            <a:ext cx="7538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0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2- قال تعالى: ( قل هل يستوي الذين يعلمون والذين لا يعلمون) </a:t>
            </a:r>
            <a:endParaRPr lang="ar-KW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B2666F-06DB-4139-99AE-B28A33F55D69}"/>
              </a:ext>
            </a:extLst>
          </p:cNvPr>
          <p:cNvSpPr txBox="1"/>
          <p:nvPr/>
        </p:nvSpPr>
        <p:spPr>
          <a:xfrm>
            <a:off x="1590261" y="3657624"/>
            <a:ext cx="866195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KW" sz="2800" b="1" i="0" dirty="0">
                <a:ln/>
                <a:solidFill>
                  <a:schemeClr val="accent3"/>
                </a:solidFill>
                <a:cs typeface="Arial" panose="020B0604020202020204" pitchFamily="34" charset="0"/>
              </a:rPr>
              <a:t>3- إذا كنتَ في كلِّ الأمورِ معاتبًا      صديقكَ لم تلقَ الذي لا تعاتبهُ</a:t>
            </a:r>
            <a:endParaRPr lang="ar-KW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0ADA1BE-F63A-4EB8-AE47-301EDE17FEF4}"/>
              </a:ext>
            </a:extLst>
          </p:cNvPr>
          <p:cNvSpPr/>
          <p:nvPr/>
        </p:nvSpPr>
        <p:spPr>
          <a:xfrm>
            <a:off x="406519" y="2029253"/>
            <a:ext cx="195899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أسلوب تعجب</a:t>
            </a:r>
            <a:endParaRPr lang="ar-SA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1C69903-8B8D-4CC3-82A6-F540245C9CA9}"/>
              </a:ext>
            </a:extLst>
          </p:cNvPr>
          <p:cNvSpPr/>
          <p:nvPr/>
        </p:nvSpPr>
        <p:spPr>
          <a:xfrm>
            <a:off x="579800" y="2879527"/>
            <a:ext cx="240161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أسلوب الاستفهام</a:t>
            </a:r>
            <a:endParaRPr lang="ar-SA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0A90827-8883-41D0-A01E-577732876DC0}"/>
              </a:ext>
            </a:extLst>
          </p:cNvPr>
          <p:cNvSpPr/>
          <p:nvPr/>
        </p:nvSpPr>
        <p:spPr>
          <a:xfrm>
            <a:off x="343863" y="4180844"/>
            <a:ext cx="25795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أسلوب نفي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380C8079-72CF-46E0-B40B-D97A9E18772F}"/>
              </a:ext>
            </a:extLst>
          </p:cNvPr>
          <p:cNvCxnSpPr>
            <a:cxnSpLocks/>
          </p:cNvCxnSpPr>
          <p:nvPr/>
        </p:nvCxnSpPr>
        <p:spPr>
          <a:xfrm>
            <a:off x="1667459" y="4094922"/>
            <a:ext cx="2437402" cy="0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4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BC0893EE-BDC3-4420-8DFB-26E4F637601D}"/>
              </a:ext>
            </a:extLst>
          </p:cNvPr>
          <p:cNvSpPr/>
          <p:nvPr/>
        </p:nvSpPr>
        <p:spPr>
          <a:xfrm>
            <a:off x="152400" y="133350"/>
            <a:ext cx="5334000" cy="381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>
              <a:buClrTx/>
              <a:defRPr/>
            </a:pPr>
            <a:endParaRPr lang="en-US" sz="900" kern="120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8525319-BC5B-42CB-8D42-B75CEA3CF690}"/>
              </a:ext>
            </a:extLst>
          </p:cNvPr>
          <p:cNvSpPr txBox="1"/>
          <p:nvPr/>
        </p:nvSpPr>
        <p:spPr>
          <a:xfrm>
            <a:off x="838200" y="1021571"/>
            <a:ext cx="3838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1">
              <a:buClrTx/>
              <a:defRPr/>
            </a:pPr>
            <a:r>
              <a:rPr lang="ar-KW" sz="4800" b="1" kern="1200" dirty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أشكر لكن حسن الاستماع ،، إلى اللقاء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31E7BC-4322-46AB-9B55-49F792285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52651"/>
            <a:ext cx="2895600" cy="28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F3C7635-8F2E-43B9-8468-DFE5468DFB9F}"/>
              </a:ext>
            </a:extLst>
          </p:cNvPr>
          <p:cNvSpPr/>
          <p:nvPr/>
        </p:nvSpPr>
        <p:spPr>
          <a:xfrm>
            <a:off x="497941" y="705164"/>
            <a:ext cx="83815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KW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أ</a:t>
            </a:r>
            <a:r>
              <a:rPr lang="ar-KW" sz="3200" b="1" i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عبر عن معنى البيت السابق </a:t>
            </a:r>
            <a:r>
              <a:rPr lang="ar-KW" sz="3200" b="1" i="0" u="sng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بأسلوب تعجب </a:t>
            </a:r>
            <a:r>
              <a:rPr lang="ar-KW" sz="3200" b="1" i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مناسب مرة، </a:t>
            </a:r>
          </a:p>
          <a:p>
            <a:pPr algn="r"/>
            <a:r>
              <a:rPr lang="ar-KW" sz="3200" b="1" i="0" u="sng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وبأسلوب استفهام</a:t>
            </a:r>
            <a:r>
              <a:rPr lang="ar-KW" sz="3200" b="1" i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مرة أخرى :</a:t>
            </a:r>
            <a:endParaRPr lang="ar-KW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A5EDED2-387B-429A-9E6D-6E14C3B6C803}"/>
              </a:ext>
            </a:extLst>
          </p:cNvPr>
          <p:cNvSpPr/>
          <p:nvPr/>
        </p:nvSpPr>
        <p:spPr>
          <a:xfrm>
            <a:off x="5511237" y="2168349"/>
            <a:ext cx="334258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أسلوب تعجب :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4060DC4-CBE4-4D20-8869-FA1924A4F12A}"/>
              </a:ext>
            </a:extLst>
          </p:cNvPr>
          <p:cNvSpPr/>
          <p:nvPr/>
        </p:nvSpPr>
        <p:spPr>
          <a:xfrm>
            <a:off x="5354286" y="3682407"/>
            <a:ext cx="357341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أسلوب الاستفهام :</a:t>
            </a:r>
            <a:endParaRPr lang="ar-SA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8E9C4FA-F948-480C-BDF1-7F92CE998D63}"/>
              </a:ext>
            </a:extLst>
          </p:cNvPr>
          <p:cNvSpPr/>
          <p:nvPr/>
        </p:nvSpPr>
        <p:spPr>
          <a:xfrm>
            <a:off x="1312460" y="2282481"/>
            <a:ext cx="4126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KW" sz="28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ما أصعبَ عدم تحقيق الأمنيات!</a:t>
            </a:r>
            <a:r>
              <a:rPr lang="ar-KW" sz="28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 </a:t>
            </a:r>
            <a:endParaRPr lang="ar-KW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2959749-0B54-44F3-ADD8-9881F4D9B16A}"/>
              </a:ext>
            </a:extLst>
          </p:cNvPr>
          <p:cNvSpPr/>
          <p:nvPr/>
        </p:nvSpPr>
        <p:spPr>
          <a:xfrm>
            <a:off x="0" y="3229734"/>
            <a:ext cx="58256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2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    </a:t>
            </a:r>
          </a:p>
          <a:p>
            <a:pPr algn="ctr"/>
            <a:r>
              <a:rPr lang="ar-KW" sz="32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    - كيف يستطيع الإنسان تحقيق النجاح ؟</a:t>
            </a:r>
            <a:r>
              <a:rPr lang="ar-KW" sz="32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 </a:t>
            </a:r>
            <a:endParaRPr lang="ar-K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357F-AAC1-FC48-B79B-A65A0C48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FA6E-BF60-9E45-9E4B-AF6DDB28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9121-B38E-CD4E-9DC1-270F3872EDC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 rtl="1">
              <a:buClrTx/>
              <a:defRPr/>
            </a:pPr>
            <a:endParaRPr lang="en-KW" sz="1350" kern="120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266" name="Picture 2" descr="Cartoon little kids holding banner Royalty Free Vector Image">
            <a:extLst>
              <a:ext uri="{FF2B5EF4-FFF2-40B4-BE49-F238E27FC236}">
                <a16:creationId xmlns:a16="http://schemas.microsoft.com/office/drawing/2014/main" id="{26089988-ED3C-AD47-B3AC-8BBA8509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1516068" y="809050"/>
            <a:ext cx="5799769" cy="39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1C1F4-1F79-0744-9E49-6F17FE997ABD}"/>
              </a:ext>
            </a:extLst>
          </p:cNvPr>
          <p:cNvSpPr/>
          <p:nvPr/>
        </p:nvSpPr>
        <p:spPr>
          <a:xfrm>
            <a:off x="2619256" y="1099686"/>
            <a:ext cx="359339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ar-SA" sz="6000" b="1" kern="12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التمهـــيد :</a:t>
            </a:r>
            <a:endParaRPr lang="en-US" sz="6000" b="1" kern="12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75B723DE-90E2-48E2-BF1D-ADC32281F566}"/>
              </a:ext>
            </a:extLst>
          </p:cNvPr>
          <p:cNvSpPr/>
          <p:nvPr/>
        </p:nvSpPr>
        <p:spPr>
          <a:xfrm>
            <a:off x="4479968" y="0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قالت الأم لأبنائِها :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0DD9877-EC8D-4DEF-83C4-119F1FC3C6EA}"/>
              </a:ext>
            </a:extLst>
          </p:cNvPr>
          <p:cNvSpPr/>
          <p:nvPr/>
        </p:nvSpPr>
        <p:spPr>
          <a:xfrm>
            <a:off x="3817439" y="2934032"/>
            <a:ext cx="4766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أُحدد أسلوب النفي في البيت السابق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4671E4C-E036-4FC2-8DBF-DB2BA29B08A1}"/>
              </a:ext>
            </a:extLst>
          </p:cNvPr>
          <p:cNvSpPr/>
          <p:nvPr/>
        </p:nvSpPr>
        <p:spPr>
          <a:xfrm>
            <a:off x="4820391" y="3953790"/>
            <a:ext cx="3616696" cy="492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</a:pPr>
            <a:r>
              <a:rPr lang="ar-KW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أسلوب النفي : </a:t>
            </a: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24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تشتهي السَّفَنُ</a:t>
            </a: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C869A8E-F5E2-4DC9-B88D-C972832AD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5" t="29747" r="8813" b="37162"/>
          <a:stretch/>
        </p:blipFill>
        <p:spPr>
          <a:xfrm>
            <a:off x="1267486" y="796998"/>
            <a:ext cx="7758820" cy="17020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C2D906A-5C1F-445F-A4BA-C737676BB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94" y="486721"/>
            <a:ext cx="1911082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5FEEEB34-3DF1-4ED8-A3B1-6AE39DEFE061}"/>
              </a:ext>
            </a:extLst>
          </p:cNvPr>
          <p:cNvSpPr/>
          <p:nvPr/>
        </p:nvSpPr>
        <p:spPr>
          <a:xfrm rot="20772859">
            <a:off x="3730664" y="699451"/>
            <a:ext cx="4634602" cy="221599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القراءة </a:t>
            </a:r>
            <a:endParaRPr lang="ar-SA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صورة 9" descr="صورة تحتوي على نص, أثاث, منضدة, طاولة القهوة&#10;&#10;تم إنشاء الوصف تلقائياً">
            <a:extLst>
              <a:ext uri="{FF2B5EF4-FFF2-40B4-BE49-F238E27FC236}">
                <a16:creationId xmlns:a16="http://schemas.microsoft.com/office/drawing/2014/main" id="{E45ACCBE-D16E-40EE-9509-125F1125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0804" y="2571750"/>
            <a:ext cx="2591452" cy="2052430"/>
          </a:xfrm>
          <a:prstGeom prst="rect">
            <a:avLst/>
          </a:prstGeom>
        </p:spPr>
      </p:pic>
      <p:pic>
        <p:nvPicPr>
          <p:cNvPr id="1026" name="Picture 2" descr="موضوع تعبير عن القراءة بالعناصر">
            <a:extLst>
              <a:ext uri="{FF2B5EF4-FFF2-40B4-BE49-F238E27FC236}">
                <a16:creationId xmlns:a16="http://schemas.microsoft.com/office/drawing/2014/main" id="{74E77DC1-AC62-4748-8DA4-506F802ED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4" y="488887"/>
            <a:ext cx="3028950" cy="41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1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20B00E-12E1-4A13-ADA5-FF0326B86474}"/>
              </a:ext>
            </a:extLst>
          </p:cNvPr>
          <p:cNvGraphicFramePr/>
          <p:nvPr/>
        </p:nvGraphicFramePr>
        <p:xfrm>
          <a:off x="1539240" y="182880"/>
          <a:ext cx="5836920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50A655-A30E-404D-A8DC-50030E705592}"/>
              </a:ext>
            </a:extLst>
          </p:cNvPr>
          <p:cNvSpPr txBox="1"/>
          <p:nvPr/>
        </p:nvSpPr>
        <p:spPr>
          <a:xfrm>
            <a:off x="2095500" y="4084321"/>
            <a:ext cx="4914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1" hangingPunct="0">
              <a:buClrTx/>
            </a:pPr>
            <a:r>
              <a:rPr lang="ar-KW" sz="2700" dirty="0">
                <a:latin typeface="Calibri"/>
                <a:cs typeface="Calibri"/>
                <a:sym typeface="Calibri"/>
              </a:rPr>
              <a:t>اختاري لوناً يا جميلتي</a:t>
            </a:r>
            <a:endParaRPr lang="en-US" sz="2700" dirty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17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7940" t="10512" r="12731" b="25284"/>
          <a:stretch/>
        </p:blipFill>
        <p:spPr>
          <a:xfrm>
            <a:off x="135081" y="176645"/>
            <a:ext cx="8873838" cy="4852555"/>
          </a:xfrm>
          <a:prstGeom prst="rect">
            <a:avLst/>
          </a:prstGeom>
        </p:spPr>
      </p:pic>
      <p:pic>
        <p:nvPicPr>
          <p:cNvPr id="1026" name="Picture 2" descr="نتيجة الصورة لـ باولو كويلو">
            <a:extLst>
              <a:ext uri="{FF2B5EF4-FFF2-40B4-BE49-F238E27FC236}">
                <a16:creationId xmlns:a16="http://schemas.microsoft.com/office/drawing/2014/main" id="{4B3F2304-D857-474C-BC64-E55679FF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11" y="106375"/>
            <a:ext cx="1004888" cy="938495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773BF8D-B0AB-45AB-A32D-29156F0AE080}"/>
              </a:ext>
            </a:extLst>
          </p:cNvPr>
          <p:cNvCxnSpPr>
            <a:cxnSpLocks/>
          </p:cNvCxnSpPr>
          <p:nvPr/>
        </p:nvCxnSpPr>
        <p:spPr>
          <a:xfrm flipV="1">
            <a:off x="4572000" y="2290527"/>
            <a:ext cx="3956364" cy="814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E883EC19-D1A4-4FC4-8CEE-613CFE3018DF}"/>
              </a:ext>
            </a:extLst>
          </p:cNvPr>
          <p:cNvCxnSpPr>
            <a:cxnSpLocks/>
          </p:cNvCxnSpPr>
          <p:nvPr/>
        </p:nvCxnSpPr>
        <p:spPr>
          <a:xfrm flipV="1">
            <a:off x="411378" y="2290527"/>
            <a:ext cx="3753216" cy="4074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E1CD7DE-195F-43E8-92CC-BBC2C086BF12}"/>
              </a:ext>
            </a:extLst>
          </p:cNvPr>
          <p:cNvCxnSpPr>
            <a:cxnSpLocks/>
          </p:cNvCxnSpPr>
          <p:nvPr/>
        </p:nvCxnSpPr>
        <p:spPr>
          <a:xfrm>
            <a:off x="8120958" y="2915215"/>
            <a:ext cx="80575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18AFF522-EA8C-4D98-A6BE-AD07D3BE788B}"/>
              </a:ext>
            </a:extLst>
          </p:cNvPr>
          <p:cNvCxnSpPr>
            <a:cxnSpLocks/>
          </p:cNvCxnSpPr>
          <p:nvPr/>
        </p:nvCxnSpPr>
        <p:spPr>
          <a:xfrm flipV="1">
            <a:off x="3005750" y="2987680"/>
            <a:ext cx="4825498" cy="542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BB6CD0FC-D9DF-41B1-BAF8-CD4BDA6F62DE}"/>
              </a:ext>
            </a:extLst>
          </p:cNvPr>
          <p:cNvCxnSpPr>
            <a:cxnSpLocks/>
          </p:cNvCxnSpPr>
          <p:nvPr/>
        </p:nvCxnSpPr>
        <p:spPr>
          <a:xfrm flipV="1">
            <a:off x="411378" y="3041964"/>
            <a:ext cx="2304662" cy="407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AD4C0825-374B-4B16-8A9C-E1D06C981D85}"/>
              </a:ext>
            </a:extLst>
          </p:cNvPr>
          <p:cNvCxnSpPr>
            <a:cxnSpLocks/>
          </p:cNvCxnSpPr>
          <p:nvPr/>
        </p:nvCxnSpPr>
        <p:spPr>
          <a:xfrm>
            <a:off x="8419723" y="3657600"/>
            <a:ext cx="589196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58234C74-B0E4-4196-875D-6A996F4C573E}"/>
              </a:ext>
            </a:extLst>
          </p:cNvPr>
          <p:cNvCxnSpPr>
            <a:cxnSpLocks/>
          </p:cNvCxnSpPr>
          <p:nvPr/>
        </p:nvCxnSpPr>
        <p:spPr>
          <a:xfrm>
            <a:off x="1249378" y="3720975"/>
            <a:ext cx="6717672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17C24CAC-803E-4FD3-BB92-C95CF7CE1393}"/>
              </a:ext>
            </a:extLst>
          </p:cNvPr>
          <p:cNvCxnSpPr>
            <a:cxnSpLocks/>
          </p:cNvCxnSpPr>
          <p:nvPr/>
        </p:nvCxnSpPr>
        <p:spPr>
          <a:xfrm>
            <a:off x="534154" y="4336612"/>
            <a:ext cx="832407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73061CA8-F0A9-486C-B1F3-7CEC6AB76B9C}"/>
              </a:ext>
            </a:extLst>
          </p:cNvPr>
          <p:cNvCxnSpPr>
            <a:cxnSpLocks/>
          </p:cNvCxnSpPr>
          <p:nvPr/>
        </p:nvCxnSpPr>
        <p:spPr>
          <a:xfrm>
            <a:off x="411378" y="3720975"/>
            <a:ext cx="689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D0A48E5F-7FC9-47F2-B220-A5FF9D96790C}"/>
              </a:ext>
            </a:extLst>
          </p:cNvPr>
          <p:cNvCxnSpPr>
            <a:cxnSpLocks/>
          </p:cNvCxnSpPr>
          <p:nvPr/>
        </p:nvCxnSpPr>
        <p:spPr>
          <a:xfrm>
            <a:off x="3829616" y="4941685"/>
            <a:ext cx="50971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قصّة وعبرة | الموقع الرسمي للجيش اللبناني">
            <a:extLst>
              <a:ext uri="{FF2B5EF4-FFF2-40B4-BE49-F238E27FC236}">
                <a16:creationId xmlns:a16="http://schemas.microsoft.com/office/drawing/2014/main" id="{1CD9EAA5-DF3D-4742-8879-F1E115D2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97" y="338773"/>
            <a:ext cx="1004888" cy="11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4">
            <a:extLst>
              <a:ext uri="{FF2B5EF4-FFF2-40B4-BE49-F238E27FC236}">
                <a16:creationId xmlns:a16="http://schemas.microsoft.com/office/drawing/2014/main" id="{D2E8230C-ACCA-42A5-AFDC-125BCF947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93422"/>
              </p:ext>
            </p:extLst>
          </p:nvPr>
        </p:nvGraphicFramePr>
        <p:xfrm>
          <a:off x="2495741" y="1173216"/>
          <a:ext cx="5825202" cy="36231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2601">
                  <a:extLst>
                    <a:ext uri="{9D8B030D-6E8A-4147-A177-3AD203B41FA5}">
                      <a16:colId xmlns:a16="http://schemas.microsoft.com/office/drawing/2014/main" val="2144723492"/>
                    </a:ext>
                  </a:extLst>
                </a:gridCol>
                <a:gridCol w="2912601">
                  <a:extLst>
                    <a:ext uri="{9D8B030D-6E8A-4147-A177-3AD203B41FA5}">
                      <a16:colId xmlns:a16="http://schemas.microsoft.com/office/drawing/2014/main" val="2450344337"/>
                    </a:ext>
                  </a:extLst>
                </a:gridCol>
              </a:tblGrid>
              <a:tr h="112443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الكلمة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معناها</a:t>
                      </a:r>
                    </a:p>
                    <a:p>
                      <a:pPr algn="ctr" rtl="1"/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280510"/>
                  </a:ext>
                </a:extLst>
              </a:tr>
              <a:tr h="62468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يكف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يمتنع - </a:t>
                      </a:r>
                      <a:r>
                        <a:rPr lang="ar-SA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يتوقف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81411"/>
                  </a:ext>
                </a:extLst>
              </a:tr>
              <a:tr h="62468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متوهماً  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KW" sz="2400" b="1" i="0" kern="1200" dirty="0">
                          <a:solidFill>
                            <a:schemeClr val="dk1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متخيلاً 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61545"/>
                  </a:ext>
                </a:extLst>
              </a:tr>
              <a:tr h="62468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مزقها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قطعها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24278"/>
                  </a:ext>
                </a:extLst>
              </a:tr>
              <a:tr h="62468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err="1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مشاغلته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err="1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ملاهاته</a:t>
                      </a:r>
                      <a:endParaRPr lang="ar-KW" sz="2400" b="1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46001"/>
                  </a:ext>
                </a:extLst>
              </a:tr>
            </a:tbl>
          </a:graphicData>
        </a:graphic>
      </p:graphicFrame>
      <p:sp>
        <p:nvSpPr>
          <p:cNvPr id="11" name="مستطيل 10">
            <a:extLst>
              <a:ext uri="{FF2B5EF4-FFF2-40B4-BE49-F238E27FC236}">
                <a16:creationId xmlns:a16="http://schemas.microsoft.com/office/drawing/2014/main" id="{69937E81-E7B3-4E6A-8FD9-F4A83894A702}"/>
              </a:ext>
            </a:extLst>
          </p:cNvPr>
          <p:cNvSpPr/>
          <p:nvPr/>
        </p:nvSpPr>
        <p:spPr>
          <a:xfrm>
            <a:off x="2394321" y="347100"/>
            <a:ext cx="5926622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أتعرف معاني الكلمات التي وضع تحتها خط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357F-AAC1-FC48-B79B-A65A0C48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FA6E-BF60-9E45-9E4B-AF6DDB28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9121-B38E-CD4E-9DC1-270F3872EDC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 rtl="1">
              <a:buClrTx/>
              <a:defRPr/>
            </a:pPr>
            <a:endParaRPr lang="en-KW" sz="1350" kern="120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266" name="Picture 2" descr="Cartoon little kids holding banner Royalty Free Vector Image">
            <a:extLst>
              <a:ext uri="{FF2B5EF4-FFF2-40B4-BE49-F238E27FC236}">
                <a16:creationId xmlns:a16="http://schemas.microsoft.com/office/drawing/2014/main" id="{26089988-ED3C-AD47-B3AC-8BBA8509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1516068" y="809050"/>
            <a:ext cx="5799769" cy="39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1C1F4-1F79-0744-9E49-6F17FE997ABD}"/>
              </a:ext>
            </a:extLst>
          </p:cNvPr>
          <p:cNvSpPr/>
          <p:nvPr/>
        </p:nvSpPr>
        <p:spPr>
          <a:xfrm>
            <a:off x="2067661" y="1099686"/>
            <a:ext cx="46965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ar-KW" sz="6000" b="1" kern="12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الفهم والاستيعاب:</a:t>
            </a:r>
            <a:endParaRPr lang="en-US" sz="6000" b="1" kern="12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48886892"/>
</p:tagLst>
</file>

<file path=ppt/theme/theme1.xml><?xml version="1.0" encoding="utf-8"?>
<a:theme xmlns:a="http://schemas.openxmlformats.org/drawingml/2006/main" name="Contents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1_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نسق Office">
  <a:themeElements>
    <a:clrScheme name="1_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250</Words>
  <Application>Microsoft Office PowerPoint</Application>
  <PresentationFormat>عرض على الشاشة (16:9)</PresentationFormat>
  <Paragraphs>58</Paragraphs>
  <Slides>22</Slides>
  <Notes>4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22</vt:i4>
      </vt:variant>
    </vt:vector>
  </HeadingPairs>
  <TitlesOfParts>
    <vt:vector size="39" baseType="lpstr">
      <vt:lpstr>Aharoni</vt:lpstr>
      <vt:lpstr>Akhbar MT</vt:lpstr>
      <vt:lpstr>Aldhabi</vt:lpstr>
      <vt:lpstr>Aref Ruqaa</vt:lpstr>
      <vt:lpstr>Arial</vt:lpstr>
      <vt:lpstr>Calibri</vt:lpstr>
      <vt:lpstr>Calibri Light</vt:lpstr>
      <vt:lpstr>Helvetica</vt:lpstr>
      <vt:lpstr>Modern Love</vt:lpstr>
      <vt:lpstr>Segoe Print</vt:lpstr>
      <vt:lpstr>The Hand</vt:lpstr>
      <vt:lpstr>Times New Roman</vt:lpstr>
      <vt:lpstr>Contents Slide Master</vt:lpstr>
      <vt:lpstr>1_نسق Office</vt:lpstr>
      <vt:lpstr>2_نسق Office</vt:lpstr>
      <vt:lpstr>Retrospect</vt:lpstr>
      <vt:lpstr>SketchyVTI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الممارسة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Google Slides Template</dc:title>
  <dc:creator>USER</dc:creator>
  <cp:lastModifiedBy>مريم على محمد عيسى</cp:lastModifiedBy>
  <cp:revision>20</cp:revision>
  <dcterms:modified xsi:type="dcterms:W3CDTF">2023-06-12T05:44:07Z</dcterms:modified>
</cp:coreProperties>
</file>