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0" r:id="rId5"/>
    <p:sldMasterId id="2147483682" r:id="rId6"/>
    <p:sldMasterId id="2147483695" r:id="rId7"/>
  </p:sldMasterIdLst>
  <p:notesMasterIdLst>
    <p:notesMasterId r:id="rId50"/>
  </p:notesMasterIdLst>
  <p:sldIdLst>
    <p:sldId id="1151" r:id="rId8"/>
    <p:sldId id="305" r:id="rId9"/>
    <p:sldId id="1152" r:id="rId10"/>
    <p:sldId id="306" r:id="rId11"/>
    <p:sldId id="307" r:id="rId12"/>
    <p:sldId id="1153" r:id="rId13"/>
    <p:sldId id="1164" r:id="rId14"/>
    <p:sldId id="1162" r:id="rId15"/>
    <p:sldId id="1163" r:id="rId16"/>
    <p:sldId id="256" r:id="rId17"/>
    <p:sldId id="257" r:id="rId18"/>
    <p:sldId id="258" r:id="rId19"/>
    <p:sldId id="259" r:id="rId20"/>
    <p:sldId id="288" r:id="rId21"/>
    <p:sldId id="289" r:id="rId22"/>
    <p:sldId id="290" r:id="rId23"/>
    <p:sldId id="291" r:id="rId24"/>
    <p:sldId id="292" r:id="rId25"/>
    <p:sldId id="1155" r:id="rId26"/>
    <p:sldId id="1154" r:id="rId27"/>
    <p:sldId id="261" r:id="rId28"/>
    <p:sldId id="264" r:id="rId29"/>
    <p:sldId id="278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283" r:id="rId38"/>
    <p:sldId id="300" r:id="rId39"/>
    <p:sldId id="301" r:id="rId40"/>
    <p:sldId id="302" r:id="rId41"/>
    <p:sldId id="303" r:id="rId42"/>
    <p:sldId id="304" r:id="rId43"/>
    <p:sldId id="1156" r:id="rId44"/>
    <p:sldId id="285" r:id="rId45"/>
    <p:sldId id="286" r:id="rId46"/>
    <p:sldId id="1157" r:id="rId47"/>
    <p:sldId id="1158" r:id="rId48"/>
    <p:sldId id="1159" r:id="rId49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9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3" autoAdjust="0"/>
    <p:restoredTop sz="94619" autoAdjust="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CC6DBDFE-DD3D-4291-A404-1B97A83A6EA8}" type="datetimeFigureOut">
              <a:rPr lang="en-US" smtClean="0"/>
              <a:t>6/4/2023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86456DE3-4E01-4AFD-AD42-42312842ED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6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6/4/2023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701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F4908-D4E1-4655-ACC0-CFD8738D3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5C2223-B850-4996-AD43-A958E709F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79C6C-B856-40FB-BB38-DB30B87A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66B0-D1AA-4393-AFE3-45F2E9AB987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0DABD-AC67-48DA-AB9A-D55F8F1EC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09F89-2460-4EED-8828-2609A1A1A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8C2EA-2349-4132-8908-E6FE466A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2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15FB1-CC1B-4A9F-A0AE-A8150B104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F8620-73C5-4655-8A5B-8C0A662B8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FB40F-19A7-42AA-AD77-557A2099B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66B0-D1AA-4393-AFE3-45F2E9AB987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87902-0FA1-43E2-A23C-5F156301A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8F1F9-0E1F-4438-872B-7F287A18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8C2EA-2349-4132-8908-E6FE466A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81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25E6D-3DAB-440E-B6D4-716C42B67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0700F-D4EF-4039-A0AA-2B9EBAFF5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2E54F-D30E-401C-AAEF-FAB11771B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66B0-D1AA-4393-AFE3-45F2E9AB987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332D8-E487-4FD3-A74D-C85D60B5B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3AB7E-7033-4E31-AAD4-7447023CE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8C2EA-2349-4132-8908-E6FE466A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28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B7003-E89C-40AA-BE3F-F3AB5AE73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26B8C-772A-41F8-8127-39849F97B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0686CA-9A9F-4C70-8BA2-1CC759158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AF8432-3903-4587-9AFE-A1DF00445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66B0-D1AA-4393-AFE3-45F2E9AB987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BFE750-8909-4FC4-8345-32F343912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9D11F-2564-4FFB-9EF3-F3A54416C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8C2EA-2349-4132-8908-E6FE466A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89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46BAE-51B8-4417-9308-E5F4B7CD0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EABC-6BBF-4979-A77A-2229CC031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DC1B5D-2D26-4FDD-99E5-EED5DB9646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D21734-B8D9-4413-BE12-4078AF6A12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CF0522-B3DD-430F-8264-344B576A6E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AF06F5-93C5-4FEC-8B8C-32B4A1C0A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66B0-D1AA-4393-AFE3-45F2E9AB987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3A0C44-4B2C-4754-88B7-B0D65A475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6AB014-7A7F-4B2E-8A9A-2962A3FA2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8C2EA-2349-4132-8908-E6FE466A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94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BDA59-2E24-4F6A-905B-FBB125FD5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D8ABD3-49A9-4C11-AB33-A16A091DF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66B0-D1AA-4393-AFE3-45F2E9AB987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54A5A9-3469-4C34-8A55-72743BE18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D454C-D40E-474B-9121-18E15A031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8C2EA-2349-4132-8908-E6FE466A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56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28005C-E7F4-4F6E-A3BC-61D71DC7E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66B0-D1AA-4393-AFE3-45F2E9AB987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19352A-91E7-478B-8F91-FAF32F99F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92C4D-894E-4DCD-A455-F2C3D325C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8C2EA-2349-4132-8908-E6FE466A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2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89971-D936-4662-821A-3049F9BDE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59C40-BE8C-4C99-B4F0-1EEC9E069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19B38E-F654-4F6D-AA23-8BED231B8A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9CAD0B-D34C-44B0-8D4A-E7FC92D40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66B0-D1AA-4393-AFE3-45F2E9AB987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D1DA2B-E9C7-4AE8-991C-EDE5627CA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60CEB3-6833-4BB4-A3EB-D5596A5D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8C2EA-2349-4132-8908-E6FE466A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1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E2148-77A3-4AAA-A811-DD6358716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C9D158-B630-46B6-8191-C72638CF7C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51ED2C-8600-47B3-BB9D-EB6BD9604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B4A3F-7C5F-4FC0-B8E9-65710D34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66B0-D1AA-4393-AFE3-45F2E9AB987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AEDE1F-669F-4B0A-825E-76847156F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FDF2DA-B7D3-4B2E-AC01-188B9A6D6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8C2EA-2349-4132-8908-E6FE466A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92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A4AED-5B8F-4DA3-BD38-E62241DFD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8C89CD-3F49-4502-A290-46B6123AE6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1402A-CEBB-49A7-BC6E-8E20A0E1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66B0-D1AA-4393-AFE3-45F2E9AB987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72E15-E0CC-434E-A889-8B86A7CF5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CD2F8-2E3B-409E-82DF-C0D20B96B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8C2EA-2349-4132-8908-E6FE466A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5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6/4/2023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8817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7D4FBA-29B5-4D9F-8699-F05E39C6FA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CB4F6-3F23-4200-8A1A-40F11B11E5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9A278-0D33-4E2C-8168-354F4A525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66B0-D1AA-4393-AFE3-45F2E9AB987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D7BF6-4B4D-4EED-AA05-A150B4383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C9644-542B-4C6C-875C-617962D31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8C2EA-2349-4132-8908-E6FE466A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684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B2A84-5C5D-4350-938D-92782785F2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1771F1-C222-72FC-21E1-4798BAABB4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4" indent="0" algn="ctr">
              <a:buNone/>
              <a:defRPr sz="1125"/>
            </a:lvl2pPr>
            <a:lvl3pPr marL="514348" indent="0" algn="ctr">
              <a:buNone/>
              <a:defRPr sz="1013"/>
            </a:lvl3pPr>
            <a:lvl4pPr marL="771522" indent="0" algn="ctr">
              <a:buNone/>
              <a:defRPr sz="900"/>
            </a:lvl4pPr>
            <a:lvl5pPr marL="1028696" indent="0" algn="ctr">
              <a:buNone/>
              <a:defRPr sz="900"/>
            </a:lvl5pPr>
            <a:lvl6pPr marL="1285869" indent="0" algn="ctr">
              <a:buNone/>
              <a:defRPr sz="900"/>
            </a:lvl6pPr>
            <a:lvl7pPr marL="1543043" indent="0" algn="ctr">
              <a:buNone/>
              <a:defRPr sz="900"/>
            </a:lvl7pPr>
            <a:lvl8pPr marL="1800218" indent="0" algn="ctr">
              <a:buNone/>
              <a:defRPr sz="900"/>
            </a:lvl8pPr>
            <a:lvl9pPr marL="2057391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80DA7-6E80-5FFE-1577-2052621D1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5E606-805C-4026-B243-C42E4BB03F43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A9807-A2A1-83B3-A424-B8815AA28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B4306-7F3E-CA20-69D3-48886BB93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3B61-F2B5-4704-A2E3-37D091AF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266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6BE50-3B88-6B82-A766-FF5A855D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5E172-6655-F567-2FC9-F9A6D1BA8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F4355-7C0D-C7D6-11B5-38756C92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5E606-805C-4026-B243-C42E4BB03F43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4350F-A9C4-3C1C-8F67-18A2FF30A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EA77F-6BCC-D0F9-E893-FA6E93C58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3B61-F2B5-4704-A2E3-37D091AF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202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A3DE3-7248-258F-67B9-7D1D6DA44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99DD8-BE4A-16A9-5656-9D7F3CBA02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4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48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9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6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1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9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376F7-8605-EC65-142D-7365F2B3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5E606-805C-4026-B243-C42E4BB03F43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06063-1358-B9AC-0DEF-D0698448A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5C672-2006-9F7B-C46E-D9DD2B01E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3B61-F2B5-4704-A2E3-37D091AF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76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FDC05-BA06-1F09-9D48-1CF8B40FB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F81C9-3B41-877D-9604-57E7AAEA0D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039A2-074B-792C-0927-CF24D7C060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6755C0-E21E-D109-A572-68925D4C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5E606-805C-4026-B243-C42E4BB03F43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992DC0-BAF9-0116-F128-2AA8F13D7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C94B2B-F75B-D503-141E-7BD1AC793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3B61-F2B5-4704-A2E3-37D091AF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779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BA102-9290-A898-55F3-26CD1BC2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E33303-A8C2-344B-08F1-16508FA21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4" indent="0">
              <a:buNone/>
              <a:defRPr sz="1125" b="1"/>
            </a:lvl2pPr>
            <a:lvl3pPr marL="514348" indent="0">
              <a:buNone/>
              <a:defRPr sz="1013" b="1"/>
            </a:lvl3pPr>
            <a:lvl4pPr marL="771522" indent="0">
              <a:buNone/>
              <a:defRPr sz="900" b="1"/>
            </a:lvl4pPr>
            <a:lvl5pPr marL="1028696" indent="0">
              <a:buNone/>
              <a:defRPr sz="900" b="1"/>
            </a:lvl5pPr>
            <a:lvl6pPr marL="1285869" indent="0">
              <a:buNone/>
              <a:defRPr sz="900" b="1"/>
            </a:lvl6pPr>
            <a:lvl7pPr marL="1543043" indent="0">
              <a:buNone/>
              <a:defRPr sz="900" b="1"/>
            </a:lvl7pPr>
            <a:lvl8pPr marL="1800218" indent="0">
              <a:buNone/>
              <a:defRPr sz="900" b="1"/>
            </a:lvl8pPr>
            <a:lvl9pPr marL="2057391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41323F-6B26-B0E6-C828-5A6D64A517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40D01E-E8F3-336B-41E3-EC5F76B59B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4" indent="0">
              <a:buNone/>
              <a:defRPr sz="1125" b="1"/>
            </a:lvl2pPr>
            <a:lvl3pPr marL="514348" indent="0">
              <a:buNone/>
              <a:defRPr sz="1013" b="1"/>
            </a:lvl3pPr>
            <a:lvl4pPr marL="771522" indent="0">
              <a:buNone/>
              <a:defRPr sz="900" b="1"/>
            </a:lvl4pPr>
            <a:lvl5pPr marL="1028696" indent="0">
              <a:buNone/>
              <a:defRPr sz="900" b="1"/>
            </a:lvl5pPr>
            <a:lvl6pPr marL="1285869" indent="0">
              <a:buNone/>
              <a:defRPr sz="900" b="1"/>
            </a:lvl6pPr>
            <a:lvl7pPr marL="1543043" indent="0">
              <a:buNone/>
              <a:defRPr sz="900" b="1"/>
            </a:lvl7pPr>
            <a:lvl8pPr marL="1800218" indent="0">
              <a:buNone/>
              <a:defRPr sz="900" b="1"/>
            </a:lvl8pPr>
            <a:lvl9pPr marL="2057391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D369FD-C047-35B6-6818-401DE30B56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6C1E14-4F03-984D-14F1-59FA38998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5E606-805C-4026-B243-C42E4BB03F43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750D0C-692E-7EA8-1885-33A5AF52E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9C2B7-7B0C-47DC-1947-C572D1507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3B61-F2B5-4704-A2E3-37D091AF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30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5824C-ACF1-7C60-80F1-CF01AE570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FE29B1-1EF1-83D4-DCC7-05DB24D46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5E606-805C-4026-B243-C42E4BB03F43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C0E576-288A-EDE4-A196-CEFC7AE86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062222-E667-6E0C-3A70-342989A06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3B61-F2B5-4704-A2E3-37D091AF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298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B11DA3-8C75-9CB5-665C-A398BBAEB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5E606-805C-4026-B243-C42E4BB03F43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7372CC-1ED5-44FC-F6AF-D50200AC5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EC1CE-212A-BE11-8932-85A2EACE6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3B61-F2B5-4704-A2E3-37D091AF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481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60E1F-4142-8610-8773-16373DB42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AE66A-5330-E013-707C-EDD4D6E5D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7323E5-4EAD-BC3A-0848-6642E2EAC6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4" indent="0">
              <a:buNone/>
              <a:defRPr sz="788"/>
            </a:lvl2pPr>
            <a:lvl3pPr marL="514348" indent="0">
              <a:buNone/>
              <a:defRPr sz="675"/>
            </a:lvl3pPr>
            <a:lvl4pPr marL="771522" indent="0">
              <a:buNone/>
              <a:defRPr sz="563"/>
            </a:lvl4pPr>
            <a:lvl5pPr marL="1028696" indent="0">
              <a:buNone/>
              <a:defRPr sz="563"/>
            </a:lvl5pPr>
            <a:lvl6pPr marL="1285869" indent="0">
              <a:buNone/>
              <a:defRPr sz="563"/>
            </a:lvl6pPr>
            <a:lvl7pPr marL="1543043" indent="0">
              <a:buNone/>
              <a:defRPr sz="563"/>
            </a:lvl7pPr>
            <a:lvl8pPr marL="1800218" indent="0">
              <a:buNone/>
              <a:defRPr sz="563"/>
            </a:lvl8pPr>
            <a:lvl9pPr marL="2057391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1EC1F-578E-7717-FB64-7F715FB6B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5E606-805C-4026-B243-C42E4BB03F43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489529-D60C-AB65-ED38-4698BCE79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F345BA-6B67-A133-DB64-108DC710F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3B61-F2B5-4704-A2E3-37D091AF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23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0B896-0EA5-9F23-93BF-31EDA9B69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ACEF-A5B7-A701-AD28-58E3B41C09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4" indent="0">
              <a:buNone/>
              <a:defRPr sz="1575"/>
            </a:lvl2pPr>
            <a:lvl3pPr marL="514348" indent="0">
              <a:buNone/>
              <a:defRPr sz="1350"/>
            </a:lvl3pPr>
            <a:lvl4pPr marL="771522" indent="0">
              <a:buNone/>
              <a:defRPr sz="1125"/>
            </a:lvl4pPr>
            <a:lvl5pPr marL="1028696" indent="0">
              <a:buNone/>
              <a:defRPr sz="1125"/>
            </a:lvl5pPr>
            <a:lvl6pPr marL="1285869" indent="0">
              <a:buNone/>
              <a:defRPr sz="1125"/>
            </a:lvl6pPr>
            <a:lvl7pPr marL="1543043" indent="0">
              <a:buNone/>
              <a:defRPr sz="1125"/>
            </a:lvl7pPr>
            <a:lvl8pPr marL="1800218" indent="0">
              <a:buNone/>
              <a:defRPr sz="1125"/>
            </a:lvl8pPr>
            <a:lvl9pPr marL="2057391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55F2D4-7DDD-FF02-E5A6-01A239875F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4" indent="0">
              <a:buNone/>
              <a:defRPr sz="788"/>
            </a:lvl2pPr>
            <a:lvl3pPr marL="514348" indent="0">
              <a:buNone/>
              <a:defRPr sz="675"/>
            </a:lvl3pPr>
            <a:lvl4pPr marL="771522" indent="0">
              <a:buNone/>
              <a:defRPr sz="563"/>
            </a:lvl4pPr>
            <a:lvl5pPr marL="1028696" indent="0">
              <a:buNone/>
              <a:defRPr sz="563"/>
            </a:lvl5pPr>
            <a:lvl6pPr marL="1285869" indent="0">
              <a:buNone/>
              <a:defRPr sz="563"/>
            </a:lvl6pPr>
            <a:lvl7pPr marL="1543043" indent="0">
              <a:buNone/>
              <a:defRPr sz="563"/>
            </a:lvl7pPr>
            <a:lvl8pPr marL="1800218" indent="0">
              <a:buNone/>
              <a:defRPr sz="563"/>
            </a:lvl8pPr>
            <a:lvl9pPr marL="2057391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A3D583-FF3B-EF81-C20A-4D8AA5AE4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5E606-805C-4026-B243-C42E4BB03F43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8946E3-3FD4-6E2A-41F7-AC6BCC2B8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18369-AA01-A2E2-C85F-832B2E349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3B61-F2B5-4704-A2E3-37D091AF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55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6/4/2023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732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CF706-4E0E-9FAC-C495-F78DC64C5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702661-757F-6E5F-512E-9F2AEC24CE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11B55-617F-1EF5-5D38-15ADF5F2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5E606-805C-4026-B243-C42E4BB03F43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59FB9-3665-602F-629A-A643B55ED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F7263-9679-CF09-D85C-805DDE335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3B61-F2B5-4704-A2E3-37D091AF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00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880333-71F1-9674-56D3-E887A68823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808B24-2133-F37D-0FB5-E5359DFC1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D31D6-DB6A-70FB-1383-BA761CC0E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5E606-805C-4026-B243-C42E4BB03F43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A02E0-B16A-E682-C64B-95E2C5B87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5B698-3E46-40B0-238B-32CD2ED73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3B61-F2B5-4704-A2E3-37D091AF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758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نص العنوان"/>
          <p:cNvSpPr txBox="1">
            <a:spLocks noGrp="1"/>
          </p:cNvSpPr>
          <p:nvPr>
            <p:ph type="title"/>
          </p:nvPr>
        </p:nvSpPr>
        <p:spPr>
          <a:xfrm>
            <a:off x="1047751" y="1606550"/>
            <a:ext cx="10096500" cy="1784350"/>
          </a:xfrm>
          <a:prstGeom prst="rect">
            <a:avLst/>
          </a:prstGeom>
        </p:spPr>
        <p:txBody>
          <a:bodyPr anchor="b"/>
          <a:lstStyle>
            <a:lvl1pPr algn="ctr" defTabSz="232149">
              <a:defRPr sz="2756" b="0" cap="all" spc="0">
                <a:latin typeface="Academy Engraved LET Plain:1.0"/>
                <a:ea typeface="Academy Engraved LET Plain:1.0"/>
                <a:cs typeface="Academy Engraved LET Plain:1.0"/>
                <a:sym typeface="Academy Engraved LET Plain:1.0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047751" y="3543300"/>
            <a:ext cx="10096500" cy="895350"/>
          </a:xfrm>
          <a:prstGeom prst="rect">
            <a:avLst/>
          </a:prstGeom>
        </p:spPr>
        <p:txBody>
          <a:bodyPr/>
          <a:lstStyle>
            <a:lvl1pPr marL="0" indent="0" algn="ctr" defTabSz="232149">
              <a:spcBef>
                <a:spcPts val="479"/>
              </a:spcBef>
              <a:buSzTx/>
              <a:buNone/>
              <a:defRPr sz="1406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1pPr>
            <a:lvl2pPr marL="0" indent="0" algn="ctr" defTabSz="232149">
              <a:spcBef>
                <a:spcPts val="479"/>
              </a:spcBef>
              <a:buSzTx/>
              <a:buNone/>
              <a:defRPr sz="1406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2pPr>
            <a:lvl3pPr marL="0" indent="0" algn="ctr" defTabSz="232149">
              <a:spcBef>
                <a:spcPts val="479"/>
              </a:spcBef>
              <a:buSzTx/>
              <a:buNone/>
              <a:defRPr sz="1406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3pPr>
            <a:lvl4pPr marL="0" indent="0" algn="ctr" defTabSz="232149">
              <a:spcBef>
                <a:spcPts val="479"/>
              </a:spcBef>
              <a:buSzTx/>
              <a:buNone/>
              <a:defRPr sz="1406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4pPr>
            <a:lvl5pPr marL="0" indent="0" algn="ctr" defTabSz="232149">
              <a:spcBef>
                <a:spcPts val="479"/>
              </a:spcBef>
              <a:buSzTx/>
              <a:buNone/>
              <a:defRPr sz="1406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5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93320" y="6597650"/>
            <a:ext cx="278021" cy="210634"/>
          </a:xfrm>
          <a:prstGeom prst="rect">
            <a:avLst/>
          </a:prstGeom>
        </p:spPr>
        <p:txBody>
          <a:bodyPr anchor="t"/>
          <a:lstStyle>
            <a:lvl1pPr defTabSz="232149">
              <a:defRPr sz="675">
                <a:solidFill>
                  <a:srgbClr val="FAEFE0"/>
                </a:solidFill>
                <a:latin typeface="Bodoni SvtyTwo OS ITC TT-BookIt"/>
                <a:ea typeface="Bodoni SvtyTwo OS ITC TT-BookIt"/>
                <a:cs typeface="Bodoni SvtyTwo OS ITC TT-BookIt"/>
                <a:sym typeface="Bodoni SvtyTwo OS ITC TT-BookI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759886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9CCFA03-3227-4167-BBBD-79650FC6D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49D52E-0A15-4992-B0D9-1B401F5BC9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DB36466-483C-460A-BF1F-B1A95A04A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428D-757A-4CC1-B484-D616ED380EC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606D7EC-0853-4327-A531-03D3AA8D4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806689A-5E14-4D19-9D28-565AFA7A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6F578-E7F1-4B57-B779-2418F40D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543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8CB9DC3-CEC5-4E4C-B706-A434F934D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D9AF6B7-6348-4077-A37A-0D63190BC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8E95921-13DB-4288-88BB-8BE44B8A6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428D-757A-4CC1-B484-D616ED380EC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5FFAF0F-47FC-4D49-86C2-5C373CBE5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65AEC27-B3AD-4CBC-884E-BBB08AEAA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6F578-E7F1-4B57-B779-2418F40D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85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1002253-40CA-4E95-BE80-5C250B5EF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90A718A-E762-4FFA-89D8-ED3B75F75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B5A2E0-8A1D-42AE-9A7E-849096CEA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428D-757A-4CC1-B484-D616ED380EC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5D9CCA7-5306-44F2-8B79-67617930E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DDE28C4-8D89-4E45-BF92-F243F49AC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6F578-E7F1-4B57-B779-2418F40D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439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D8930E-25BF-4B14-9914-05FA3BE8D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223C014-9F40-4D7A-A79C-0A5B139C64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D7C50C2-5FFF-49D5-A7BD-39B40F3F3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0D82478-B2E7-41DE-A665-9EEB518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428D-757A-4CC1-B484-D616ED380EC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F5A07DD-CFBC-4C7A-8447-82C75DFDE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76FDDCB-AC1C-487A-BC50-741F7C894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6F578-E7F1-4B57-B779-2418F40D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5258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8052CE-A413-4DFC-8331-D3E08AC79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5A398AB-C2FF-4D13-89D1-C305C9698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3AD9E49-25B5-4747-B6FA-9A72D0D894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6EFF1CF-4503-4EC9-9B1C-CC58782691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82EE650-760F-4EAF-97D9-52E59B3BF3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6A6DDBD7-F0D1-4A33-A24C-43ACF14D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428D-757A-4CC1-B484-D616ED380EC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B48981A2-408D-435D-8465-E43C205D8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2B9AA3D-671E-4D54-96DD-04294C014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6F578-E7F1-4B57-B779-2418F40D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608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BB0B5C-A93D-456F-BD67-A6D70FCBB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F13C07F-B863-46D2-8ED9-6ED9AEA2F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428D-757A-4CC1-B484-D616ED380EC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90E152F-F082-4AA7-9490-93A00CDFF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FD30E487-B2B9-4604-98A6-CFA1B308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6F578-E7F1-4B57-B779-2418F40D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090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E09B425-B240-4E0B-84EB-23B1848E5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428D-757A-4CC1-B484-D616ED380EC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FE51F8D-51AD-4DDC-8FC5-8958B8D6D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F086E6C-3DD9-48D6-A985-67D96D4B5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6F578-E7F1-4B57-B779-2418F40D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41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6/4/2023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5825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6747A2E-79D0-4C6A-BA87-A1C3465FA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3EB9CF2-B00F-4FCD-9083-21026463F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78EE3B2-9365-420C-AF0B-445B7E74F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FF30031-CDB2-4BD0-9F58-72308560C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428D-757A-4CC1-B484-D616ED380EC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D6C21F7-107A-43E8-ACAD-6FAB4160D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933D513-186B-438E-93D7-54CA340F0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6F578-E7F1-4B57-B779-2418F40D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630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86DCB9-8073-4B12-9FE3-72DF48732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B2324BC-F1A6-4B2A-810C-443AF9C490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E32F060-B69D-4230-A221-FE1DD122B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F6346FA-90E0-4FF2-99A4-2A7B5766D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428D-757A-4CC1-B484-D616ED380EC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7D38363-E7E6-4EE6-840B-BAF5E469A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095F498-6EAB-465A-A1CB-AA3E2399C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6F578-E7F1-4B57-B779-2418F40D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83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AE4F477-9810-43A4-969D-20EDEE13A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4D0E443-1EE7-4770-A353-BD8419B274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9E8035B-8646-41D8-BE13-53992BAAD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428D-757A-4CC1-B484-D616ED380EC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28896C4-F1DE-4550-8475-18053234D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CFC8E0B-AD95-4B03-B5C1-EADFABA74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6F578-E7F1-4B57-B779-2418F40D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190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4A8F1D6-09A3-43A3-BB11-D7A2AEA9A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147EC40-6A22-4E3A-A833-848748E54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7C74106-836D-4202-ADBD-883CC7675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428D-757A-4CC1-B484-D616ED380EC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1F605D4-4538-45F4-8554-D367FC917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78FECF4-E7F1-49BD-AEA8-85B33FBB5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6F578-E7F1-4B57-B779-2418F40D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17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6/4/2023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732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6/4/2023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58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6/4/2023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32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6/4/2023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16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6/4/2023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910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6/4/2023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9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220BFF-864C-4BA7-8A8A-A3F49B63C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B3C2A-0A98-4554-AE64-1C23CECAD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A0C91-6833-453D-BED4-4A925FEA7B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A66B0-D1AA-4393-AFE3-45F2E9AB987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A6BD3-6B7D-46CA-A313-2161A9318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63547-67F8-48ED-A5F2-D5F30D916A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8C2EA-2349-4132-8908-E6FE466A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1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38EECC-845F-D5F0-B90A-9CF581841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5C2D12-F5DE-11B4-C0ED-0C0902D8F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AAF1D-9C65-622E-0F79-6EFAAF0FD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5E606-805C-4026-B243-C42E4BB03F43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D2611-F2C7-A85D-AB51-D9AE98445A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20D3E-626A-280B-43DE-398DA0B99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93B61-F2B5-4704-A2E3-37D091AF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1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xStyles>
    <p:titleStyle>
      <a:lvl1pPr algn="l" defTabSz="514348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48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1" indent="-128588" algn="l" defTabSz="514348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5" indent="-128588" algn="l" defTabSz="514348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09" indent="-128588" algn="l" defTabSz="514348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3" indent="-128588" algn="l" defTabSz="514348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57" indent="-128588" algn="l" defTabSz="514348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0" indent="-128588" algn="l" defTabSz="514348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04" indent="-128588" algn="l" defTabSz="514348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79" indent="-128588" algn="l" defTabSz="514348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4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4" algn="l" defTabSz="51434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48" algn="l" defTabSz="51434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2" algn="l" defTabSz="51434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96" algn="l" defTabSz="51434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69" algn="l" defTabSz="51434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43" algn="l" defTabSz="51434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18" algn="l" defTabSz="51434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91" algn="l" defTabSz="51434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DFC257A-5746-4478-B371-9A63444A3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683ED68-A30E-4A3F-B5C4-6BD594118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71E2E5-C874-4C54-BA3A-8C3B61876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A428D-757A-4CC1-B484-D616ED380EC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29EE08E-1353-408E-B4FD-73FA3FCDD9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1A50349-5537-4801-802B-3BC442F47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6F578-E7F1-4B57-B779-2418F40D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50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slide" Target="slide32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Relationship Id="rId6" Type="http://schemas.openxmlformats.org/officeDocument/2006/relationships/slide" Target="slide24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hyperlink" Target="http://www.stockpicturesforeveryone.com/2010/12/clouds-as-seen-from-airplane.html" TargetMode="External"/><Relationship Id="rId7" Type="http://schemas.openxmlformats.org/officeDocument/2006/relationships/slide" Target="slide15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Relationship Id="rId6" Type="http://schemas.openxmlformats.org/officeDocument/2006/relationships/slide" Target="slide17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610021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ockpicturesforeveryone.com/2010/12/clouds-as-seen-from-airplane.html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Relationship Id="rId6" Type="http://schemas.openxmlformats.org/officeDocument/2006/relationships/slide" Target="slide15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610021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ockpicturesforeveryone.com/2010/12/clouds-as-seen-from-airplane.html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Relationship Id="rId6" Type="http://schemas.openxmlformats.org/officeDocument/2006/relationships/slide" Target="slide17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610021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png"/><Relationship Id="rId4" Type="http://schemas.openxmlformats.org/officeDocument/2006/relationships/slide" Target="slide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4.sv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slide" Target="slide24.xml"/><Relationship Id="rId4" Type="http://schemas.openxmlformats.org/officeDocument/2006/relationships/image" Target="../media/image1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3.xml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8.wdp"/><Relationship Id="rId1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audio" Target="../media/audio1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8.png"/><Relationship Id="rId11" Type="http://schemas.microsoft.com/office/2007/relationships/hdphoto" Target="../media/hdphoto7.wdp"/><Relationship Id="rId5" Type="http://schemas.openxmlformats.org/officeDocument/2006/relationships/image" Target="../media/image25.jpg"/><Relationship Id="rId15" Type="http://schemas.openxmlformats.org/officeDocument/2006/relationships/image" Target="../media/image26.png"/><Relationship Id="rId10" Type="http://schemas.openxmlformats.org/officeDocument/2006/relationships/image" Target="../media/image30.png"/><Relationship Id="rId19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microsoft.com/office/2007/relationships/hdphoto" Target="../media/hdphoto6.wdp"/><Relationship Id="rId1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8.wdp"/><Relationship Id="rId1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audio" Target="../media/audio1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8.png"/><Relationship Id="rId11" Type="http://schemas.microsoft.com/office/2007/relationships/hdphoto" Target="../media/hdphoto7.wdp"/><Relationship Id="rId5" Type="http://schemas.openxmlformats.org/officeDocument/2006/relationships/image" Target="../media/image25.jpg"/><Relationship Id="rId15" Type="http://schemas.openxmlformats.org/officeDocument/2006/relationships/image" Target="../media/image26.png"/><Relationship Id="rId10" Type="http://schemas.openxmlformats.org/officeDocument/2006/relationships/image" Target="../media/image30.png"/><Relationship Id="rId19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microsoft.com/office/2007/relationships/hdphoto" Target="../media/hdphoto6.wdp"/><Relationship Id="rId1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hyperlink" Target="http://www.stockpicturesforeveryone.com/2010/12/clouds-as-seen-from-airplane.html" TargetMode="External"/><Relationship Id="rId7" Type="http://schemas.openxmlformats.org/officeDocument/2006/relationships/slide" Target="slide27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Relationship Id="rId6" Type="http://schemas.openxmlformats.org/officeDocument/2006/relationships/slide" Target="slide29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610021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6.png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ockpicturesforeveryone.com/2010/12/clouds-as-seen-from-airplane.html" TargetMode="External"/><Relationship Id="rId7" Type="http://schemas.openxmlformats.org/officeDocument/2006/relationships/slide" Target="slide27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Relationship Id="rId6" Type="http://schemas.openxmlformats.org/officeDocument/2006/relationships/slide" Target="slide29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610021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ockpicturesforeveryone.com/2010/12/clouds-as-seen-from-airplane.html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Relationship Id="rId6" Type="http://schemas.openxmlformats.org/officeDocument/2006/relationships/slide" Target="slide29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610021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png"/><Relationship Id="rId4" Type="http://schemas.openxmlformats.org/officeDocument/2006/relationships/slide" Target="slide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11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4.sv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slide" Target="slide32.xml"/><Relationship Id="rId4" Type="http://schemas.openxmlformats.org/officeDocument/2006/relationships/image" Target="../media/image16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ockpicturesforeveryone.com/2010/12/clouds-as-seen-from-airplane.html" TargetMode="External"/><Relationship Id="rId7" Type="http://schemas.openxmlformats.org/officeDocument/2006/relationships/slide" Target="slide33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Relationship Id="rId6" Type="http://schemas.openxmlformats.org/officeDocument/2006/relationships/slide" Target="slide35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610021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Relationship Id="rId5" Type="http://schemas.openxmlformats.org/officeDocument/2006/relationships/slide" Target="slide34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ockpicturesforeveryone.com/2010/12/clouds-as-seen-from-airplane.html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Relationship Id="rId6" Type="http://schemas.openxmlformats.org/officeDocument/2006/relationships/slide" Target="slide35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610021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2.jpg"/><Relationship Id="rId7" Type="http://schemas.openxmlformats.org/officeDocument/2006/relationships/image" Target="../media/image4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hyperlink" Target="https://www.publicdomainpictures.net/view-image.php?image=50610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11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12" Type="http://schemas.openxmlformats.org/officeDocument/2006/relationships/image" Target="../media/image5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6.png"/><Relationship Id="rId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101510" y="1842896"/>
            <a:ext cx="5144460" cy="2318678"/>
          </a:xfrm>
        </p:spPr>
        <p:txBody>
          <a:bodyPr>
            <a:normAutofit/>
          </a:bodyPr>
          <a:lstStyle/>
          <a:p>
            <a:r>
              <a:rPr lang="ar-KW" sz="3200" b="1" dirty="0">
                <a:solidFill>
                  <a:srgbClr val="FF0000"/>
                </a:solidFill>
              </a:rPr>
              <a:t>بند ( 7- 2 )</a:t>
            </a:r>
            <a:br>
              <a:rPr lang="ar-KW" sz="3200" b="1" dirty="0">
                <a:solidFill>
                  <a:srgbClr val="FF0000"/>
                </a:solidFill>
              </a:rPr>
            </a:br>
            <a:r>
              <a:rPr lang="ar-KW" sz="3200" b="1" dirty="0">
                <a:solidFill>
                  <a:srgbClr val="FF0000"/>
                </a:solidFill>
              </a:rPr>
              <a:t>جمع الكسور والأعداد الكسرية</a:t>
            </a:r>
            <a:br>
              <a:rPr lang="ar-KW" sz="3200" b="1" dirty="0">
                <a:solidFill>
                  <a:srgbClr val="FF0000"/>
                </a:solidFill>
              </a:rPr>
            </a:br>
            <a:r>
              <a:rPr lang="ar-KW" sz="3200" b="1" dirty="0">
                <a:solidFill>
                  <a:srgbClr val="FF0000"/>
                </a:solidFill>
              </a:rPr>
              <a:t>ذات المقامات المختلفة</a:t>
            </a:r>
            <a:br>
              <a:rPr lang="ar-KW" sz="3200" b="1" dirty="0">
                <a:solidFill>
                  <a:srgbClr val="FF0000"/>
                </a:solidFill>
              </a:rPr>
            </a:br>
            <a:br>
              <a:rPr lang="ar-KW" sz="3200" b="1" dirty="0">
                <a:solidFill>
                  <a:srgbClr val="FF0000"/>
                </a:solidFill>
                <a:cs typeface="+mn-cs"/>
              </a:rPr>
            </a:br>
            <a:r>
              <a:rPr lang="ar-SA" sz="3200" b="1" dirty="0">
                <a:solidFill>
                  <a:srgbClr val="FF0000"/>
                </a:solidFill>
              </a:rPr>
              <a:t>اعداد </a:t>
            </a:r>
            <a:r>
              <a:rPr lang="ar-KW" sz="3200" b="1" dirty="0">
                <a:solidFill>
                  <a:srgbClr val="FF0000"/>
                </a:solidFill>
              </a:rPr>
              <a:t>: ليلى السلامين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4806559" y="4683366"/>
            <a:ext cx="484346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51434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51434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51434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51434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9576" y="260649"/>
            <a:ext cx="1368152" cy="1060455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3"/>
          <a:srcRect l="-25317" t="-526" r="-5721" b="-5632"/>
          <a:stretch>
            <a:fillRect/>
          </a:stretch>
        </p:blipFill>
        <p:spPr bwMode="auto">
          <a:xfrm>
            <a:off x="7471195" y="260649"/>
            <a:ext cx="2747930" cy="128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72" r="12327"/>
          <a:stretch>
            <a:fillRect/>
          </a:stretch>
        </p:blipFill>
        <p:spPr>
          <a:xfrm>
            <a:off x="1946030" y="1321103"/>
            <a:ext cx="3403397" cy="541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5E9CA53-BE93-0B5B-F5B2-AFE4E0D2C8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510" y="280215"/>
            <a:ext cx="1878863" cy="13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9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5"/>
    </mc:Choice>
    <mc:Fallback xmlns="">
      <p:transition spd="slow" advTm="711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46D9C-0F07-47FC-A4DA-5235D88E72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pPr rtl="1"/>
            <a:r>
              <a:rPr lang="ar-KW" sz="13000" dirty="0">
                <a:solidFill>
                  <a:schemeClr val="bg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هيا نحلق في السماء</a:t>
            </a:r>
            <a:endParaRPr lang="en-US" sz="13000" dirty="0">
              <a:solidFill>
                <a:schemeClr val="bg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id="{789CD1FB-5AF0-4B6D-877D-31740582FA55}"/>
              </a:ext>
            </a:extLst>
          </p:cNvPr>
          <p:cNvSpPr/>
          <p:nvPr/>
        </p:nvSpPr>
        <p:spPr>
          <a:xfrm>
            <a:off x="3909391" y="4379843"/>
            <a:ext cx="4313583" cy="1192696"/>
          </a:xfrm>
          <a:prstGeom prst="round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ابدأ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07693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Cloud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0E6757B2-4533-41B8-80B9-27ADECEFDD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5751" b="11933"/>
          <a:stretch/>
        </p:blipFill>
        <p:spPr>
          <a:xfrm flipH="1">
            <a:off x="8088909" y="-1"/>
            <a:ext cx="3985818" cy="2882347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iblet"/>
          </a:sp3d>
        </p:spPr>
      </p:pic>
      <p:pic>
        <p:nvPicPr>
          <p:cNvPr id="7" name="Graphic 6" descr="Cloud with solid fill">
            <a:hlinkClick r:id="rId6" action="ppaction://hlinksldjump"/>
            <a:extLst>
              <a:ext uri="{FF2B5EF4-FFF2-40B4-BE49-F238E27FC236}">
                <a16:creationId xmlns:a16="http://schemas.microsoft.com/office/drawing/2014/main" id="{A8CD0168-2003-42C7-AFD8-D6421ABD25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5751" b="11933"/>
          <a:stretch/>
        </p:blipFill>
        <p:spPr>
          <a:xfrm flipH="1">
            <a:off x="4103091" y="1987826"/>
            <a:ext cx="3985818" cy="2882347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Graphic 7" descr="Cloud with solid fill">
            <a:hlinkClick r:id="rId7" action="ppaction://hlinksldjump"/>
            <a:extLst>
              <a:ext uri="{FF2B5EF4-FFF2-40B4-BE49-F238E27FC236}">
                <a16:creationId xmlns:a16="http://schemas.microsoft.com/office/drawing/2014/main" id="{FE48B2CC-42EE-4173-8806-552EF17F05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5751" b="11933"/>
          <a:stretch/>
        </p:blipFill>
        <p:spPr>
          <a:xfrm flipH="1">
            <a:off x="259961" y="3975653"/>
            <a:ext cx="3985818" cy="2882347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A31690-94A2-49C8-82AD-8ABB4F2D81F1}"/>
              </a:ext>
            </a:extLst>
          </p:cNvPr>
          <p:cNvSpPr txBox="1"/>
          <p:nvPr/>
        </p:nvSpPr>
        <p:spPr>
          <a:xfrm>
            <a:off x="8978347" y="972356"/>
            <a:ext cx="23522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المرحلة الأولى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B0A42D-8BB6-47FD-B3F8-E907AF137B10}"/>
              </a:ext>
            </a:extLst>
          </p:cNvPr>
          <p:cNvSpPr txBox="1"/>
          <p:nvPr/>
        </p:nvSpPr>
        <p:spPr>
          <a:xfrm>
            <a:off x="4919869" y="2882346"/>
            <a:ext cx="2352261" cy="132343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المرحلة الثانية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C34AF5-5484-4F80-B5FA-52767FB3670E}"/>
              </a:ext>
            </a:extLst>
          </p:cNvPr>
          <p:cNvSpPr txBox="1"/>
          <p:nvPr/>
        </p:nvSpPr>
        <p:spPr>
          <a:xfrm>
            <a:off x="1054433" y="4870173"/>
            <a:ext cx="23522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المرحلة الثالثة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429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uit&#10;&#10;Description automatically generated">
            <a:extLst>
              <a:ext uri="{FF2B5EF4-FFF2-40B4-BE49-F238E27FC236}">
                <a16:creationId xmlns:a16="http://schemas.microsoft.com/office/drawing/2014/main" id="{781725D4-0F42-4A6A-9EE1-198176492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8" b="93321" l="9070" r="92442">
                        <a14:foregroundMark x1="45581" y1="5334" x2="66047" y2="4421"/>
                        <a14:foregroundMark x1="66047" y1="4421" x2="75465" y2="4661"/>
                        <a14:foregroundMark x1="67962" y1="2867" x2="69651" y2="2835"/>
                        <a14:foregroundMark x1="69651" y1="2835" x2="69884" y2="3075"/>
                        <a14:foregroundMark x1="60233" y1="8698" x2="60000" y2="22297"/>
                        <a14:foregroundMark x1="48403" y1="4189" x2="51189" y2="3803"/>
                        <a14:foregroundMark x1="44302" y1="4757" x2="46162" y2="4499"/>
                        <a14:foregroundMark x1="73837" y1="3844" x2="65688" y2="3120"/>
                        <a14:foregroundMark x1="4651" y1="89188" x2="23372" y2="90485"/>
                        <a14:foregroundMark x1="23372" y1="90485" x2="34535" y2="93321"/>
                        <a14:foregroundMark x1="92326" y1="87266" x2="92558" y2="80586"/>
                        <a14:foregroundMark x1="41047" y1="42912" x2="39419" y2="41855"/>
                        <a14:foregroundMark x1="41512" y1="42912" x2="37558" y2="44738"/>
                        <a14:foregroundMark x1="65116" y1="36809" x2="44767" y2="34503"/>
                        <a14:foregroundMark x1="44767" y1="34503" x2="49302" y2="36809"/>
                        <a14:foregroundMark x1="70581" y1="34695" x2="70814" y2="36905"/>
                        <a14:foregroundMark x1="65814" y1="35272" x2="66744" y2="38443"/>
                        <a14:foregroundMark x1="50930" y1="23594" x2="47442" y2="27439"/>
                        <a14:foregroundMark x1="65581" y1="7737" x2="48605" y2="8217"/>
                        <a14:foregroundMark x1="70581" y1="7737" x2="70581" y2="8986"/>
                        <a14:foregroundMark x1="9070" y1="67420" x2="11163" y2="58818"/>
                        <a14:foregroundMark x1="11163" y1="58818" x2="11163" y2="58818"/>
                        <a14:foregroundMark x1="45116" y1="3748" x2="64535" y2="2307"/>
                        <a14:foregroundMark x1="64535" y1="2307" x2="70581" y2="3556"/>
                        <a14:foregroundMark x1="51163" y1="33157" x2="50233" y2="36040"/>
                        <a14:foregroundMark x1="46512" y1="3268" x2="64419" y2="2307"/>
                        <a14:foregroundMark x1="64419" y1="2307" x2="71977" y2="3172"/>
                        <a14:foregroundMark x1="49302" y1="2787" x2="59767" y2="2307"/>
                        <a14:backgroundMark x1="46506" y1="2744" x2="43837" y2="3652"/>
                        <a14:backgroundMark x1="49767" y1="1634" x2="49216" y2="1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843" y="0"/>
            <a:ext cx="2834157" cy="6858000"/>
          </a:xfrm>
          <a:prstGeom prst="rect">
            <a:avLst/>
          </a:prstGeom>
        </p:spPr>
      </p:pic>
      <p:sp>
        <p:nvSpPr>
          <p:cNvPr id="9" name="Arrow: Chevron 8">
            <a:hlinkClick r:id="rId6" action="ppaction://hlinksldjump"/>
            <a:extLst>
              <a:ext uri="{FF2B5EF4-FFF2-40B4-BE49-F238E27FC236}">
                <a16:creationId xmlns:a16="http://schemas.microsoft.com/office/drawing/2014/main" id="{71667DA4-2802-49CC-A65C-7D0F4F336088}"/>
              </a:ext>
            </a:extLst>
          </p:cNvPr>
          <p:cNvSpPr/>
          <p:nvPr/>
        </p:nvSpPr>
        <p:spPr>
          <a:xfrm flipH="1">
            <a:off x="125899" y="2789576"/>
            <a:ext cx="3843131" cy="2531166"/>
          </a:xfrm>
          <a:prstGeom prst="chevr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 الثالث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Chevron 9">
            <a:hlinkClick r:id="rId7" action="ppaction://hlinksldjump"/>
            <a:extLst>
              <a:ext uri="{FF2B5EF4-FFF2-40B4-BE49-F238E27FC236}">
                <a16:creationId xmlns:a16="http://schemas.microsoft.com/office/drawing/2014/main" id="{981BC81E-E53E-4883-8FB5-2A0DF3CEAD68}"/>
              </a:ext>
            </a:extLst>
          </p:cNvPr>
          <p:cNvSpPr/>
          <p:nvPr/>
        </p:nvSpPr>
        <p:spPr>
          <a:xfrm flipH="1">
            <a:off x="2968325" y="2789576"/>
            <a:ext cx="3843131" cy="2531166"/>
          </a:xfrm>
          <a:prstGeom prst="chevr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 الثاني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Chevron 10">
            <a:hlinkClick r:id="rId8" action="ppaction://hlinksldjump"/>
            <a:extLst>
              <a:ext uri="{FF2B5EF4-FFF2-40B4-BE49-F238E27FC236}">
                <a16:creationId xmlns:a16="http://schemas.microsoft.com/office/drawing/2014/main" id="{074185A7-D46B-4426-96FD-80A5607BE303}"/>
              </a:ext>
            </a:extLst>
          </p:cNvPr>
          <p:cNvSpPr/>
          <p:nvPr/>
        </p:nvSpPr>
        <p:spPr>
          <a:xfrm flipH="1">
            <a:off x="5830960" y="2789576"/>
            <a:ext cx="3843131" cy="2531166"/>
          </a:xfrm>
          <a:prstGeom prst="chevr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 الأول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097E272-0D9D-4594-A79A-1B3DC7C3A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1373" y="277916"/>
            <a:ext cx="5586293" cy="1325563"/>
          </a:xfrm>
        </p:spPr>
        <p:txBody>
          <a:bodyPr>
            <a:normAutofit/>
          </a:bodyPr>
          <a:lstStyle/>
          <a:p>
            <a:pPr algn="ctr" rtl="1"/>
            <a:r>
              <a:rPr lang="ar-KW" sz="6000" b="1" dirty="0">
                <a:cs typeface="Akhbar MT" pitchFamily="2" charset="-78"/>
              </a:rPr>
              <a:t>المرحلة الأولى</a:t>
            </a:r>
            <a:endParaRPr lang="en-US" sz="60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1649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157FBD-AE14-4B99-8899-179CBE45B78B}"/>
              </a:ext>
            </a:extLst>
          </p:cNvPr>
          <p:cNvSpPr/>
          <p:nvPr/>
        </p:nvSpPr>
        <p:spPr>
          <a:xfrm>
            <a:off x="324678" y="125896"/>
            <a:ext cx="11655287" cy="64869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rrow: Striped Right 4">
            <a:hlinkClick r:id="rId4" action="ppaction://hlinksldjump"/>
            <a:extLst>
              <a:ext uri="{FF2B5EF4-FFF2-40B4-BE49-F238E27FC236}">
                <a16:creationId xmlns:a16="http://schemas.microsoft.com/office/drawing/2014/main" id="{BA13237E-FD13-4A61-8AD3-F5EBDFEDAD6B}"/>
              </a:ext>
            </a:extLst>
          </p:cNvPr>
          <p:cNvSpPr/>
          <p:nvPr/>
        </p:nvSpPr>
        <p:spPr>
          <a:xfrm flipH="1">
            <a:off x="1073425" y="4989443"/>
            <a:ext cx="1179444" cy="1060173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D85147-D4EF-44F1-A1FF-A47736DFDE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578" t="22296" r="20089" b="55099"/>
          <a:stretch/>
        </p:blipFill>
        <p:spPr>
          <a:xfrm>
            <a:off x="5930348" y="554889"/>
            <a:ext cx="5738191" cy="2173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1234DC-D201-4895-BDB0-D3CD8F017D2E}"/>
              </a:ext>
            </a:extLst>
          </p:cNvPr>
          <p:cNvSpPr txBox="1"/>
          <p:nvPr/>
        </p:nvSpPr>
        <p:spPr>
          <a:xfrm>
            <a:off x="601358" y="554889"/>
            <a:ext cx="361121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كتاب الطالب صفحة 26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3C3A67-5079-44BC-95D0-6B0B34CD6449}"/>
              </a:ext>
            </a:extLst>
          </p:cNvPr>
          <p:cNvSpPr txBox="1"/>
          <p:nvPr/>
        </p:nvSpPr>
        <p:spPr>
          <a:xfrm>
            <a:off x="8865707" y="3457888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+</a:t>
            </a:r>
            <a:endParaRPr lang="en-US" sz="3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9F9CF3-72C3-46AD-B8B8-1A986F8A070E}"/>
              </a:ext>
            </a:extLst>
          </p:cNvPr>
          <p:cNvSpPr txBox="1"/>
          <p:nvPr/>
        </p:nvSpPr>
        <p:spPr>
          <a:xfrm>
            <a:off x="6748674" y="3479842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=</a:t>
            </a:r>
            <a:endParaRPr lang="en-US" sz="3200" b="1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AC4FD7-E4C8-444A-B7FE-5B0804BAD86D}"/>
              </a:ext>
            </a:extLst>
          </p:cNvPr>
          <p:cNvGrpSpPr/>
          <p:nvPr/>
        </p:nvGrpSpPr>
        <p:grpSpPr>
          <a:xfrm>
            <a:off x="7775716" y="3164306"/>
            <a:ext cx="589723" cy="1192699"/>
            <a:chOff x="5337312" y="2540263"/>
            <a:chExt cx="589723" cy="119269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F35EA1-DD9C-40AA-9DE6-3AB5B1E02306}"/>
                </a:ext>
              </a:extLst>
            </p:cNvPr>
            <p:cNvSpPr txBox="1"/>
            <p:nvPr/>
          </p:nvSpPr>
          <p:spPr>
            <a:xfrm>
              <a:off x="5400261" y="2540263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1</a:t>
              </a:r>
              <a:endParaRPr lang="en-US" sz="3200" b="1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1E85AC1-5B5F-40D6-A909-1AF955B9BB8A}"/>
                </a:ext>
              </a:extLst>
            </p:cNvPr>
            <p:cNvSpPr txBox="1"/>
            <p:nvPr/>
          </p:nvSpPr>
          <p:spPr>
            <a:xfrm>
              <a:off x="5400261" y="3148187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2</a:t>
              </a:r>
              <a:endParaRPr lang="en-US" sz="3200" b="1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787F2F4-A78C-4052-BA1E-7E047AD0E417}"/>
                </a:ext>
              </a:extLst>
            </p:cNvPr>
            <p:cNvCxnSpPr/>
            <p:nvPr/>
          </p:nvCxnSpPr>
          <p:spPr>
            <a:xfrm>
              <a:off x="5337312" y="3136612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EE7765-FA8D-47DD-9734-68D93DDB9304}"/>
              </a:ext>
            </a:extLst>
          </p:cNvPr>
          <p:cNvGrpSpPr/>
          <p:nvPr/>
        </p:nvGrpSpPr>
        <p:grpSpPr>
          <a:xfrm>
            <a:off x="9710532" y="3155119"/>
            <a:ext cx="589723" cy="1190312"/>
            <a:chOff x="7404651" y="2542650"/>
            <a:chExt cx="589723" cy="119031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8FE298-5100-448B-B5DE-3F91901D9722}"/>
                </a:ext>
              </a:extLst>
            </p:cNvPr>
            <p:cNvSpPr txBox="1"/>
            <p:nvPr/>
          </p:nvSpPr>
          <p:spPr>
            <a:xfrm>
              <a:off x="7434467" y="2542650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1</a:t>
              </a:r>
              <a:endParaRPr lang="en-US" sz="3200" b="1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4D7EC1C-8361-4BF8-8062-066B5A5C68E6}"/>
                </a:ext>
              </a:extLst>
            </p:cNvPr>
            <p:cNvSpPr txBox="1"/>
            <p:nvPr/>
          </p:nvSpPr>
          <p:spPr>
            <a:xfrm>
              <a:off x="7434466" y="3148187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5</a:t>
              </a:r>
              <a:endParaRPr lang="en-US" sz="3200" b="1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ABE2858-66D5-4673-A21C-7779A2040C40}"/>
                </a:ext>
              </a:extLst>
            </p:cNvPr>
            <p:cNvCxnSpPr/>
            <p:nvPr/>
          </p:nvCxnSpPr>
          <p:spPr>
            <a:xfrm>
              <a:off x="7404651" y="3150660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7F8138B-E3BC-4BD8-BB29-DEF8D344BDA7}"/>
              </a:ext>
            </a:extLst>
          </p:cNvPr>
          <p:cNvSpPr txBox="1"/>
          <p:nvPr/>
        </p:nvSpPr>
        <p:spPr>
          <a:xfrm>
            <a:off x="10146153" y="3216674"/>
            <a:ext cx="621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2 ×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9E8EC2-78F9-4D91-936B-20A04764ED10}"/>
              </a:ext>
            </a:extLst>
          </p:cNvPr>
          <p:cNvSpPr txBox="1"/>
          <p:nvPr/>
        </p:nvSpPr>
        <p:spPr>
          <a:xfrm>
            <a:off x="10146153" y="3811830"/>
            <a:ext cx="621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2 ×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91CC62-C7A5-48D3-A5CF-E4294AF83CB3}"/>
              </a:ext>
            </a:extLst>
          </p:cNvPr>
          <p:cNvSpPr txBox="1"/>
          <p:nvPr/>
        </p:nvSpPr>
        <p:spPr>
          <a:xfrm>
            <a:off x="7209989" y="3216673"/>
            <a:ext cx="621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× 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9E34BE-A456-4639-8864-48300EFDEA48}"/>
              </a:ext>
            </a:extLst>
          </p:cNvPr>
          <p:cNvSpPr txBox="1"/>
          <p:nvPr/>
        </p:nvSpPr>
        <p:spPr>
          <a:xfrm>
            <a:off x="7217428" y="3780530"/>
            <a:ext cx="621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× 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2E12D1-BD9A-48A7-AB77-9FA482F53CFC}"/>
              </a:ext>
            </a:extLst>
          </p:cNvPr>
          <p:cNvSpPr txBox="1"/>
          <p:nvPr/>
        </p:nvSpPr>
        <p:spPr>
          <a:xfrm>
            <a:off x="9749475" y="4774691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2</a:t>
            </a:r>
            <a:endParaRPr lang="en-US" sz="32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92CD3F-920D-4158-B3D1-510E0204DC56}"/>
              </a:ext>
            </a:extLst>
          </p:cNvPr>
          <p:cNvSpPr txBox="1"/>
          <p:nvPr/>
        </p:nvSpPr>
        <p:spPr>
          <a:xfrm>
            <a:off x="9608262" y="5405784"/>
            <a:ext cx="746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10</a:t>
            </a:r>
            <a:endParaRPr lang="en-US" sz="3200" b="1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3ECA611-53AE-4D31-A7A6-60BB2D60E12E}"/>
              </a:ext>
            </a:extLst>
          </p:cNvPr>
          <p:cNvCxnSpPr/>
          <p:nvPr/>
        </p:nvCxnSpPr>
        <p:spPr>
          <a:xfrm>
            <a:off x="9719659" y="5382701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2BD53E3-1242-48F2-A87B-095B9A361167}"/>
              </a:ext>
            </a:extLst>
          </p:cNvPr>
          <p:cNvSpPr txBox="1"/>
          <p:nvPr/>
        </p:nvSpPr>
        <p:spPr>
          <a:xfrm>
            <a:off x="8874834" y="5087840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+</a:t>
            </a:r>
            <a:endParaRPr lang="en-US" sz="32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70E8C5-4D2E-478D-879D-2ECA2E2BD13D}"/>
              </a:ext>
            </a:extLst>
          </p:cNvPr>
          <p:cNvSpPr txBox="1"/>
          <p:nvPr/>
        </p:nvSpPr>
        <p:spPr>
          <a:xfrm>
            <a:off x="7847791" y="4772304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5</a:t>
            </a:r>
            <a:endParaRPr lang="en-US" sz="32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D8623F-B6F9-470F-B104-4ADB58E530EB}"/>
              </a:ext>
            </a:extLst>
          </p:cNvPr>
          <p:cNvSpPr txBox="1"/>
          <p:nvPr/>
        </p:nvSpPr>
        <p:spPr>
          <a:xfrm>
            <a:off x="7743392" y="5416559"/>
            <a:ext cx="645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10</a:t>
            </a:r>
            <a:endParaRPr lang="en-US" sz="3200" b="1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1777E17-9766-4902-9142-EB7E56A32805}"/>
              </a:ext>
            </a:extLst>
          </p:cNvPr>
          <p:cNvCxnSpPr/>
          <p:nvPr/>
        </p:nvCxnSpPr>
        <p:spPr>
          <a:xfrm>
            <a:off x="7784842" y="5368653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930926D-326F-47C6-A8BF-03F86D382D09}"/>
              </a:ext>
            </a:extLst>
          </p:cNvPr>
          <p:cNvSpPr txBox="1"/>
          <p:nvPr/>
        </p:nvSpPr>
        <p:spPr>
          <a:xfrm>
            <a:off x="6752790" y="5063959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=</a:t>
            </a:r>
            <a:endParaRPr lang="en-US" sz="32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A8C00D-4B82-4D0A-A861-E53C0036089F}"/>
              </a:ext>
            </a:extLst>
          </p:cNvPr>
          <p:cNvSpPr txBox="1"/>
          <p:nvPr/>
        </p:nvSpPr>
        <p:spPr>
          <a:xfrm>
            <a:off x="5377882" y="4831938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7</a:t>
            </a:r>
            <a:endParaRPr lang="en-US" sz="32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502399-FD20-439D-B2E0-9E8D1151E9DB}"/>
              </a:ext>
            </a:extLst>
          </p:cNvPr>
          <p:cNvSpPr txBox="1"/>
          <p:nvPr/>
        </p:nvSpPr>
        <p:spPr>
          <a:xfrm>
            <a:off x="7743392" y="5416558"/>
            <a:ext cx="662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10</a:t>
            </a:r>
            <a:endParaRPr lang="en-US" sz="3200" b="1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88F233F-B511-4AE2-996E-FD0116AE1AA8}"/>
              </a:ext>
            </a:extLst>
          </p:cNvPr>
          <p:cNvCxnSpPr/>
          <p:nvPr/>
        </p:nvCxnSpPr>
        <p:spPr>
          <a:xfrm>
            <a:off x="5314933" y="5428287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0357A66-1BA4-4641-AF3B-26F6757B4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165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ar-KW" sz="6000" b="1" dirty="0">
                <a:solidFill>
                  <a:srgbClr val="002060"/>
                </a:solidFill>
                <a:latin typeface="Aldhabi" panose="01000000000000000000" pitchFamily="2" charset="-78"/>
                <a:cs typeface="Akhbar MT" pitchFamily="2" charset="-78"/>
              </a:rPr>
              <a:t>السؤال الأول</a:t>
            </a:r>
            <a:endParaRPr lang="en-US" sz="6000" b="1" dirty="0">
              <a:solidFill>
                <a:srgbClr val="002060"/>
              </a:solidFill>
              <a:latin typeface="Aldhabi" panose="01000000000000000000" pitchFamily="2" charset="-78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043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-0.20417 2.59259E-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  <p:bldP spid="29" grpId="0"/>
      <p:bldP spid="30" grpId="0"/>
      <p:bldP spid="31" grpId="0"/>
      <p:bldP spid="3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uit&#10;&#10;Description automatically generated">
            <a:extLst>
              <a:ext uri="{FF2B5EF4-FFF2-40B4-BE49-F238E27FC236}">
                <a16:creationId xmlns:a16="http://schemas.microsoft.com/office/drawing/2014/main" id="{781725D4-0F42-4A6A-9EE1-198176492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8" b="93321" l="9070" r="92442">
                        <a14:foregroundMark x1="45581" y1="5334" x2="66047" y2="4421"/>
                        <a14:foregroundMark x1="66047" y1="4421" x2="75465" y2="4661"/>
                        <a14:foregroundMark x1="67962" y1="2867" x2="69651" y2="2835"/>
                        <a14:foregroundMark x1="69651" y1="2835" x2="69884" y2="3075"/>
                        <a14:foregroundMark x1="60233" y1="8698" x2="60000" y2="22297"/>
                        <a14:foregroundMark x1="48403" y1="4189" x2="51189" y2="3803"/>
                        <a14:foregroundMark x1="44302" y1="4757" x2="46162" y2="4499"/>
                        <a14:foregroundMark x1="73837" y1="3844" x2="65688" y2="3120"/>
                        <a14:foregroundMark x1="4651" y1="89188" x2="23372" y2="90485"/>
                        <a14:foregroundMark x1="23372" y1="90485" x2="34535" y2="93321"/>
                        <a14:foregroundMark x1="92326" y1="87266" x2="92558" y2="80586"/>
                        <a14:foregroundMark x1="41047" y1="42912" x2="39419" y2="41855"/>
                        <a14:foregroundMark x1="41512" y1="42912" x2="37558" y2="44738"/>
                        <a14:foregroundMark x1="65116" y1="36809" x2="44767" y2="34503"/>
                        <a14:foregroundMark x1="44767" y1="34503" x2="49302" y2="36809"/>
                        <a14:foregroundMark x1="70581" y1="34695" x2="70814" y2="36905"/>
                        <a14:foregroundMark x1="65814" y1="35272" x2="66744" y2="38443"/>
                        <a14:foregroundMark x1="50930" y1="23594" x2="47442" y2="27439"/>
                        <a14:foregroundMark x1="65581" y1="7737" x2="48605" y2="8217"/>
                        <a14:foregroundMark x1="70581" y1="7737" x2="70581" y2="8986"/>
                        <a14:foregroundMark x1="9070" y1="67420" x2="11163" y2="58818"/>
                        <a14:foregroundMark x1="11163" y1="58818" x2="11163" y2="58818"/>
                        <a14:foregroundMark x1="45116" y1="3748" x2="64535" y2="2307"/>
                        <a14:foregroundMark x1="64535" y1="2307" x2="70581" y2="3556"/>
                        <a14:foregroundMark x1="51163" y1="33157" x2="50233" y2="36040"/>
                        <a14:foregroundMark x1="46512" y1="3268" x2="64419" y2="2307"/>
                        <a14:foregroundMark x1="64419" y1="2307" x2="71977" y2="3172"/>
                        <a14:foregroundMark x1="49302" y1="2787" x2="59767" y2="2307"/>
                        <a14:backgroundMark x1="46506" y1="2744" x2="43837" y2="3652"/>
                        <a14:backgroundMark x1="49767" y1="1634" x2="49216" y2="1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786" y="169049"/>
            <a:ext cx="2834157" cy="6858000"/>
          </a:xfrm>
          <a:prstGeom prst="rect">
            <a:avLst/>
          </a:prstGeom>
        </p:spPr>
      </p:pic>
      <p:sp>
        <p:nvSpPr>
          <p:cNvPr id="9" name="Arrow: Chevron 8">
            <a:extLst>
              <a:ext uri="{FF2B5EF4-FFF2-40B4-BE49-F238E27FC236}">
                <a16:creationId xmlns:a16="http://schemas.microsoft.com/office/drawing/2014/main" id="{71667DA4-2802-49CC-A65C-7D0F4F336088}"/>
              </a:ext>
            </a:extLst>
          </p:cNvPr>
          <p:cNvSpPr/>
          <p:nvPr/>
        </p:nvSpPr>
        <p:spPr>
          <a:xfrm flipH="1">
            <a:off x="125899" y="2789576"/>
            <a:ext cx="3843131" cy="2531166"/>
          </a:xfrm>
          <a:prstGeom prst="chevr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 الثالث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Chevron 9">
            <a:hlinkClick r:id="rId6" action="ppaction://hlinksldjump"/>
            <a:extLst>
              <a:ext uri="{FF2B5EF4-FFF2-40B4-BE49-F238E27FC236}">
                <a16:creationId xmlns:a16="http://schemas.microsoft.com/office/drawing/2014/main" id="{981BC81E-E53E-4883-8FB5-2A0DF3CEAD68}"/>
              </a:ext>
            </a:extLst>
          </p:cNvPr>
          <p:cNvSpPr/>
          <p:nvPr/>
        </p:nvSpPr>
        <p:spPr>
          <a:xfrm flipH="1">
            <a:off x="2968325" y="2789576"/>
            <a:ext cx="3843131" cy="2531166"/>
          </a:xfrm>
          <a:prstGeom prst="chevr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 الثاني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61FD625-75EE-4CB9-861B-E951C1A887DF}"/>
              </a:ext>
            </a:extLst>
          </p:cNvPr>
          <p:cNvSpPr txBox="1">
            <a:spLocks/>
          </p:cNvSpPr>
          <p:nvPr/>
        </p:nvSpPr>
        <p:spPr>
          <a:xfrm>
            <a:off x="-631373" y="277916"/>
            <a:ext cx="55862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khbar MT" pitchFamily="2" charset="-78"/>
              </a:rPr>
              <a:t>المرحلة الأولى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88264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157FBD-AE14-4B99-8899-179CBE45B78B}"/>
              </a:ext>
            </a:extLst>
          </p:cNvPr>
          <p:cNvSpPr/>
          <p:nvPr/>
        </p:nvSpPr>
        <p:spPr>
          <a:xfrm>
            <a:off x="212035" y="46381"/>
            <a:ext cx="11655287" cy="64869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rrow: Striped Right 4">
            <a:hlinkClick r:id="rId4" action="ppaction://hlinksldjump"/>
            <a:extLst>
              <a:ext uri="{FF2B5EF4-FFF2-40B4-BE49-F238E27FC236}">
                <a16:creationId xmlns:a16="http://schemas.microsoft.com/office/drawing/2014/main" id="{310A0F3A-49B4-453E-A8B0-37A86CB2A5BA}"/>
              </a:ext>
            </a:extLst>
          </p:cNvPr>
          <p:cNvSpPr/>
          <p:nvPr/>
        </p:nvSpPr>
        <p:spPr>
          <a:xfrm flipH="1">
            <a:off x="749929" y="4826259"/>
            <a:ext cx="1179444" cy="1060173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AF8A21-7D92-447D-8CC6-4B162DE47DBF}"/>
              </a:ext>
            </a:extLst>
          </p:cNvPr>
          <p:cNvSpPr txBox="1"/>
          <p:nvPr/>
        </p:nvSpPr>
        <p:spPr>
          <a:xfrm>
            <a:off x="601358" y="554889"/>
            <a:ext cx="361121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كتاب الطالب صفحة 26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CC0E7A-70DF-480C-8DEB-D589119B5D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314" t="8297" r="5659" b="33749"/>
          <a:stretch/>
        </p:blipFill>
        <p:spPr>
          <a:xfrm>
            <a:off x="5898833" y="689113"/>
            <a:ext cx="5691809" cy="2232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F485E1-F4AA-457A-A432-6793DCF77AF3}"/>
              </a:ext>
            </a:extLst>
          </p:cNvPr>
          <p:cNvSpPr txBox="1"/>
          <p:nvPr/>
        </p:nvSpPr>
        <p:spPr>
          <a:xfrm>
            <a:off x="6417369" y="3479842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=</a:t>
            </a:r>
            <a:endParaRPr lang="en-US" sz="3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FE3506-4079-4A3D-8060-625255FDD3FE}"/>
              </a:ext>
            </a:extLst>
          </p:cNvPr>
          <p:cNvSpPr txBox="1"/>
          <p:nvPr/>
        </p:nvSpPr>
        <p:spPr>
          <a:xfrm>
            <a:off x="9814848" y="3216674"/>
            <a:ext cx="621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4 ×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8B5154-DC14-46E9-A259-A2F78B79CFE1}"/>
              </a:ext>
            </a:extLst>
          </p:cNvPr>
          <p:cNvSpPr txBox="1"/>
          <p:nvPr/>
        </p:nvSpPr>
        <p:spPr>
          <a:xfrm>
            <a:off x="9814848" y="3811830"/>
            <a:ext cx="621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4 ×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0628BD-746E-4564-B2FF-DDC4F32C78A4}"/>
              </a:ext>
            </a:extLst>
          </p:cNvPr>
          <p:cNvSpPr txBox="1"/>
          <p:nvPr/>
        </p:nvSpPr>
        <p:spPr>
          <a:xfrm>
            <a:off x="6878684" y="3216673"/>
            <a:ext cx="621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× 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DAB44B-2724-4ED4-B072-BC37FFD81DF4}"/>
              </a:ext>
            </a:extLst>
          </p:cNvPr>
          <p:cNvSpPr txBox="1"/>
          <p:nvPr/>
        </p:nvSpPr>
        <p:spPr>
          <a:xfrm>
            <a:off x="6886123" y="3780530"/>
            <a:ext cx="621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× 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FF7714-F589-444D-B4D6-4F25C2DF998C}"/>
              </a:ext>
            </a:extLst>
          </p:cNvPr>
          <p:cNvSpPr txBox="1"/>
          <p:nvPr/>
        </p:nvSpPr>
        <p:spPr>
          <a:xfrm>
            <a:off x="9418170" y="4774691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2</a:t>
            </a:r>
            <a:endParaRPr lang="en-US" sz="32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118E03-F50B-4B22-93F0-279FB23660D3}"/>
              </a:ext>
            </a:extLst>
          </p:cNvPr>
          <p:cNvSpPr txBox="1"/>
          <p:nvPr/>
        </p:nvSpPr>
        <p:spPr>
          <a:xfrm>
            <a:off x="9276957" y="5405784"/>
            <a:ext cx="746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24</a:t>
            </a:r>
            <a:endParaRPr lang="en-US" sz="3200" b="1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7A96568-632F-478F-BE03-39C0AF8C59B5}"/>
              </a:ext>
            </a:extLst>
          </p:cNvPr>
          <p:cNvCxnSpPr/>
          <p:nvPr/>
        </p:nvCxnSpPr>
        <p:spPr>
          <a:xfrm>
            <a:off x="9388354" y="5382701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55CD819-02AE-450A-9D04-1120DB5B27A3}"/>
              </a:ext>
            </a:extLst>
          </p:cNvPr>
          <p:cNvSpPr txBox="1"/>
          <p:nvPr/>
        </p:nvSpPr>
        <p:spPr>
          <a:xfrm>
            <a:off x="8543529" y="5087840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+</a:t>
            </a:r>
            <a:endParaRPr lang="en-US" sz="32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791C1A-362B-4AF6-BCDD-036D4D7DAF67}"/>
              </a:ext>
            </a:extLst>
          </p:cNvPr>
          <p:cNvSpPr txBox="1"/>
          <p:nvPr/>
        </p:nvSpPr>
        <p:spPr>
          <a:xfrm>
            <a:off x="7516486" y="4772304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6</a:t>
            </a:r>
            <a:endParaRPr lang="en-US" sz="32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C1A318-273A-4C6B-A469-25E8698717B1}"/>
              </a:ext>
            </a:extLst>
          </p:cNvPr>
          <p:cNvSpPr txBox="1"/>
          <p:nvPr/>
        </p:nvSpPr>
        <p:spPr>
          <a:xfrm>
            <a:off x="7410830" y="5405783"/>
            <a:ext cx="645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24</a:t>
            </a:r>
            <a:endParaRPr lang="en-US" sz="3200" b="1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909CA69-9E79-43A0-8BB6-5C2751D5F3D7}"/>
              </a:ext>
            </a:extLst>
          </p:cNvPr>
          <p:cNvCxnSpPr/>
          <p:nvPr/>
        </p:nvCxnSpPr>
        <p:spPr>
          <a:xfrm>
            <a:off x="7453537" y="5368653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95A600D-A97B-4E6A-9C39-07F38E952A11}"/>
              </a:ext>
            </a:extLst>
          </p:cNvPr>
          <p:cNvSpPr txBox="1"/>
          <p:nvPr/>
        </p:nvSpPr>
        <p:spPr>
          <a:xfrm>
            <a:off x="6421485" y="5063959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=</a:t>
            </a:r>
            <a:endParaRPr lang="en-US" sz="32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09DA4B-2296-4DCC-A4B4-B2FC092DFF26}"/>
              </a:ext>
            </a:extLst>
          </p:cNvPr>
          <p:cNvSpPr txBox="1"/>
          <p:nvPr/>
        </p:nvSpPr>
        <p:spPr>
          <a:xfrm>
            <a:off x="5046577" y="4831938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8</a:t>
            </a:r>
            <a:endParaRPr lang="en-US" sz="32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47C55B-CC83-4383-B869-C709B2D74D5A}"/>
              </a:ext>
            </a:extLst>
          </p:cNvPr>
          <p:cNvSpPr txBox="1"/>
          <p:nvPr/>
        </p:nvSpPr>
        <p:spPr>
          <a:xfrm>
            <a:off x="7402141" y="5396215"/>
            <a:ext cx="662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24</a:t>
            </a:r>
            <a:endParaRPr lang="en-US" sz="3200" b="1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5EE9C08-CE1A-4C0F-B9C3-3BCAE6CDA805}"/>
              </a:ext>
            </a:extLst>
          </p:cNvPr>
          <p:cNvCxnSpPr/>
          <p:nvPr/>
        </p:nvCxnSpPr>
        <p:spPr>
          <a:xfrm>
            <a:off x="4983628" y="5428287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8472EB2-51BB-45B1-83E0-4F2B0506FC81}"/>
              </a:ext>
            </a:extLst>
          </p:cNvPr>
          <p:cNvGrpSpPr/>
          <p:nvPr/>
        </p:nvGrpSpPr>
        <p:grpSpPr>
          <a:xfrm>
            <a:off x="3234336" y="4786131"/>
            <a:ext cx="746251" cy="1215868"/>
            <a:chOff x="875446" y="4786131"/>
            <a:chExt cx="746251" cy="1215868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417C474-4635-46D6-B7CF-22A4343AF59E}"/>
                </a:ext>
              </a:extLst>
            </p:cNvPr>
            <p:cNvSpPr txBox="1"/>
            <p:nvPr/>
          </p:nvSpPr>
          <p:spPr>
            <a:xfrm>
              <a:off x="1016659" y="4786131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1</a:t>
              </a:r>
              <a:endParaRPr lang="en-US" sz="3200" b="1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526F57C-64FD-464D-8081-A810A602B141}"/>
                </a:ext>
              </a:extLst>
            </p:cNvPr>
            <p:cNvSpPr txBox="1"/>
            <p:nvPr/>
          </p:nvSpPr>
          <p:spPr>
            <a:xfrm>
              <a:off x="875446" y="5417224"/>
              <a:ext cx="746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3</a:t>
              </a:r>
              <a:endParaRPr lang="en-US" sz="3200" b="1" dirty="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867CEE3-99A1-42BD-A4E7-5E7BD3F865DB}"/>
                </a:ext>
              </a:extLst>
            </p:cNvPr>
            <p:cNvCxnSpPr/>
            <p:nvPr/>
          </p:nvCxnSpPr>
          <p:spPr>
            <a:xfrm>
              <a:off x="986843" y="5394141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0BFDB18-AF8C-43EA-872D-1792C6F42275}"/>
              </a:ext>
            </a:extLst>
          </p:cNvPr>
          <p:cNvSpPr txBox="1"/>
          <p:nvPr/>
        </p:nvSpPr>
        <p:spPr>
          <a:xfrm>
            <a:off x="4221371" y="5103827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=</a:t>
            </a:r>
            <a:endParaRPr lang="en-US" sz="32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357A66-1BA4-4641-AF3B-26F6757B4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165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ar-KW" sz="6000" b="1" dirty="0">
                <a:solidFill>
                  <a:srgbClr val="002060"/>
                </a:solidFill>
                <a:latin typeface="Aldhabi" panose="01000000000000000000" pitchFamily="2" charset="-78"/>
                <a:cs typeface="Akhbar MT" pitchFamily="2" charset="-78"/>
              </a:rPr>
              <a:t>السؤال الثاني</a:t>
            </a:r>
            <a:endParaRPr lang="en-US" sz="6000" b="1" dirty="0">
              <a:solidFill>
                <a:srgbClr val="002060"/>
              </a:solidFill>
              <a:latin typeface="Aldhabi" panose="01000000000000000000" pitchFamily="2" charset="-78"/>
              <a:cs typeface="Akhbar MT" pitchFamily="2" charset="-7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A63CF7D-4A0B-4E02-A239-0F53236119C6}"/>
              </a:ext>
            </a:extLst>
          </p:cNvPr>
          <p:cNvSpPr txBox="1"/>
          <p:nvPr/>
        </p:nvSpPr>
        <p:spPr>
          <a:xfrm>
            <a:off x="8419250" y="3400327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+</a:t>
            </a:r>
            <a:endParaRPr lang="en-US" sz="3200" b="1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3482737-65B7-472A-8AEC-FA5657EE755A}"/>
              </a:ext>
            </a:extLst>
          </p:cNvPr>
          <p:cNvGrpSpPr/>
          <p:nvPr/>
        </p:nvGrpSpPr>
        <p:grpSpPr>
          <a:xfrm>
            <a:off x="7329259" y="3113371"/>
            <a:ext cx="589723" cy="1192699"/>
            <a:chOff x="5337312" y="2540263"/>
            <a:chExt cx="589723" cy="1192699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19162BA-6D79-4BEC-818C-1D3EA8FD07BD}"/>
                </a:ext>
              </a:extLst>
            </p:cNvPr>
            <p:cNvSpPr txBox="1"/>
            <p:nvPr/>
          </p:nvSpPr>
          <p:spPr>
            <a:xfrm>
              <a:off x="5400261" y="2540263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1</a:t>
              </a:r>
              <a:endParaRPr lang="en-US" sz="3200" b="1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1373D33-B574-406A-99F7-3BBFAD947C86}"/>
                </a:ext>
              </a:extLst>
            </p:cNvPr>
            <p:cNvSpPr txBox="1"/>
            <p:nvPr/>
          </p:nvSpPr>
          <p:spPr>
            <a:xfrm>
              <a:off x="5400261" y="3148187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4</a:t>
              </a:r>
              <a:endParaRPr lang="en-US" sz="3200" b="1" dirty="0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72C1634-A42D-4535-9681-876768635C0C}"/>
                </a:ext>
              </a:extLst>
            </p:cNvPr>
            <p:cNvCxnSpPr/>
            <p:nvPr/>
          </p:nvCxnSpPr>
          <p:spPr>
            <a:xfrm>
              <a:off x="5337312" y="3136612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43FFE78-2D91-4753-98E6-BD2125CA94CF}"/>
              </a:ext>
            </a:extLst>
          </p:cNvPr>
          <p:cNvGrpSpPr/>
          <p:nvPr/>
        </p:nvGrpSpPr>
        <p:grpSpPr>
          <a:xfrm>
            <a:off x="9264075" y="3097558"/>
            <a:ext cx="589723" cy="1190312"/>
            <a:chOff x="7404651" y="2542650"/>
            <a:chExt cx="589723" cy="1190312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2D324B8-1281-4008-A17B-0D9F984CACD1}"/>
                </a:ext>
              </a:extLst>
            </p:cNvPr>
            <p:cNvSpPr txBox="1"/>
            <p:nvPr/>
          </p:nvSpPr>
          <p:spPr>
            <a:xfrm>
              <a:off x="7434467" y="2542650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5</a:t>
              </a:r>
              <a:endParaRPr lang="en-US" sz="3200" b="1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94FF103-DF15-490A-BB3C-2917B551C55E}"/>
                </a:ext>
              </a:extLst>
            </p:cNvPr>
            <p:cNvSpPr txBox="1"/>
            <p:nvPr/>
          </p:nvSpPr>
          <p:spPr>
            <a:xfrm>
              <a:off x="7434466" y="3148187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6</a:t>
              </a:r>
              <a:endParaRPr lang="en-US" sz="3200" b="1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C12A1B1-7550-4EAE-837B-BFF0C7548146}"/>
                </a:ext>
              </a:extLst>
            </p:cNvPr>
            <p:cNvCxnSpPr/>
            <p:nvPr/>
          </p:nvCxnSpPr>
          <p:spPr>
            <a:xfrm>
              <a:off x="7404651" y="3150660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948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-0.20416 1.85185E-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  <p:bldP spid="29" grpId="0"/>
      <p:bldP spid="30" grpId="0"/>
      <p:bldP spid="31" grpId="0"/>
      <p:bldP spid="31" grpId="1"/>
      <p:bldP spid="3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83AA0-87D7-4FA8-9D24-D4713F0C8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1373" y="277916"/>
            <a:ext cx="5586293" cy="1325563"/>
          </a:xfrm>
        </p:spPr>
        <p:txBody>
          <a:bodyPr>
            <a:normAutofit/>
          </a:bodyPr>
          <a:lstStyle/>
          <a:p>
            <a:pPr algn="ctr" rtl="1"/>
            <a:r>
              <a:rPr lang="ar-KW" sz="6000" b="1" dirty="0">
                <a:cs typeface="Akhbar MT" pitchFamily="2" charset="-78"/>
              </a:rPr>
              <a:t>المرحلة الأولى</a:t>
            </a:r>
            <a:endParaRPr lang="en-US" sz="6000" b="1" dirty="0">
              <a:cs typeface="Akhbar MT" pitchFamily="2" charset="-78"/>
            </a:endParaRPr>
          </a:p>
        </p:txBody>
      </p:sp>
      <p:pic>
        <p:nvPicPr>
          <p:cNvPr id="8" name="Picture 7" descr="A picture containing suit&#10;&#10;Description automatically generated">
            <a:extLst>
              <a:ext uri="{FF2B5EF4-FFF2-40B4-BE49-F238E27FC236}">
                <a16:creationId xmlns:a16="http://schemas.microsoft.com/office/drawing/2014/main" id="{781725D4-0F42-4A6A-9EE1-198176492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8" b="93321" l="9070" r="92442">
                        <a14:foregroundMark x1="45581" y1="5334" x2="66047" y2="4421"/>
                        <a14:foregroundMark x1="66047" y1="4421" x2="75465" y2="4661"/>
                        <a14:foregroundMark x1="67962" y1="2867" x2="69651" y2="2835"/>
                        <a14:foregroundMark x1="69651" y1="2835" x2="69884" y2="3075"/>
                        <a14:foregroundMark x1="60233" y1="8698" x2="60000" y2="22297"/>
                        <a14:foregroundMark x1="48403" y1="4189" x2="51189" y2="3803"/>
                        <a14:foregroundMark x1="44302" y1="4757" x2="46162" y2="4499"/>
                        <a14:foregroundMark x1="73837" y1="3844" x2="65688" y2="3120"/>
                        <a14:foregroundMark x1="4651" y1="89188" x2="23372" y2="90485"/>
                        <a14:foregroundMark x1="23372" y1="90485" x2="34535" y2="93321"/>
                        <a14:foregroundMark x1="92326" y1="87266" x2="92558" y2="80586"/>
                        <a14:foregroundMark x1="41047" y1="42912" x2="39419" y2="41855"/>
                        <a14:foregroundMark x1="41512" y1="42912" x2="37558" y2="44738"/>
                        <a14:foregroundMark x1="65116" y1="36809" x2="44767" y2="34503"/>
                        <a14:foregroundMark x1="44767" y1="34503" x2="49302" y2="36809"/>
                        <a14:foregroundMark x1="70581" y1="34695" x2="70814" y2="36905"/>
                        <a14:foregroundMark x1="65814" y1="35272" x2="66744" y2="38443"/>
                        <a14:foregroundMark x1="50930" y1="23594" x2="47442" y2="27439"/>
                        <a14:foregroundMark x1="65581" y1="7737" x2="48605" y2="8217"/>
                        <a14:foregroundMark x1="70581" y1="7737" x2="70581" y2="8986"/>
                        <a14:foregroundMark x1="9070" y1="67420" x2="11163" y2="58818"/>
                        <a14:foregroundMark x1="11163" y1="58818" x2="11163" y2="58818"/>
                        <a14:foregroundMark x1="45116" y1="3748" x2="64535" y2="2307"/>
                        <a14:foregroundMark x1="64535" y1="2307" x2="70581" y2="3556"/>
                        <a14:foregroundMark x1="51163" y1="33157" x2="50233" y2="36040"/>
                        <a14:foregroundMark x1="46512" y1="3268" x2="64419" y2="2307"/>
                        <a14:foregroundMark x1="64419" y1="2307" x2="71977" y2="3172"/>
                        <a14:foregroundMark x1="49302" y1="2787" x2="59767" y2="2307"/>
                        <a14:backgroundMark x1="46506" y1="2744" x2="43837" y2="3652"/>
                        <a14:backgroundMark x1="49767" y1="1634" x2="49216" y2="1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179" y="153680"/>
            <a:ext cx="2834157" cy="6858000"/>
          </a:xfrm>
          <a:prstGeom prst="rect">
            <a:avLst/>
          </a:prstGeom>
        </p:spPr>
      </p:pic>
      <p:sp>
        <p:nvSpPr>
          <p:cNvPr id="9" name="Arrow: Chevron 8">
            <a:hlinkClick r:id="rId6" action="ppaction://hlinksldjump"/>
            <a:extLst>
              <a:ext uri="{FF2B5EF4-FFF2-40B4-BE49-F238E27FC236}">
                <a16:creationId xmlns:a16="http://schemas.microsoft.com/office/drawing/2014/main" id="{71667DA4-2802-49CC-A65C-7D0F4F336088}"/>
              </a:ext>
            </a:extLst>
          </p:cNvPr>
          <p:cNvSpPr/>
          <p:nvPr/>
        </p:nvSpPr>
        <p:spPr>
          <a:xfrm flipH="1">
            <a:off x="125899" y="2789576"/>
            <a:ext cx="3843131" cy="2531166"/>
          </a:xfrm>
          <a:prstGeom prst="chevr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 الثالث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604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157FBD-AE14-4B99-8899-179CBE45B78B}"/>
              </a:ext>
            </a:extLst>
          </p:cNvPr>
          <p:cNvSpPr/>
          <p:nvPr/>
        </p:nvSpPr>
        <p:spPr>
          <a:xfrm>
            <a:off x="344556" y="125896"/>
            <a:ext cx="11655287" cy="64869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Striped Right 3">
            <a:hlinkClick r:id="rId4" action="ppaction://hlinksldjump"/>
            <a:extLst>
              <a:ext uri="{FF2B5EF4-FFF2-40B4-BE49-F238E27FC236}">
                <a16:creationId xmlns:a16="http://schemas.microsoft.com/office/drawing/2014/main" id="{3218F6BC-8143-4AAC-8926-41FAD006CEED}"/>
              </a:ext>
            </a:extLst>
          </p:cNvPr>
          <p:cNvSpPr/>
          <p:nvPr/>
        </p:nvSpPr>
        <p:spPr>
          <a:xfrm flipH="1">
            <a:off x="1022359" y="4850140"/>
            <a:ext cx="1179444" cy="1060173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62CF20-CDAE-40EB-9E01-3AA07A277A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83" t="7542" r="4191" b="31484"/>
          <a:stretch/>
        </p:blipFill>
        <p:spPr>
          <a:xfrm>
            <a:off x="5605671" y="642731"/>
            <a:ext cx="5943600" cy="234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4A59CC-20C3-4A49-985C-BA15008394E0}"/>
              </a:ext>
            </a:extLst>
          </p:cNvPr>
          <p:cNvSpPr txBox="1"/>
          <p:nvPr/>
        </p:nvSpPr>
        <p:spPr>
          <a:xfrm>
            <a:off x="601358" y="554889"/>
            <a:ext cx="361121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كتاب الطالب صفحة 26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E5EA36-BD07-4598-9063-7FF1F46DBCEC}"/>
              </a:ext>
            </a:extLst>
          </p:cNvPr>
          <p:cNvSpPr txBox="1"/>
          <p:nvPr/>
        </p:nvSpPr>
        <p:spPr>
          <a:xfrm>
            <a:off x="8799446" y="3457888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+</a:t>
            </a: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C087DC-E93B-43A0-9057-C645E639B2E6}"/>
              </a:ext>
            </a:extLst>
          </p:cNvPr>
          <p:cNvSpPr txBox="1"/>
          <p:nvPr/>
        </p:nvSpPr>
        <p:spPr>
          <a:xfrm>
            <a:off x="6682413" y="3479842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=</a:t>
            </a:r>
            <a:endParaRPr lang="en-US" sz="3200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F44E19D-A152-4C1B-A11C-281F1892413E}"/>
              </a:ext>
            </a:extLst>
          </p:cNvPr>
          <p:cNvGrpSpPr/>
          <p:nvPr/>
        </p:nvGrpSpPr>
        <p:grpSpPr>
          <a:xfrm>
            <a:off x="7709455" y="3164306"/>
            <a:ext cx="589723" cy="1192699"/>
            <a:chOff x="5337312" y="2540263"/>
            <a:chExt cx="589723" cy="119269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0A90775-B45E-4D08-BE77-CBE2A875491C}"/>
                </a:ext>
              </a:extLst>
            </p:cNvPr>
            <p:cNvSpPr txBox="1"/>
            <p:nvPr/>
          </p:nvSpPr>
          <p:spPr>
            <a:xfrm>
              <a:off x="5400261" y="2540263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1</a:t>
              </a:r>
              <a:endParaRPr lang="en-US" sz="3200" b="1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EFC001-DC45-4747-A1DD-1D3D109B735B}"/>
                </a:ext>
              </a:extLst>
            </p:cNvPr>
            <p:cNvSpPr txBox="1"/>
            <p:nvPr/>
          </p:nvSpPr>
          <p:spPr>
            <a:xfrm>
              <a:off x="5400261" y="3148187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6</a:t>
              </a:r>
              <a:endParaRPr lang="en-US" sz="3200" b="1" dirty="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AC8559C-D08E-43CF-B7E3-02EA7B93261E}"/>
                </a:ext>
              </a:extLst>
            </p:cNvPr>
            <p:cNvCxnSpPr/>
            <p:nvPr/>
          </p:nvCxnSpPr>
          <p:spPr>
            <a:xfrm>
              <a:off x="5337312" y="3136612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B480D2-A7FA-4C63-ABED-55F45B7680E4}"/>
              </a:ext>
            </a:extLst>
          </p:cNvPr>
          <p:cNvGrpSpPr/>
          <p:nvPr/>
        </p:nvGrpSpPr>
        <p:grpSpPr>
          <a:xfrm>
            <a:off x="9644271" y="3155119"/>
            <a:ext cx="589723" cy="1190312"/>
            <a:chOff x="7404651" y="2542650"/>
            <a:chExt cx="589723" cy="119031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9346F70-44CE-4EB6-9DF9-D3701D80FEB8}"/>
                </a:ext>
              </a:extLst>
            </p:cNvPr>
            <p:cNvSpPr txBox="1"/>
            <p:nvPr/>
          </p:nvSpPr>
          <p:spPr>
            <a:xfrm>
              <a:off x="7434467" y="2542650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2</a:t>
              </a:r>
              <a:endParaRPr lang="en-US" sz="3200" b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5D6C50-67C2-4E8A-9B71-A7F1BD8BBA7C}"/>
                </a:ext>
              </a:extLst>
            </p:cNvPr>
            <p:cNvSpPr txBox="1"/>
            <p:nvPr/>
          </p:nvSpPr>
          <p:spPr>
            <a:xfrm>
              <a:off x="7434466" y="3148187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3</a:t>
              </a:r>
              <a:endParaRPr lang="en-US" sz="3200" b="1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273AC1D-2AAC-4F00-AF22-C22FA37A50C0}"/>
                </a:ext>
              </a:extLst>
            </p:cNvPr>
            <p:cNvCxnSpPr/>
            <p:nvPr/>
          </p:nvCxnSpPr>
          <p:spPr>
            <a:xfrm>
              <a:off x="7404651" y="3150660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4B0A4B6-B5CC-4CEE-91AF-9CEBAC7D8D90}"/>
              </a:ext>
            </a:extLst>
          </p:cNvPr>
          <p:cNvSpPr txBox="1"/>
          <p:nvPr/>
        </p:nvSpPr>
        <p:spPr>
          <a:xfrm>
            <a:off x="10079892" y="3216674"/>
            <a:ext cx="621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6 ×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BA35AD-2225-4ED1-944E-6D0B0120CB52}"/>
              </a:ext>
            </a:extLst>
          </p:cNvPr>
          <p:cNvSpPr txBox="1"/>
          <p:nvPr/>
        </p:nvSpPr>
        <p:spPr>
          <a:xfrm>
            <a:off x="10079892" y="3811830"/>
            <a:ext cx="621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6 ×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2DCDE1-F44D-4A38-960E-2ACC08255329}"/>
              </a:ext>
            </a:extLst>
          </p:cNvPr>
          <p:cNvSpPr txBox="1"/>
          <p:nvPr/>
        </p:nvSpPr>
        <p:spPr>
          <a:xfrm>
            <a:off x="7143728" y="3216673"/>
            <a:ext cx="621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× 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AD4BDD-7D06-4E77-B7CB-44DA6186ECD7}"/>
              </a:ext>
            </a:extLst>
          </p:cNvPr>
          <p:cNvSpPr txBox="1"/>
          <p:nvPr/>
        </p:nvSpPr>
        <p:spPr>
          <a:xfrm>
            <a:off x="7151167" y="3780530"/>
            <a:ext cx="621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× 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B69DD5-2606-4BBE-8137-C7CBC9DFCC81}"/>
              </a:ext>
            </a:extLst>
          </p:cNvPr>
          <p:cNvSpPr txBox="1"/>
          <p:nvPr/>
        </p:nvSpPr>
        <p:spPr>
          <a:xfrm>
            <a:off x="9522122" y="4787543"/>
            <a:ext cx="746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12</a:t>
            </a:r>
            <a:endParaRPr lang="en-US" sz="32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FA905B-CAB0-41B3-B3D6-4F5AF3269D91}"/>
              </a:ext>
            </a:extLst>
          </p:cNvPr>
          <p:cNvSpPr txBox="1"/>
          <p:nvPr/>
        </p:nvSpPr>
        <p:spPr>
          <a:xfrm>
            <a:off x="9542001" y="5405784"/>
            <a:ext cx="746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18</a:t>
            </a:r>
            <a:endParaRPr lang="en-US" sz="3200" b="1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59EDD32-C556-4AEF-8A63-5E318761F1C7}"/>
              </a:ext>
            </a:extLst>
          </p:cNvPr>
          <p:cNvCxnSpPr/>
          <p:nvPr/>
        </p:nvCxnSpPr>
        <p:spPr>
          <a:xfrm>
            <a:off x="9653398" y="5382701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57416AA-ADA4-46F8-82C6-2EDC59838253}"/>
              </a:ext>
            </a:extLst>
          </p:cNvPr>
          <p:cNvSpPr txBox="1"/>
          <p:nvPr/>
        </p:nvSpPr>
        <p:spPr>
          <a:xfrm>
            <a:off x="8808573" y="5087840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+</a:t>
            </a:r>
            <a:endParaRPr lang="en-US" sz="32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D72952-89A0-4CB5-A876-008F9F91FCBF}"/>
              </a:ext>
            </a:extLst>
          </p:cNvPr>
          <p:cNvSpPr txBox="1"/>
          <p:nvPr/>
        </p:nvSpPr>
        <p:spPr>
          <a:xfrm>
            <a:off x="7781530" y="4772304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3</a:t>
            </a:r>
            <a:endParaRPr lang="en-US" sz="32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9C9BFF-0FBB-42D7-A136-90ACA0ABE580}"/>
              </a:ext>
            </a:extLst>
          </p:cNvPr>
          <p:cNvSpPr txBox="1"/>
          <p:nvPr/>
        </p:nvSpPr>
        <p:spPr>
          <a:xfrm>
            <a:off x="7675874" y="5405783"/>
            <a:ext cx="645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18</a:t>
            </a:r>
            <a:endParaRPr lang="en-US" sz="3200" b="1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7F3B821-9777-4811-9D2C-001B1DB147C3}"/>
              </a:ext>
            </a:extLst>
          </p:cNvPr>
          <p:cNvCxnSpPr/>
          <p:nvPr/>
        </p:nvCxnSpPr>
        <p:spPr>
          <a:xfrm>
            <a:off x="7718581" y="5368653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5068893-C593-4677-B223-CE24D539A473}"/>
              </a:ext>
            </a:extLst>
          </p:cNvPr>
          <p:cNvSpPr txBox="1"/>
          <p:nvPr/>
        </p:nvSpPr>
        <p:spPr>
          <a:xfrm>
            <a:off x="6686529" y="5063959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=</a:t>
            </a:r>
            <a:endParaRPr lang="en-US" sz="32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5C9D77-2E61-4B4A-9B0B-FE5548ACFD91}"/>
              </a:ext>
            </a:extLst>
          </p:cNvPr>
          <p:cNvSpPr txBox="1"/>
          <p:nvPr/>
        </p:nvSpPr>
        <p:spPr>
          <a:xfrm>
            <a:off x="5006790" y="4832449"/>
            <a:ext cx="887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15</a:t>
            </a:r>
            <a:endParaRPr lang="en-US" sz="32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D344CB-C803-44CD-84DE-E47CCF042D85}"/>
              </a:ext>
            </a:extLst>
          </p:cNvPr>
          <p:cNvSpPr txBox="1"/>
          <p:nvPr/>
        </p:nvSpPr>
        <p:spPr>
          <a:xfrm>
            <a:off x="7673232" y="5418216"/>
            <a:ext cx="662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18</a:t>
            </a:r>
            <a:endParaRPr lang="en-US" sz="3200" b="1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DE44D3B-DD59-4259-9AAD-20FF15D0C93D}"/>
              </a:ext>
            </a:extLst>
          </p:cNvPr>
          <p:cNvCxnSpPr/>
          <p:nvPr/>
        </p:nvCxnSpPr>
        <p:spPr>
          <a:xfrm>
            <a:off x="5248672" y="5428287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F43093D-1B0A-45BD-8CD9-F0C0624A3B62}"/>
              </a:ext>
            </a:extLst>
          </p:cNvPr>
          <p:cNvGrpSpPr/>
          <p:nvPr/>
        </p:nvGrpSpPr>
        <p:grpSpPr>
          <a:xfrm>
            <a:off x="3499380" y="4786131"/>
            <a:ext cx="746251" cy="1215868"/>
            <a:chOff x="875446" y="4786131"/>
            <a:chExt cx="746251" cy="121586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B99E98F-60A3-4F75-B3EA-D992FDE1117F}"/>
                </a:ext>
              </a:extLst>
            </p:cNvPr>
            <p:cNvSpPr txBox="1"/>
            <p:nvPr/>
          </p:nvSpPr>
          <p:spPr>
            <a:xfrm>
              <a:off x="1016659" y="4786131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5</a:t>
              </a:r>
              <a:endParaRPr lang="en-US" sz="3200" b="1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9E95320-0C1C-478A-AF75-516DBE4924FC}"/>
                </a:ext>
              </a:extLst>
            </p:cNvPr>
            <p:cNvSpPr txBox="1"/>
            <p:nvPr/>
          </p:nvSpPr>
          <p:spPr>
            <a:xfrm>
              <a:off x="875446" y="5417224"/>
              <a:ext cx="746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6</a:t>
              </a:r>
              <a:endParaRPr lang="en-US" sz="3200" b="1" dirty="0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DCE27F3-026F-499B-8AD0-9CBE0DE0DB2F}"/>
                </a:ext>
              </a:extLst>
            </p:cNvPr>
            <p:cNvCxnSpPr/>
            <p:nvPr/>
          </p:nvCxnSpPr>
          <p:spPr>
            <a:xfrm>
              <a:off x="986843" y="5394141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72272A8A-E4C9-405E-B47F-1FAF4173711F}"/>
              </a:ext>
            </a:extLst>
          </p:cNvPr>
          <p:cNvSpPr txBox="1"/>
          <p:nvPr/>
        </p:nvSpPr>
        <p:spPr>
          <a:xfrm>
            <a:off x="4486415" y="5103827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=</a:t>
            </a:r>
            <a:endParaRPr lang="en-US" sz="32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357A66-1BA4-4641-AF3B-26F6757B4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165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ar-KW" sz="6000" b="1" dirty="0">
                <a:solidFill>
                  <a:srgbClr val="002060"/>
                </a:solidFill>
                <a:latin typeface="Aldhabi" panose="01000000000000000000" pitchFamily="2" charset="-78"/>
                <a:cs typeface="Akhbar MT" pitchFamily="2" charset="-78"/>
              </a:rPr>
              <a:t>السؤال الثالث</a:t>
            </a:r>
            <a:endParaRPr lang="en-US" sz="6000" b="1" dirty="0">
              <a:solidFill>
                <a:srgbClr val="002060"/>
              </a:solidFill>
              <a:latin typeface="Aldhabi" panose="01000000000000000000" pitchFamily="2" charset="-78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9021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20417 1.11111E-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8" grpId="0"/>
      <p:bldP spid="29" grpId="0"/>
      <p:bldP spid="30" grpId="0"/>
      <p:bldP spid="30" grpId="1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Cloud with solid fill">
            <a:extLst>
              <a:ext uri="{FF2B5EF4-FFF2-40B4-BE49-F238E27FC236}">
                <a16:creationId xmlns:a16="http://schemas.microsoft.com/office/drawing/2014/main" id="{0E6757B2-4533-41B8-80B9-27ADECEFDD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5751" b="11933"/>
          <a:stretch/>
        </p:blipFill>
        <p:spPr>
          <a:xfrm flipH="1">
            <a:off x="8088909" y="-1"/>
            <a:ext cx="3985818" cy="2882347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iblet"/>
          </a:sp3d>
        </p:spPr>
      </p:pic>
      <p:pic>
        <p:nvPicPr>
          <p:cNvPr id="7" name="Graphic 6" descr="Cloud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A8CD0168-2003-42C7-AFD8-D6421ABD25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5751" b="11933"/>
          <a:stretch/>
        </p:blipFill>
        <p:spPr>
          <a:xfrm flipH="1">
            <a:off x="4103091" y="1987826"/>
            <a:ext cx="3985818" cy="2882347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Graphic 7" descr="Cloud with solid fill">
            <a:extLst>
              <a:ext uri="{FF2B5EF4-FFF2-40B4-BE49-F238E27FC236}">
                <a16:creationId xmlns:a16="http://schemas.microsoft.com/office/drawing/2014/main" id="{FE48B2CC-42EE-4173-8806-552EF17F05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5751" b="11933"/>
          <a:stretch/>
        </p:blipFill>
        <p:spPr>
          <a:xfrm flipH="1">
            <a:off x="259961" y="3975653"/>
            <a:ext cx="3985818" cy="2882347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A31690-94A2-49C8-82AD-8ABB4F2D81F1}"/>
              </a:ext>
            </a:extLst>
          </p:cNvPr>
          <p:cNvSpPr txBox="1"/>
          <p:nvPr/>
        </p:nvSpPr>
        <p:spPr>
          <a:xfrm>
            <a:off x="8978347" y="972356"/>
            <a:ext cx="23522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المرحلة الأولى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B0A42D-8BB6-47FD-B3F8-E907AF137B10}"/>
              </a:ext>
            </a:extLst>
          </p:cNvPr>
          <p:cNvSpPr txBox="1"/>
          <p:nvPr/>
        </p:nvSpPr>
        <p:spPr>
          <a:xfrm>
            <a:off x="4919869" y="2882346"/>
            <a:ext cx="2352261" cy="132343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المرحلة الثانية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C34AF5-5484-4F80-B5FA-52767FB3670E}"/>
              </a:ext>
            </a:extLst>
          </p:cNvPr>
          <p:cNvSpPr txBox="1"/>
          <p:nvPr/>
        </p:nvSpPr>
        <p:spPr>
          <a:xfrm>
            <a:off x="1054433" y="4870173"/>
            <a:ext cx="23522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المرحلة الثالثة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 descr="Checkmark with solid fill">
            <a:extLst>
              <a:ext uri="{FF2B5EF4-FFF2-40B4-BE49-F238E27FC236}">
                <a16:creationId xmlns:a16="http://schemas.microsoft.com/office/drawing/2014/main" id="{FA0DC58C-C82C-480D-A283-088DAAE489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34228" y="183859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57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09D891-92BF-4092-A7BA-94FCA71CC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91" b="92052" l="10000" r="92167">
                        <a14:foregroundMark x1="36667" y1="64880" x2="10500" y2="69131"/>
                        <a14:foregroundMark x1="10500" y1="69131" x2="11167" y2="73937"/>
                        <a14:foregroundMark x1="36333" y1="91312" x2="43000" y2="90758"/>
                        <a14:foregroundMark x1="43000" y1="90758" x2="54333" y2="92052"/>
                        <a14:foregroundMark x1="54333" y1="92052" x2="65333" y2="90388"/>
                        <a14:foregroundMark x1="63833" y1="63216" x2="73333" y2="58226"/>
                        <a14:foregroundMark x1="73500" y1="65804" x2="92167" y2="70055"/>
                        <a14:foregroundMark x1="92167" y1="70055" x2="89667" y2="73937"/>
                        <a14:foregroundMark x1="85667" y1="48059" x2="87000" y2="39372"/>
                        <a14:foregroundMark x1="87000" y1="39372" x2="79000" y2="17560"/>
                        <a14:foregroundMark x1="79000" y1="17560" x2="71667" y2="14233"/>
                        <a14:foregroundMark x1="71667" y1="14233" x2="65667" y2="9057"/>
                        <a14:foregroundMark x1="65667" y1="9057" x2="49000" y2="4991"/>
                        <a14:foregroundMark x1="49000" y1="4991" x2="26000" y2="14048"/>
                        <a14:foregroundMark x1="26000" y1="14048" x2="24667" y2="16266"/>
                        <a14:foregroundMark x1="85667" y1="47874" x2="85333" y2="51756"/>
                        <a14:foregroundMark x1="15167" y1="50092" x2="13167" y2="43993"/>
                        <a14:foregroundMark x1="29667" y1="59150" x2="35333" y2="635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9198" y="0"/>
            <a:ext cx="5553603" cy="500749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2D92591-1CDE-444B-B9C0-F2C961F24461}"/>
              </a:ext>
            </a:extLst>
          </p:cNvPr>
          <p:cNvGrpSpPr/>
          <p:nvPr/>
        </p:nvGrpSpPr>
        <p:grpSpPr>
          <a:xfrm>
            <a:off x="9417049" y="4092575"/>
            <a:ext cx="2362200" cy="2208657"/>
            <a:chOff x="9417049" y="4092575"/>
            <a:chExt cx="2362200" cy="2208657"/>
          </a:xfrm>
        </p:grpSpPr>
        <p:pic>
          <p:nvPicPr>
            <p:cNvPr id="8" name="Picture 7" descr="A whit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3DEC5BE7-D9D5-4F67-8402-67A260290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17049" y="4092575"/>
              <a:ext cx="2362200" cy="220865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334B98-D33E-470E-B5A7-5F6D446D9959}"/>
                </a:ext>
              </a:extLst>
            </p:cNvPr>
            <p:cNvSpPr txBox="1"/>
            <p:nvPr/>
          </p:nvSpPr>
          <p:spPr>
            <a:xfrm>
              <a:off x="10333102" y="5207284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29C13A2-4F73-4704-96B9-2E5F9614D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2349" y="3903169"/>
            <a:ext cx="2362200" cy="2208657"/>
          </a:xfrm>
          <a:prstGeom prst="rect">
            <a:avLst/>
          </a:prstGeom>
        </p:spPr>
      </p:pic>
      <p:pic>
        <p:nvPicPr>
          <p:cNvPr id="10" name="Picture 9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0628EE4-56FD-4B1A-8716-1614D2AAC3C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35223" y="4102955"/>
            <a:ext cx="2362200" cy="22086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78B1B8-614A-049D-1AAE-43EA1D57BF01}"/>
              </a:ext>
            </a:extLst>
          </p:cNvPr>
          <p:cNvSpPr txBox="1"/>
          <p:nvPr/>
        </p:nvSpPr>
        <p:spPr>
          <a:xfrm>
            <a:off x="3505276" y="1380725"/>
            <a:ext cx="5003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فاصل ونواصل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1FEACA-D348-E972-B512-97F9E5006FF8}"/>
              </a:ext>
            </a:extLst>
          </p:cNvPr>
          <p:cNvSpPr txBox="1"/>
          <p:nvPr/>
        </p:nvSpPr>
        <p:spPr>
          <a:xfrm>
            <a:off x="10016837" y="4779818"/>
            <a:ext cx="115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فاصل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C84CD3-0504-B328-1C41-329B2479A283}"/>
              </a:ext>
            </a:extLst>
          </p:cNvPr>
          <p:cNvSpPr txBox="1"/>
          <p:nvPr/>
        </p:nvSpPr>
        <p:spPr>
          <a:xfrm>
            <a:off x="5430618" y="4589438"/>
            <a:ext cx="115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و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580659-DB0C-373A-5F39-F631D5B1CB58}"/>
              </a:ext>
            </a:extLst>
          </p:cNvPr>
          <p:cNvSpPr txBox="1"/>
          <p:nvPr/>
        </p:nvSpPr>
        <p:spPr>
          <a:xfrm>
            <a:off x="583534" y="4881825"/>
            <a:ext cx="1518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نواصل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89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09D891-92BF-4092-A7BA-94FCA71CC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91" b="92052" l="10000" r="92167">
                        <a14:foregroundMark x1="36667" y1="64880" x2="10500" y2="69131"/>
                        <a14:foregroundMark x1="10500" y1="69131" x2="11167" y2="73937"/>
                        <a14:foregroundMark x1="36333" y1="91312" x2="43000" y2="90758"/>
                        <a14:foregroundMark x1="43000" y1="90758" x2="54333" y2="92052"/>
                        <a14:foregroundMark x1="54333" y1="92052" x2="65333" y2="90388"/>
                        <a14:foregroundMark x1="63833" y1="63216" x2="73333" y2="58226"/>
                        <a14:foregroundMark x1="73500" y1="65804" x2="92167" y2="70055"/>
                        <a14:foregroundMark x1="92167" y1="70055" x2="89667" y2="73937"/>
                        <a14:foregroundMark x1="85667" y1="48059" x2="87000" y2="39372"/>
                        <a14:foregroundMark x1="87000" y1="39372" x2="79000" y2="17560"/>
                        <a14:foregroundMark x1="79000" y1="17560" x2="71667" y2="14233"/>
                        <a14:foregroundMark x1="71667" y1="14233" x2="65667" y2="9057"/>
                        <a14:foregroundMark x1="65667" y1="9057" x2="49000" y2="4991"/>
                        <a14:foregroundMark x1="49000" y1="4991" x2="26000" y2="14048"/>
                        <a14:foregroundMark x1="26000" y1="14048" x2="24667" y2="16266"/>
                        <a14:foregroundMark x1="85667" y1="47874" x2="85333" y2="51756"/>
                        <a14:foregroundMark x1="15167" y1="50092" x2="13167" y2="43993"/>
                        <a14:foregroundMark x1="29667" y1="59150" x2="35333" y2="635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9198" y="0"/>
            <a:ext cx="5553603" cy="500749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2D92591-1CDE-444B-B9C0-F2C961F24461}"/>
              </a:ext>
            </a:extLst>
          </p:cNvPr>
          <p:cNvGrpSpPr/>
          <p:nvPr/>
        </p:nvGrpSpPr>
        <p:grpSpPr>
          <a:xfrm>
            <a:off x="9417049" y="4092575"/>
            <a:ext cx="2362200" cy="2208657"/>
            <a:chOff x="9417049" y="4092575"/>
            <a:chExt cx="2362200" cy="2208657"/>
          </a:xfrm>
        </p:grpSpPr>
        <p:pic>
          <p:nvPicPr>
            <p:cNvPr id="8" name="Picture 7" descr="A whit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3DEC5BE7-D9D5-4F67-8402-67A260290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17049" y="4092575"/>
              <a:ext cx="2362200" cy="220865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334B98-D33E-470E-B5A7-5F6D446D9959}"/>
                </a:ext>
              </a:extLst>
            </p:cNvPr>
            <p:cNvSpPr txBox="1"/>
            <p:nvPr/>
          </p:nvSpPr>
          <p:spPr>
            <a:xfrm>
              <a:off x="10333102" y="5207284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endParaRPr lang="en-US" sz="3200" b="1" dirty="0"/>
            </a:p>
          </p:txBody>
        </p:sp>
      </p:grpSp>
      <p:pic>
        <p:nvPicPr>
          <p:cNvPr id="9" name="Picture 8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29C13A2-4F73-4704-96B9-2E5F9614D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2349" y="3903169"/>
            <a:ext cx="2362200" cy="2208657"/>
          </a:xfrm>
          <a:prstGeom prst="rect">
            <a:avLst/>
          </a:prstGeom>
        </p:spPr>
      </p:pic>
      <p:pic>
        <p:nvPicPr>
          <p:cNvPr id="10" name="Picture 9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0628EE4-56FD-4B1A-8716-1614D2AAC3C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35223" y="4102955"/>
            <a:ext cx="2362200" cy="22086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78B1B8-614A-049D-1AAE-43EA1D57BF01}"/>
              </a:ext>
            </a:extLst>
          </p:cNvPr>
          <p:cNvSpPr txBox="1"/>
          <p:nvPr/>
        </p:nvSpPr>
        <p:spPr>
          <a:xfrm>
            <a:off x="3594039" y="1672752"/>
            <a:ext cx="5003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4800" b="1" dirty="0"/>
              <a:t>التمهيد</a:t>
            </a:r>
            <a:endParaRPr lang="en-US" sz="4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1FEACA-D348-E972-B512-97F9E5006FF8}"/>
              </a:ext>
            </a:extLst>
          </p:cNvPr>
          <p:cNvSpPr txBox="1"/>
          <p:nvPr/>
        </p:nvSpPr>
        <p:spPr>
          <a:xfrm>
            <a:off x="10016837" y="4779818"/>
            <a:ext cx="115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200" b="1" dirty="0"/>
              <a:t>اختاري</a:t>
            </a: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C84CD3-0504-B328-1C41-329B2479A283}"/>
              </a:ext>
            </a:extLst>
          </p:cNvPr>
          <p:cNvSpPr txBox="1"/>
          <p:nvPr/>
        </p:nvSpPr>
        <p:spPr>
          <a:xfrm>
            <a:off x="5430618" y="4589438"/>
            <a:ext cx="115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200" b="1" dirty="0"/>
              <a:t>الإجابة</a:t>
            </a:r>
            <a:endParaRPr lang="en-US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580659-DB0C-373A-5F39-F631D5B1CB58}"/>
              </a:ext>
            </a:extLst>
          </p:cNvPr>
          <p:cNvSpPr txBox="1"/>
          <p:nvPr/>
        </p:nvSpPr>
        <p:spPr>
          <a:xfrm>
            <a:off x="583534" y="4881825"/>
            <a:ext cx="1518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200" b="1" dirty="0"/>
              <a:t>الصحيحة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67829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صورة 31">
            <a:extLst>
              <a:ext uri="{FF2B5EF4-FFF2-40B4-BE49-F238E27FC236}">
                <a16:creationId xmlns:a16="http://schemas.microsoft.com/office/drawing/2014/main" id="{C9B47114-915E-4998-B822-9EF2B58F9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0" y="104527"/>
            <a:ext cx="1178871" cy="1144664"/>
          </a:xfrm>
          <a:prstGeom prst="rect">
            <a:avLst/>
          </a:prstGeom>
        </p:spPr>
      </p:pic>
      <p:sp>
        <p:nvSpPr>
          <p:cNvPr id="41" name="مربع نص 40">
            <a:extLst>
              <a:ext uri="{FF2B5EF4-FFF2-40B4-BE49-F238E27FC236}">
                <a16:creationId xmlns:a16="http://schemas.microsoft.com/office/drawing/2014/main" id="{5565A6D8-1D18-456D-8DAA-47AEAA096060}"/>
              </a:ext>
            </a:extLst>
          </p:cNvPr>
          <p:cNvSpPr txBox="1"/>
          <p:nvPr/>
        </p:nvSpPr>
        <p:spPr>
          <a:xfrm>
            <a:off x="2961371" y="1088515"/>
            <a:ext cx="6028841" cy="156966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Lef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9600" b="1" i="0" u="none" strike="noStrike" kern="1200" cap="none" spc="0" normalizeH="0" baseline="0" noProof="0" dirty="0">
                <a:ln>
                  <a:noFill/>
                </a:ln>
                <a:solidFill>
                  <a:srgbClr val="294B0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لعبة الذاكرة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294B0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7" name="صورة 3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B7274B0-BBE5-4C05-AA44-E2579C8D2D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4" b="91379" l="9752" r="89894">
                        <a14:foregroundMark x1="40603" y1="60000" x2="41667" y2="60345"/>
                        <a14:foregroundMark x1="43794" y1="61609" x2="43794" y2="61609"/>
                        <a14:foregroundMark x1="41489" y1="85287" x2="41489" y2="85287"/>
                        <a14:foregroundMark x1="61348" y1="88391" x2="62234" y2="85057"/>
                        <a14:foregroundMark x1="64362" y1="82529" x2="64362" y2="82529"/>
                        <a14:foregroundMark x1="59220" y1="61954" x2="59220" y2="61954"/>
                        <a14:foregroundMark x1="58688" y1="4713" x2="58688" y2="4713"/>
                        <a14:foregroundMark x1="70745" y1="5057" x2="70745" y2="5057"/>
                        <a14:foregroundMark x1="59220" y1="2299" x2="71099" y2="2989"/>
                        <a14:foregroundMark x1="26241" y1="1149" x2="20035" y2="2299"/>
                        <a14:foregroundMark x1="42553" y1="82989" x2="42553" y2="82989"/>
                        <a14:foregroundMark x1="47695" y1="40575" x2="57801" y2="40345"/>
                        <a14:foregroundMark x1="29965" y1="18851" x2="29965" y2="18851"/>
                        <a14:foregroundMark x1="30851" y1="18966" x2="30851" y2="19770"/>
                        <a14:foregroundMark x1="48759" y1="91034" x2="63830" y2="91379"/>
                        <a14:foregroundMark x1="45745" y1="89425" x2="34043" y2="90690"/>
                        <a14:foregroundMark x1="34043" y1="90690" x2="25709" y2="88851"/>
                        <a14:foregroundMark x1="57801" y1="27701" x2="49645" y2="32299"/>
                        <a14:foregroundMark x1="49645" y1="32299" x2="59043" y2="27931"/>
                        <a14:foregroundMark x1="59043" y1="27931" x2="60106" y2="2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12"/>
          <a:stretch/>
        </p:blipFill>
        <p:spPr>
          <a:xfrm>
            <a:off x="8037862" y="2477878"/>
            <a:ext cx="2659010" cy="3793531"/>
          </a:xfrm>
          <a:prstGeom prst="rect">
            <a:avLst/>
          </a:prstGeom>
        </p:spPr>
      </p:pic>
      <p:pic>
        <p:nvPicPr>
          <p:cNvPr id="38" name="صورة 3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5A3C5F8-5A88-43AC-9B8B-A3DDD98FE7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4" b="91379" l="9752" r="89894">
                        <a14:foregroundMark x1="40603" y1="60000" x2="41667" y2="60345"/>
                        <a14:foregroundMark x1="43794" y1="61609" x2="43794" y2="61609"/>
                        <a14:foregroundMark x1="41489" y1="85287" x2="41489" y2="85287"/>
                        <a14:foregroundMark x1="61348" y1="88391" x2="62234" y2="85057"/>
                        <a14:foregroundMark x1="64362" y1="82529" x2="64362" y2="82529"/>
                        <a14:foregroundMark x1="59220" y1="61954" x2="59220" y2="61954"/>
                        <a14:foregroundMark x1="58688" y1="4713" x2="58688" y2="4713"/>
                        <a14:foregroundMark x1="70745" y1="5057" x2="70745" y2="5057"/>
                        <a14:foregroundMark x1="59220" y1="2299" x2="71099" y2="2989"/>
                        <a14:foregroundMark x1="26241" y1="1149" x2="20035" y2="2299"/>
                        <a14:foregroundMark x1="42553" y1="82989" x2="42553" y2="82989"/>
                        <a14:foregroundMark x1="47695" y1="40575" x2="57801" y2="40345"/>
                        <a14:foregroundMark x1="29965" y1="18851" x2="29965" y2="18851"/>
                        <a14:foregroundMark x1="30851" y1="18966" x2="30851" y2="19770"/>
                        <a14:foregroundMark x1="48759" y1="91034" x2="63830" y2="91379"/>
                        <a14:foregroundMark x1="45745" y1="89425" x2="34043" y2="90690"/>
                        <a14:foregroundMark x1="34043" y1="90690" x2="25709" y2="88851"/>
                        <a14:foregroundMark x1="57801" y1="27701" x2="49645" y2="32299"/>
                        <a14:foregroundMark x1="49645" y1="32299" x2="59043" y2="27931"/>
                        <a14:foregroundMark x1="59043" y1="27931" x2="60106" y2="2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12"/>
          <a:stretch/>
        </p:blipFill>
        <p:spPr>
          <a:xfrm flipH="1">
            <a:off x="1378697" y="2477877"/>
            <a:ext cx="2659010" cy="379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6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خلفية :صح 1">
            <a:extLst>
              <a:ext uri="{FF2B5EF4-FFF2-40B4-BE49-F238E27FC236}">
                <a16:creationId xmlns:a16="http://schemas.microsoft.com/office/drawing/2014/main" id="{F1E2539F-BE3E-4B29-8FBC-41DDAF3432BF}"/>
              </a:ext>
            </a:extLst>
          </p:cNvPr>
          <p:cNvSpPr/>
          <p:nvPr/>
        </p:nvSpPr>
        <p:spPr>
          <a:xfrm>
            <a:off x="8155859" y="359370"/>
            <a:ext cx="1873045" cy="1902542"/>
          </a:xfrm>
          <a:prstGeom prst="roundRect">
            <a:avLst/>
          </a:prstGeom>
          <a:solidFill>
            <a:srgbClr val="3B8007"/>
          </a:solidFill>
          <a:ln>
            <a:noFill/>
          </a:ln>
          <a:scene3d>
            <a:camera prst="perspectiveFront"/>
            <a:lightRig rig="threePt" dir="t"/>
          </a:scene3d>
          <a:sp3d>
            <a:bevelT/>
            <a:bevelB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خلفية 7">
            <a:extLst>
              <a:ext uri="{FF2B5EF4-FFF2-40B4-BE49-F238E27FC236}">
                <a16:creationId xmlns:a16="http://schemas.microsoft.com/office/drawing/2014/main" id="{C81E2AEC-9EC2-42D0-BE5C-7FC8C9B6C42A}"/>
              </a:ext>
            </a:extLst>
          </p:cNvPr>
          <p:cNvSpPr/>
          <p:nvPr/>
        </p:nvSpPr>
        <p:spPr>
          <a:xfrm>
            <a:off x="5159476" y="4636402"/>
            <a:ext cx="1873045" cy="1902542"/>
          </a:xfrm>
          <a:prstGeom prst="roundRect">
            <a:avLst/>
          </a:prstGeom>
          <a:solidFill>
            <a:srgbClr val="3B8007"/>
          </a:solidFill>
          <a:ln>
            <a:noFill/>
          </a:ln>
          <a:scene3d>
            <a:camera prst="perspectiveFront"/>
            <a:lightRig rig="threePt" dir="t"/>
          </a:scene3d>
          <a:sp3d>
            <a:bevelT/>
            <a:bevelB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خلفية : خطا 6">
            <a:extLst>
              <a:ext uri="{FF2B5EF4-FFF2-40B4-BE49-F238E27FC236}">
                <a16:creationId xmlns:a16="http://schemas.microsoft.com/office/drawing/2014/main" id="{3BFB78B8-88D4-4CC6-955E-33607665C726}"/>
              </a:ext>
            </a:extLst>
          </p:cNvPr>
          <p:cNvSpPr/>
          <p:nvPr/>
        </p:nvSpPr>
        <p:spPr>
          <a:xfrm>
            <a:off x="2190472" y="2527045"/>
            <a:ext cx="1873045" cy="1902542"/>
          </a:xfrm>
          <a:prstGeom prst="roundRect">
            <a:avLst/>
          </a:prstGeom>
          <a:solidFill>
            <a:srgbClr val="3B8007"/>
          </a:solidFill>
          <a:ln>
            <a:noFill/>
          </a:ln>
          <a:scene3d>
            <a:camera prst="perspectiveFront"/>
            <a:lightRig rig="threePt" dir="t"/>
          </a:scene3d>
          <a:sp3d>
            <a:bevelT/>
            <a:bevelB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خلفية : خطا 5">
            <a:extLst>
              <a:ext uri="{FF2B5EF4-FFF2-40B4-BE49-F238E27FC236}">
                <a16:creationId xmlns:a16="http://schemas.microsoft.com/office/drawing/2014/main" id="{90221C08-8D69-4859-A036-7DDE2E32C5FB}"/>
              </a:ext>
            </a:extLst>
          </p:cNvPr>
          <p:cNvSpPr/>
          <p:nvPr/>
        </p:nvSpPr>
        <p:spPr>
          <a:xfrm>
            <a:off x="5159477" y="2497886"/>
            <a:ext cx="1873045" cy="1902542"/>
          </a:xfrm>
          <a:prstGeom prst="roundRect">
            <a:avLst/>
          </a:prstGeom>
          <a:solidFill>
            <a:srgbClr val="3B8007"/>
          </a:solidFill>
          <a:ln>
            <a:noFill/>
          </a:ln>
          <a:scene3d>
            <a:camera prst="perspectiveFront"/>
            <a:lightRig rig="threePt" dir="t"/>
          </a:scene3d>
          <a:sp3d>
            <a:bevelT/>
            <a:bevelB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خلفية : خطا 4">
            <a:extLst>
              <a:ext uri="{FF2B5EF4-FFF2-40B4-BE49-F238E27FC236}">
                <a16:creationId xmlns:a16="http://schemas.microsoft.com/office/drawing/2014/main" id="{6269CCC5-AE92-4F78-AEA2-E1B2D7B86DA3}"/>
              </a:ext>
            </a:extLst>
          </p:cNvPr>
          <p:cNvSpPr/>
          <p:nvPr/>
        </p:nvSpPr>
        <p:spPr>
          <a:xfrm>
            <a:off x="8155859" y="2419228"/>
            <a:ext cx="1873045" cy="1902542"/>
          </a:xfrm>
          <a:prstGeom prst="roundRect">
            <a:avLst/>
          </a:prstGeom>
          <a:solidFill>
            <a:srgbClr val="3B8007"/>
          </a:solidFill>
          <a:ln>
            <a:noFill/>
          </a:ln>
          <a:scene3d>
            <a:camera prst="perspectiveFront"/>
            <a:lightRig rig="threePt" dir="t"/>
          </a:scene3d>
          <a:sp3d>
            <a:bevelT/>
            <a:bevelB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خلفية : خطا 3">
            <a:extLst>
              <a:ext uri="{FF2B5EF4-FFF2-40B4-BE49-F238E27FC236}">
                <a16:creationId xmlns:a16="http://schemas.microsoft.com/office/drawing/2014/main" id="{C6234976-A94D-4FB0-A128-26ADF10DB76B}"/>
              </a:ext>
            </a:extLst>
          </p:cNvPr>
          <p:cNvSpPr/>
          <p:nvPr/>
        </p:nvSpPr>
        <p:spPr>
          <a:xfrm>
            <a:off x="2213587" y="385273"/>
            <a:ext cx="1873045" cy="1902542"/>
          </a:xfrm>
          <a:prstGeom prst="roundRect">
            <a:avLst/>
          </a:prstGeom>
          <a:solidFill>
            <a:srgbClr val="3B8007"/>
          </a:solidFill>
          <a:ln>
            <a:noFill/>
          </a:ln>
          <a:scene3d>
            <a:camera prst="perspectiveFront"/>
            <a:lightRig rig="threePt" dir="t"/>
          </a:scene3d>
          <a:sp3d>
            <a:bevelT/>
            <a:bevelB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خلفية :خطا 2">
            <a:extLst>
              <a:ext uri="{FF2B5EF4-FFF2-40B4-BE49-F238E27FC236}">
                <a16:creationId xmlns:a16="http://schemas.microsoft.com/office/drawing/2014/main" id="{95CA900A-9FC1-44FA-B62D-C7623D379F22}"/>
              </a:ext>
            </a:extLst>
          </p:cNvPr>
          <p:cNvSpPr/>
          <p:nvPr/>
        </p:nvSpPr>
        <p:spPr>
          <a:xfrm>
            <a:off x="5159476" y="359370"/>
            <a:ext cx="1873045" cy="1902542"/>
          </a:xfrm>
          <a:prstGeom prst="roundRect">
            <a:avLst/>
          </a:prstGeom>
          <a:solidFill>
            <a:srgbClr val="3B8007"/>
          </a:solidFill>
          <a:ln>
            <a:noFill/>
          </a:ln>
          <a:scene3d>
            <a:camera prst="perspectiveFront"/>
            <a:lightRig rig="threePt" dir="t"/>
          </a:scene3d>
          <a:sp3d>
            <a:bevelT/>
            <a:bevelB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صورة خطا">
            <a:extLst>
              <a:ext uri="{FF2B5EF4-FFF2-40B4-BE49-F238E27FC236}">
                <a16:creationId xmlns:a16="http://schemas.microsoft.com/office/drawing/2014/main" id="{D39B972F-C02D-4933-981E-A936F926C7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59" b="95541" l="9746" r="89831">
                        <a14:foregroundMark x1="45339" y1="4459" x2="74153" y2="8280"/>
                        <a14:foregroundMark x1="50424" y1="91720" x2="50424" y2="91720"/>
                        <a14:foregroundMark x1="12288" y1="80573" x2="12288" y2="81529"/>
                        <a14:foregroundMark x1="12288" y1="84395" x2="11441" y2="86943"/>
                        <a14:foregroundMark x1="42797" y1="92675" x2="42797" y2="92675"/>
                        <a14:foregroundMark x1="40254" y1="92675" x2="53814" y2="95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284" y="2732736"/>
            <a:ext cx="1593419" cy="1432841"/>
          </a:xfrm>
          <a:prstGeom prst="rect">
            <a:avLst/>
          </a:prstGeom>
          <a:ln>
            <a:noFill/>
          </a:ln>
        </p:spPr>
      </p:pic>
      <p:pic>
        <p:nvPicPr>
          <p:cNvPr id="16" name="صورة خطا">
            <a:extLst>
              <a:ext uri="{FF2B5EF4-FFF2-40B4-BE49-F238E27FC236}">
                <a16:creationId xmlns:a16="http://schemas.microsoft.com/office/drawing/2014/main" id="{93289F03-078C-446B-964A-34A2C066B7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17" b="95417" l="10000" r="90417">
                        <a14:foregroundMark x1="17500" y1="5833" x2="17500" y2="5833"/>
                        <a14:foregroundMark x1="36250" y1="95417" x2="36250" y2="95417"/>
                        <a14:foregroundMark x1="80000" y1="92500" x2="80000" y2="92500"/>
                        <a14:foregroundMark x1="86250" y1="74583" x2="86250" y2="74583"/>
                        <a14:foregroundMark x1="90417" y1="74583" x2="90417" y2="74583"/>
                        <a14:foregroundMark x1="82917" y1="93333" x2="71667" y2="85000"/>
                        <a14:foregroundMark x1="55833" y1="45417" x2="59167" y2="52917"/>
                        <a14:foregroundMark x1="89167" y1="73750" x2="90417" y2="75833"/>
                        <a14:foregroundMark x1="27917" y1="76667" x2="30833" y2="85000"/>
                        <a14:foregroundMark x1="90417" y1="72500" x2="88333" y2="73750"/>
                        <a14:foregroundMark x1="47500" y1="52917" x2="41250" y2="50833"/>
                        <a14:foregroundMark x1="47500" y1="49583" x2="47500" y2="4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0101" y="2448726"/>
            <a:ext cx="1873044" cy="1873044"/>
          </a:xfrm>
          <a:prstGeom prst="rect">
            <a:avLst/>
          </a:prstGeom>
          <a:ln>
            <a:noFill/>
          </a:ln>
        </p:spPr>
      </p:pic>
      <p:pic>
        <p:nvPicPr>
          <p:cNvPr id="20" name="صورة خطا">
            <a:extLst>
              <a:ext uri="{FF2B5EF4-FFF2-40B4-BE49-F238E27FC236}">
                <a16:creationId xmlns:a16="http://schemas.microsoft.com/office/drawing/2014/main" id="{3E831793-6CEA-4F7E-BEF2-5853D0AA14A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793" b="90345" l="6915" r="89894">
                        <a14:foregroundMark x1="67908" y1="84598" x2="67908" y2="84598"/>
                        <a14:foregroundMark x1="89716" y1="63333" x2="89716" y2="63333"/>
                        <a14:foregroundMark x1="62589" y1="88161" x2="62589" y2="88161"/>
                        <a14:foregroundMark x1="17199" y1="90345" x2="17199" y2="90345"/>
                        <a14:foregroundMark x1="18085" y1="88161" x2="18085" y2="88161"/>
                        <a14:foregroundMark x1="24468" y1="81149" x2="24468" y2="81149"/>
                        <a14:foregroundMark x1="21631" y1="81149" x2="22518" y2="83218"/>
                        <a14:foregroundMark x1="67908" y1="79655" x2="67908" y2="79655"/>
                        <a14:foregroundMark x1="7092" y1="60575" x2="7092" y2="60575"/>
                        <a14:foregroundMark x1="32624" y1="18736" x2="32624" y2="18736"/>
                        <a14:foregroundMark x1="34397" y1="3793" x2="39894" y2="7356"/>
                        <a14:foregroundMark x1="45213" y1="19425" x2="45213" y2="16552"/>
                        <a14:foregroundMark x1="69858" y1="83218" x2="69858" y2="83218"/>
                        <a14:foregroundMark x1="16312" y1="86782" x2="16312" y2="86782"/>
                        <a14:foregroundMark x1="14362" y1="85402" x2="14362" y2="85402"/>
                        <a14:foregroundMark x1="62589" y1="88851" x2="62589" y2="88851"/>
                        <a14:foregroundMark x1="67021" y1="81839" x2="69858" y2="88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65"/>
          <a:stretch/>
        </p:blipFill>
        <p:spPr>
          <a:xfrm>
            <a:off x="5380517" y="2549269"/>
            <a:ext cx="1481456" cy="1772501"/>
          </a:xfrm>
          <a:prstGeom prst="rect">
            <a:avLst/>
          </a:prstGeom>
          <a:ln>
            <a:noFill/>
          </a:ln>
        </p:spPr>
      </p:pic>
      <p:sp>
        <p:nvSpPr>
          <p:cNvPr id="31" name="سهم: لأسفل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5ED9509-4777-43D1-83AF-B53C84CF76F0}"/>
              </a:ext>
            </a:extLst>
          </p:cNvPr>
          <p:cNvSpPr/>
          <p:nvPr/>
        </p:nvSpPr>
        <p:spPr>
          <a:xfrm rot="5400000">
            <a:off x="5732932" y="5211155"/>
            <a:ext cx="712694" cy="753036"/>
          </a:xfrm>
          <a:prstGeom prst="downArrow">
            <a:avLst/>
          </a:prstGeom>
          <a:solidFill>
            <a:srgbClr val="FFC000"/>
          </a:solidFill>
          <a:ln>
            <a:noFill/>
          </a:ln>
          <a:scene3d>
            <a:camera prst="perspectiveFront"/>
            <a:lightRig rig="threePt" dir="t"/>
          </a:scene3d>
          <a:sp3d>
            <a:bevelT/>
            <a:bevelB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صورة صح">
            <a:extLst>
              <a:ext uri="{FF2B5EF4-FFF2-40B4-BE49-F238E27FC236}">
                <a16:creationId xmlns:a16="http://schemas.microsoft.com/office/drawing/2014/main" id="{F5C87E08-45CF-4DD5-807C-EF207DCEAD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333" b="90417" l="2917" r="95000">
                        <a14:foregroundMark x1="55833" y1="34583" x2="55833" y2="34583"/>
                        <a14:foregroundMark x1="38750" y1="33333" x2="38750" y2="33333"/>
                        <a14:foregroundMark x1="88333" y1="75000" x2="88333" y2="75000"/>
                        <a14:foregroundMark x1="92917" y1="71250" x2="92917" y2="71250"/>
                        <a14:foregroundMark x1="75417" y1="90000" x2="75417" y2="90000"/>
                        <a14:foregroundMark x1="70833" y1="88750" x2="70833" y2="88750"/>
                        <a14:foregroundMark x1="35417" y1="87500" x2="35417" y2="87500"/>
                        <a14:foregroundMark x1="34167" y1="87500" x2="34167" y2="87500"/>
                        <a14:foregroundMark x1="44583" y1="26667" x2="44583" y2="26667"/>
                        <a14:foregroundMark x1="45417" y1="25417" x2="45417" y2="25417"/>
                        <a14:foregroundMark x1="60417" y1="30000" x2="60417" y2="30000"/>
                        <a14:foregroundMark x1="60417" y1="30000" x2="60417" y2="30000"/>
                        <a14:foregroundMark x1="54583" y1="26667" x2="44583" y2="35833"/>
                        <a14:foregroundMark x1="47917" y1="26667" x2="34167" y2="30000"/>
                        <a14:foregroundMark x1="10000" y1="32500" x2="6667" y2="37917"/>
                        <a14:foregroundMark x1="7500" y1="32500" x2="14583" y2="30000"/>
                        <a14:foregroundMark x1="2917" y1="42500" x2="7500" y2="40417"/>
                        <a14:foregroundMark x1="55833" y1="30000" x2="59583" y2="32500"/>
                        <a14:foregroundMark x1="59583" y1="32500" x2="59583" y2="32500"/>
                        <a14:foregroundMark x1="55833" y1="30000" x2="55833" y2="30000"/>
                        <a14:foregroundMark x1="2917" y1="45000" x2="14583" y2="28750"/>
                        <a14:foregroundMark x1="12083" y1="27500" x2="12083" y2="27500"/>
                        <a14:foregroundMark x1="15833" y1="25417" x2="15833" y2="25417"/>
                        <a14:foregroundMark x1="15833" y1="25417" x2="15833" y2="25417"/>
                        <a14:foregroundMark x1="93750" y1="71250" x2="93750" y2="71250"/>
                        <a14:foregroundMark x1="85833" y1="72500" x2="85833" y2="72500"/>
                        <a14:foregroundMark x1="89167" y1="70417" x2="89167" y2="70417"/>
                        <a14:foregroundMark x1="93750" y1="70417" x2="95000" y2="70417"/>
                        <a14:foregroundMark x1="91667" y1="69167" x2="88333" y2="69167"/>
                        <a14:foregroundMark x1="55833" y1="39167" x2="55833" y2="39167"/>
                        <a14:foregroundMark x1="15833" y1="46250" x2="15833" y2="46250"/>
                        <a14:foregroundMark x1="30417" y1="88750" x2="36250" y2="85000"/>
                        <a14:foregroundMark x1="72083" y1="90833" x2="73333" y2="90833"/>
                        <a14:foregroundMark x1="73333" y1="88750" x2="73333" y2="88750"/>
                        <a14:foregroundMark x1="72083" y1="87500" x2="72083" y2="84167"/>
                        <a14:foregroundMark x1="57083" y1="8333" x2="46667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4510" y="4866071"/>
            <a:ext cx="1618670" cy="1618670"/>
          </a:xfrm>
          <a:prstGeom prst="rect">
            <a:avLst/>
          </a:prstGeom>
          <a:ln>
            <a:noFill/>
          </a:ln>
        </p:spPr>
      </p:pic>
      <p:sp>
        <p:nvSpPr>
          <p:cNvPr id="25" name="قناع: خطا 6">
            <a:extLst>
              <a:ext uri="{FF2B5EF4-FFF2-40B4-BE49-F238E27FC236}">
                <a16:creationId xmlns:a16="http://schemas.microsoft.com/office/drawing/2014/main" id="{24F93DC7-8596-47D1-9B5D-19DA9BEE1F29}"/>
              </a:ext>
            </a:extLst>
          </p:cNvPr>
          <p:cNvSpPr/>
          <p:nvPr/>
        </p:nvSpPr>
        <p:spPr>
          <a:xfrm>
            <a:off x="2203721" y="2535906"/>
            <a:ext cx="1873045" cy="1902542"/>
          </a:xfrm>
          <a:prstGeom prst="roundRect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perspectiveFront"/>
            <a:lightRig rig="threePt" dir="t"/>
          </a:scene3d>
          <a:sp3d>
            <a:bevelT/>
            <a:bevelB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قناع: خطا 4">
            <a:extLst>
              <a:ext uri="{FF2B5EF4-FFF2-40B4-BE49-F238E27FC236}">
                <a16:creationId xmlns:a16="http://schemas.microsoft.com/office/drawing/2014/main" id="{575844B4-D0BA-4992-BFD9-AAA91806D262}"/>
              </a:ext>
            </a:extLst>
          </p:cNvPr>
          <p:cNvSpPr/>
          <p:nvPr/>
        </p:nvSpPr>
        <p:spPr>
          <a:xfrm>
            <a:off x="8169111" y="2395196"/>
            <a:ext cx="1873045" cy="1941824"/>
          </a:xfrm>
          <a:prstGeom prst="roundRect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perspectiveFront"/>
            <a:lightRig rig="threePt" dir="t"/>
          </a:scene3d>
          <a:sp3d>
            <a:bevelT/>
            <a:bevelB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قناع: خطا 5">
            <a:extLst>
              <a:ext uri="{FF2B5EF4-FFF2-40B4-BE49-F238E27FC236}">
                <a16:creationId xmlns:a16="http://schemas.microsoft.com/office/drawing/2014/main" id="{E44D9F7D-6C44-41EC-BE99-32EE1B99199C}"/>
              </a:ext>
            </a:extLst>
          </p:cNvPr>
          <p:cNvSpPr/>
          <p:nvPr/>
        </p:nvSpPr>
        <p:spPr>
          <a:xfrm>
            <a:off x="5159477" y="2509261"/>
            <a:ext cx="1873045" cy="1902542"/>
          </a:xfrm>
          <a:prstGeom prst="roundRect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perspectiveFront"/>
            <a:lightRig rig="threePt" dir="t"/>
          </a:scene3d>
          <a:sp3d>
            <a:bevelT/>
            <a:bevelB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C9B47114-915E-4998-B822-9EF2B58F96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840" y="104527"/>
            <a:ext cx="1178871" cy="114466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693153C-7ACE-4D39-B755-F2B3E74C98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80517" y="325323"/>
            <a:ext cx="1481456" cy="190254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BE5C54D-AC60-4928-BA8E-22D7DCDD0BD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77084" y="450887"/>
            <a:ext cx="1510730" cy="1651411"/>
          </a:xfrm>
          <a:prstGeom prst="rect">
            <a:avLst/>
          </a:prstGeom>
        </p:spPr>
      </p:pic>
      <p:sp>
        <p:nvSpPr>
          <p:cNvPr id="29" name="قناع :خطا 2">
            <a:extLst>
              <a:ext uri="{FF2B5EF4-FFF2-40B4-BE49-F238E27FC236}">
                <a16:creationId xmlns:a16="http://schemas.microsoft.com/office/drawing/2014/main" id="{5876FD42-1FAB-418C-ABA2-1638C696C349}"/>
              </a:ext>
            </a:extLst>
          </p:cNvPr>
          <p:cNvSpPr/>
          <p:nvPr/>
        </p:nvSpPr>
        <p:spPr>
          <a:xfrm>
            <a:off x="5172728" y="373259"/>
            <a:ext cx="1873045" cy="1902542"/>
          </a:xfrm>
          <a:prstGeom prst="roundRect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perspectiveFront"/>
            <a:lightRig rig="threePt" dir="t"/>
          </a:scene3d>
          <a:sp3d>
            <a:bevelT/>
            <a:bevelB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قناع :خلفية 7">
            <a:extLst>
              <a:ext uri="{FF2B5EF4-FFF2-40B4-BE49-F238E27FC236}">
                <a16:creationId xmlns:a16="http://schemas.microsoft.com/office/drawing/2014/main" id="{E810A9C6-F5EC-49B5-9703-3BD44ED859D9}"/>
              </a:ext>
            </a:extLst>
          </p:cNvPr>
          <p:cNvSpPr/>
          <p:nvPr/>
        </p:nvSpPr>
        <p:spPr>
          <a:xfrm>
            <a:off x="5152756" y="4636402"/>
            <a:ext cx="1873045" cy="1902542"/>
          </a:xfrm>
          <a:prstGeom prst="roundRect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perspectiveFront"/>
            <a:lightRig rig="threePt" dir="t"/>
          </a:scene3d>
          <a:sp3d>
            <a:bevelT/>
            <a:bevelB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صورة 3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B7274B0-BBE5-4C05-AA44-E2579C8D2DA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34" b="91379" l="9752" r="89894">
                        <a14:foregroundMark x1="40603" y1="60000" x2="41667" y2="60345"/>
                        <a14:foregroundMark x1="43794" y1="61609" x2="43794" y2="61609"/>
                        <a14:foregroundMark x1="41489" y1="85287" x2="41489" y2="85287"/>
                        <a14:foregroundMark x1="61348" y1="88391" x2="62234" y2="85057"/>
                        <a14:foregroundMark x1="64362" y1="82529" x2="64362" y2="82529"/>
                        <a14:foregroundMark x1="59220" y1="61954" x2="59220" y2="61954"/>
                        <a14:foregroundMark x1="58688" y1="4713" x2="58688" y2="4713"/>
                        <a14:foregroundMark x1="70745" y1="5057" x2="70745" y2="5057"/>
                        <a14:foregroundMark x1="59220" y1="2299" x2="71099" y2="2989"/>
                        <a14:foregroundMark x1="26241" y1="1149" x2="20035" y2="2299"/>
                        <a14:foregroundMark x1="42553" y1="82989" x2="42553" y2="82989"/>
                        <a14:foregroundMark x1="47695" y1="40575" x2="57801" y2="40345"/>
                        <a14:foregroundMark x1="29965" y1="18851" x2="29965" y2="18851"/>
                        <a14:foregroundMark x1="30851" y1="18966" x2="30851" y2="19770"/>
                        <a14:foregroundMark x1="48759" y1="91034" x2="63830" y2="91379"/>
                        <a14:foregroundMark x1="45745" y1="89425" x2="34043" y2="90690"/>
                        <a14:foregroundMark x1="34043" y1="90690" x2="25709" y2="88851"/>
                        <a14:foregroundMark x1="57801" y1="27701" x2="49645" y2="32299"/>
                        <a14:foregroundMark x1="49645" y1="32299" x2="59043" y2="27931"/>
                        <a14:foregroundMark x1="59043" y1="27931" x2="60106" y2="2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12"/>
          <a:stretch/>
        </p:blipFill>
        <p:spPr>
          <a:xfrm>
            <a:off x="9668745" y="2881572"/>
            <a:ext cx="2659010" cy="3793531"/>
          </a:xfrm>
          <a:prstGeom prst="rect">
            <a:avLst/>
          </a:prstGeom>
        </p:spPr>
      </p:pic>
      <p:pic>
        <p:nvPicPr>
          <p:cNvPr id="38" name="صورة 3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5A3C5F8-5A88-43AC-9B8B-A3DDD98FE77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34" b="91379" l="9752" r="89894">
                        <a14:foregroundMark x1="40603" y1="60000" x2="41667" y2="60345"/>
                        <a14:foregroundMark x1="43794" y1="61609" x2="43794" y2="61609"/>
                        <a14:foregroundMark x1="41489" y1="85287" x2="41489" y2="85287"/>
                        <a14:foregroundMark x1="61348" y1="88391" x2="62234" y2="85057"/>
                        <a14:foregroundMark x1="64362" y1="82529" x2="64362" y2="82529"/>
                        <a14:foregroundMark x1="59220" y1="61954" x2="59220" y2="61954"/>
                        <a14:foregroundMark x1="58688" y1="4713" x2="58688" y2="4713"/>
                        <a14:foregroundMark x1="70745" y1="5057" x2="70745" y2="5057"/>
                        <a14:foregroundMark x1="59220" y1="2299" x2="71099" y2="2989"/>
                        <a14:foregroundMark x1="26241" y1="1149" x2="20035" y2="2299"/>
                        <a14:foregroundMark x1="42553" y1="82989" x2="42553" y2="82989"/>
                        <a14:foregroundMark x1="47695" y1="40575" x2="57801" y2="40345"/>
                        <a14:foregroundMark x1="29965" y1="18851" x2="29965" y2="18851"/>
                        <a14:foregroundMark x1="30851" y1="18966" x2="30851" y2="19770"/>
                        <a14:foregroundMark x1="48759" y1="91034" x2="63830" y2="91379"/>
                        <a14:foregroundMark x1="45745" y1="89425" x2="34043" y2="90690"/>
                        <a14:foregroundMark x1="34043" y1="90690" x2="25709" y2="88851"/>
                        <a14:foregroundMark x1="57801" y1="27701" x2="49645" y2="32299"/>
                        <a14:foregroundMark x1="49645" y1="32299" x2="59043" y2="27931"/>
                        <a14:foregroundMark x1="59043" y1="27931" x2="60106" y2="2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12"/>
          <a:stretch/>
        </p:blipFill>
        <p:spPr>
          <a:xfrm flipH="1">
            <a:off x="-310490" y="2881572"/>
            <a:ext cx="2659010" cy="3793531"/>
          </a:xfrm>
          <a:prstGeom prst="rect">
            <a:avLst/>
          </a:prstGeom>
        </p:spPr>
      </p:pic>
      <p:sp>
        <p:nvSpPr>
          <p:cNvPr id="28" name="قناع : خطا 3">
            <a:extLst>
              <a:ext uri="{FF2B5EF4-FFF2-40B4-BE49-F238E27FC236}">
                <a16:creationId xmlns:a16="http://schemas.microsoft.com/office/drawing/2014/main" id="{B687BAB1-809F-4E1B-81E0-A9BF9D6840E4}"/>
              </a:ext>
            </a:extLst>
          </p:cNvPr>
          <p:cNvSpPr/>
          <p:nvPr/>
        </p:nvSpPr>
        <p:spPr>
          <a:xfrm>
            <a:off x="2200335" y="389256"/>
            <a:ext cx="1873045" cy="1902542"/>
          </a:xfrm>
          <a:prstGeom prst="roundRect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perspectiveFront"/>
            <a:lightRig rig="threePt" dir="t"/>
          </a:scene3d>
          <a:sp3d>
            <a:bevelT/>
            <a:bevelB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صورة صح">
            <a:extLst>
              <a:ext uri="{FF2B5EF4-FFF2-40B4-BE49-F238E27FC236}">
                <a16:creationId xmlns:a16="http://schemas.microsoft.com/office/drawing/2014/main" id="{B4B30AE3-F806-4126-861B-AE5EFF3FBC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333" b="90417" l="2917" r="95000">
                        <a14:foregroundMark x1="55833" y1="34583" x2="55833" y2="34583"/>
                        <a14:foregroundMark x1="38750" y1="33333" x2="38750" y2="33333"/>
                        <a14:foregroundMark x1="88333" y1="75000" x2="88333" y2="75000"/>
                        <a14:foregroundMark x1="92917" y1="71250" x2="92917" y2="71250"/>
                        <a14:foregroundMark x1="75417" y1="90000" x2="75417" y2="90000"/>
                        <a14:foregroundMark x1="70833" y1="88750" x2="70833" y2="88750"/>
                        <a14:foregroundMark x1="35417" y1="87500" x2="35417" y2="87500"/>
                        <a14:foregroundMark x1="34167" y1="87500" x2="34167" y2="87500"/>
                        <a14:foregroundMark x1="44583" y1="26667" x2="44583" y2="26667"/>
                        <a14:foregroundMark x1="45417" y1="25417" x2="45417" y2="25417"/>
                        <a14:foregroundMark x1="60417" y1="30000" x2="60417" y2="30000"/>
                        <a14:foregroundMark x1="60417" y1="30000" x2="60417" y2="30000"/>
                        <a14:foregroundMark x1="54583" y1="26667" x2="44583" y2="35833"/>
                        <a14:foregroundMark x1="47917" y1="26667" x2="34167" y2="30000"/>
                        <a14:foregroundMark x1="10000" y1="32500" x2="6667" y2="37917"/>
                        <a14:foregroundMark x1="7500" y1="32500" x2="14583" y2="30000"/>
                        <a14:foregroundMark x1="2917" y1="42500" x2="7500" y2="40417"/>
                        <a14:foregroundMark x1="55833" y1="30000" x2="59583" y2="32500"/>
                        <a14:foregroundMark x1="59583" y1="32500" x2="59583" y2="32500"/>
                        <a14:foregroundMark x1="55833" y1="30000" x2="55833" y2="30000"/>
                        <a14:foregroundMark x1="2917" y1="45000" x2="14583" y2="28750"/>
                        <a14:foregroundMark x1="12083" y1="27500" x2="12083" y2="27500"/>
                        <a14:foregroundMark x1="15833" y1="25417" x2="15833" y2="25417"/>
                        <a14:foregroundMark x1="15833" y1="25417" x2="15833" y2="25417"/>
                        <a14:foregroundMark x1="93750" y1="71250" x2="93750" y2="71250"/>
                        <a14:foregroundMark x1="85833" y1="72500" x2="85833" y2="72500"/>
                        <a14:foregroundMark x1="89167" y1="70417" x2="89167" y2="70417"/>
                        <a14:foregroundMark x1="93750" y1="70417" x2="95000" y2="70417"/>
                        <a14:foregroundMark x1="91667" y1="69167" x2="88333" y2="69167"/>
                        <a14:foregroundMark x1="55833" y1="39167" x2="55833" y2="39167"/>
                        <a14:foregroundMark x1="15833" y1="46250" x2="15833" y2="46250"/>
                        <a14:foregroundMark x1="30417" y1="88750" x2="36250" y2="85000"/>
                        <a14:foregroundMark x1="72083" y1="90833" x2="73333" y2="90833"/>
                        <a14:foregroundMark x1="73333" y1="88750" x2="73333" y2="88750"/>
                        <a14:foregroundMark x1="72083" y1="87500" x2="72083" y2="84167"/>
                        <a14:foregroundMark x1="57083" y1="8333" x2="46667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3761" y="467257"/>
            <a:ext cx="1618670" cy="1618670"/>
          </a:xfrm>
          <a:prstGeom prst="rect">
            <a:avLst/>
          </a:prstGeom>
          <a:ln>
            <a:noFill/>
          </a:ln>
        </p:spPr>
      </p:pic>
      <p:sp>
        <p:nvSpPr>
          <p:cNvPr id="30" name="قناع :صح 1">
            <a:extLst>
              <a:ext uri="{FF2B5EF4-FFF2-40B4-BE49-F238E27FC236}">
                <a16:creationId xmlns:a16="http://schemas.microsoft.com/office/drawing/2014/main" id="{525BEE10-A1A5-4C4C-B980-CC3BDE7AA6EA}"/>
              </a:ext>
            </a:extLst>
          </p:cNvPr>
          <p:cNvSpPr/>
          <p:nvPr/>
        </p:nvSpPr>
        <p:spPr>
          <a:xfrm>
            <a:off x="8142607" y="366995"/>
            <a:ext cx="1873045" cy="1902542"/>
          </a:xfrm>
          <a:prstGeom prst="roundRect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perspectiveFront"/>
            <a:lightRig rig="threePt" dir="t"/>
          </a:scene3d>
          <a:sp3d>
            <a:bevelT/>
            <a:bevelB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57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7" presetClass="entr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جابه خطا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جابه خطا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جابه خطا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جابه خطا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جابه خطا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1" grpId="0" animBg="1"/>
      <p:bldP spid="25" grpId="0" animBg="1"/>
      <p:bldP spid="25" grpId="1" animBg="1"/>
      <p:bldP spid="25" grpId="2" animBg="1"/>
      <p:bldP spid="27" grpId="0" animBg="1"/>
      <p:bldP spid="27" grpId="1" animBg="1"/>
      <p:bldP spid="27" grpId="2" animBg="1"/>
      <p:bldP spid="26" grpId="0" animBg="1"/>
      <p:bldP spid="26" grpId="1" animBg="1"/>
      <p:bldP spid="26" grpId="2" animBg="1"/>
      <p:bldP spid="29" grpId="0" animBg="1"/>
      <p:bldP spid="29" grpId="1" animBg="1"/>
      <p:bldP spid="29" grpId="2" animBg="1"/>
      <p:bldP spid="24" grpId="0" animBg="1"/>
      <p:bldP spid="28" grpId="0" animBg="1"/>
      <p:bldP spid="28" grpId="1" animBg="1"/>
      <p:bldP spid="28" grpId="2" animBg="1"/>
      <p:bldP spid="30" grpId="0" animBg="1"/>
      <p:bldP spid="30" grpId="1" animBg="1"/>
      <p:bldP spid="30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خلفية :صح 1">
            <a:extLst>
              <a:ext uri="{FF2B5EF4-FFF2-40B4-BE49-F238E27FC236}">
                <a16:creationId xmlns:a16="http://schemas.microsoft.com/office/drawing/2014/main" id="{F1E2539F-BE3E-4B29-8FBC-41DDAF3432BF}"/>
              </a:ext>
            </a:extLst>
          </p:cNvPr>
          <p:cNvSpPr/>
          <p:nvPr/>
        </p:nvSpPr>
        <p:spPr>
          <a:xfrm>
            <a:off x="2293030" y="2541644"/>
            <a:ext cx="1873045" cy="1902542"/>
          </a:xfrm>
          <a:prstGeom prst="roundRect">
            <a:avLst/>
          </a:prstGeom>
          <a:solidFill>
            <a:srgbClr val="3B8007"/>
          </a:solidFill>
          <a:ln>
            <a:noFill/>
          </a:ln>
          <a:scene3d>
            <a:camera prst="perspectiveFront"/>
            <a:lightRig rig="threePt" dir="t"/>
          </a:scene3d>
          <a:sp3d>
            <a:bevelT/>
            <a:bevelB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خلفية 7">
            <a:extLst>
              <a:ext uri="{FF2B5EF4-FFF2-40B4-BE49-F238E27FC236}">
                <a16:creationId xmlns:a16="http://schemas.microsoft.com/office/drawing/2014/main" id="{C81E2AEC-9EC2-42D0-BE5C-7FC8C9B6C42A}"/>
              </a:ext>
            </a:extLst>
          </p:cNvPr>
          <p:cNvSpPr/>
          <p:nvPr/>
        </p:nvSpPr>
        <p:spPr>
          <a:xfrm>
            <a:off x="5159476" y="4636402"/>
            <a:ext cx="1873045" cy="1902542"/>
          </a:xfrm>
          <a:prstGeom prst="roundRect">
            <a:avLst/>
          </a:prstGeom>
          <a:solidFill>
            <a:srgbClr val="3B8007"/>
          </a:solidFill>
          <a:ln>
            <a:noFill/>
          </a:ln>
          <a:scene3d>
            <a:camera prst="perspectiveFront"/>
            <a:lightRig rig="threePt" dir="t"/>
          </a:scene3d>
          <a:sp3d>
            <a:bevelT/>
            <a:bevelB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خلفية : خطا 6">
            <a:extLst>
              <a:ext uri="{FF2B5EF4-FFF2-40B4-BE49-F238E27FC236}">
                <a16:creationId xmlns:a16="http://schemas.microsoft.com/office/drawing/2014/main" id="{3BFB78B8-88D4-4CC6-955E-33607665C726}"/>
              </a:ext>
            </a:extLst>
          </p:cNvPr>
          <p:cNvSpPr/>
          <p:nvPr/>
        </p:nvSpPr>
        <p:spPr>
          <a:xfrm>
            <a:off x="8170487" y="326252"/>
            <a:ext cx="1873045" cy="1902542"/>
          </a:xfrm>
          <a:prstGeom prst="roundRect">
            <a:avLst/>
          </a:prstGeom>
          <a:solidFill>
            <a:srgbClr val="3B8007"/>
          </a:solidFill>
          <a:ln>
            <a:noFill/>
          </a:ln>
          <a:scene3d>
            <a:camera prst="perspectiveFront"/>
            <a:lightRig rig="threePt" dir="t"/>
          </a:scene3d>
          <a:sp3d>
            <a:bevelT/>
            <a:bevelB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خلفية : خطا 5">
            <a:extLst>
              <a:ext uri="{FF2B5EF4-FFF2-40B4-BE49-F238E27FC236}">
                <a16:creationId xmlns:a16="http://schemas.microsoft.com/office/drawing/2014/main" id="{90221C08-8D69-4859-A036-7DDE2E32C5FB}"/>
              </a:ext>
            </a:extLst>
          </p:cNvPr>
          <p:cNvSpPr/>
          <p:nvPr/>
        </p:nvSpPr>
        <p:spPr>
          <a:xfrm>
            <a:off x="5159477" y="2497886"/>
            <a:ext cx="1873045" cy="1902542"/>
          </a:xfrm>
          <a:prstGeom prst="roundRect">
            <a:avLst/>
          </a:prstGeom>
          <a:solidFill>
            <a:srgbClr val="3B8007"/>
          </a:solidFill>
          <a:ln>
            <a:noFill/>
          </a:ln>
          <a:scene3d>
            <a:camera prst="perspectiveFront"/>
            <a:lightRig rig="threePt" dir="t"/>
          </a:scene3d>
          <a:sp3d>
            <a:bevelT/>
            <a:bevelB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خلفية : خطا 4">
            <a:extLst>
              <a:ext uri="{FF2B5EF4-FFF2-40B4-BE49-F238E27FC236}">
                <a16:creationId xmlns:a16="http://schemas.microsoft.com/office/drawing/2014/main" id="{6269CCC5-AE92-4F78-AEA2-E1B2D7B86DA3}"/>
              </a:ext>
            </a:extLst>
          </p:cNvPr>
          <p:cNvSpPr/>
          <p:nvPr/>
        </p:nvSpPr>
        <p:spPr>
          <a:xfrm>
            <a:off x="8155859" y="2419228"/>
            <a:ext cx="1873045" cy="1902542"/>
          </a:xfrm>
          <a:prstGeom prst="roundRect">
            <a:avLst/>
          </a:prstGeom>
          <a:solidFill>
            <a:srgbClr val="3B8007"/>
          </a:solidFill>
          <a:ln>
            <a:noFill/>
          </a:ln>
          <a:scene3d>
            <a:camera prst="perspectiveFront"/>
            <a:lightRig rig="threePt" dir="t"/>
          </a:scene3d>
          <a:sp3d>
            <a:bevelT/>
            <a:bevelB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خلفية : خطا 3">
            <a:extLst>
              <a:ext uri="{FF2B5EF4-FFF2-40B4-BE49-F238E27FC236}">
                <a16:creationId xmlns:a16="http://schemas.microsoft.com/office/drawing/2014/main" id="{C6234976-A94D-4FB0-A128-26ADF10DB76B}"/>
              </a:ext>
            </a:extLst>
          </p:cNvPr>
          <p:cNvSpPr/>
          <p:nvPr/>
        </p:nvSpPr>
        <p:spPr>
          <a:xfrm>
            <a:off x="2213587" y="385273"/>
            <a:ext cx="1873045" cy="1902542"/>
          </a:xfrm>
          <a:prstGeom prst="roundRect">
            <a:avLst/>
          </a:prstGeom>
          <a:solidFill>
            <a:srgbClr val="3B8007"/>
          </a:solidFill>
          <a:ln>
            <a:noFill/>
          </a:ln>
          <a:scene3d>
            <a:camera prst="perspectiveFront"/>
            <a:lightRig rig="threePt" dir="t"/>
          </a:scene3d>
          <a:sp3d>
            <a:bevelT/>
            <a:bevelB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خلفية :خطا 2">
            <a:extLst>
              <a:ext uri="{FF2B5EF4-FFF2-40B4-BE49-F238E27FC236}">
                <a16:creationId xmlns:a16="http://schemas.microsoft.com/office/drawing/2014/main" id="{95CA900A-9FC1-44FA-B62D-C7623D379F22}"/>
              </a:ext>
            </a:extLst>
          </p:cNvPr>
          <p:cNvSpPr/>
          <p:nvPr/>
        </p:nvSpPr>
        <p:spPr>
          <a:xfrm>
            <a:off x="5159476" y="359370"/>
            <a:ext cx="1873045" cy="1902542"/>
          </a:xfrm>
          <a:prstGeom prst="roundRect">
            <a:avLst/>
          </a:prstGeom>
          <a:solidFill>
            <a:srgbClr val="3B8007"/>
          </a:solidFill>
          <a:ln>
            <a:noFill/>
          </a:ln>
          <a:scene3d>
            <a:camera prst="perspectiveFront"/>
            <a:lightRig rig="threePt" dir="t"/>
          </a:scene3d>
          <a:sp3d>
            <a:bevelT/>
            <a:bevelB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صورة خطا">
            <a:extLst>
              <a:ext uri="{FF2B5EF4-FFF2-40B4-BE49-F238E27FC236}">
                <a16:creationId xmlns:a16="http://schemas.microsoft.com/office/drawing/2014/main" id="{D39B972F-C02D-4933-981E-A936F926C7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59" b="95541" l="9746" r="89831">
                        <a14:foregroundMark x1="45339" y1="4459" x2="74153" y2="8280"/>
                        <a14:foregroundMark x1="50424" y1="91720" x2="50424" y2="91720"/>
                        <a14:foregroundMark x1="12288" y1="80573" x2="12288" y2="81529"/>
                        <a14:foregroundMark x1="12288" y1="84395" x2="11441" y2="86943"/>
                        <a14:foregroundMark x1="42797" y1="92675" x2="42797" y2="92675"/>
                        <a14:foregroundMark x1="40254" y1="92675" x2="53814" y2="95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0299" y="531943"/>
            <a:ext cx="1593419" cy="1432841"/>
          </a:xfrm>
          <a:prstGeom prst="rect">
            <a:avLst/>
          </a:prstGeom>
          <a:ln>
            <a:noFill/>
          </a:ln>
        </p:spPr>
      </p:pic>
      <p:pic>
        <p:nvPicPr>
          <p:cNvPr id="16" name="صورة خطا">
            <a:extLst>
              <a:ext uri="{FF2B5EF4-FFF2-40B4-BE49-F238E27FC236}">
                <a16:creationId xmlns:a16="http://schemas.microsoft.com/office/drawing/2014/main" id="{93289F03-078C-446B-964A-34A2C066B7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17" b="95417" l="10000" r="90417">
                        <a14:foregroundMark x1="17500" y1="5833" x2="17500" y2="5833"/>
                        <a14:foregroundMark x1="36250" y1="95417" x2="36250" y2="95417"/>
                        <a14:foregroundMark x1="80000" y1="92500" x2="80000" y2="92500"/>
                        <a14:foregroundMark x1="86250" y1="74583" x2="86250" y2="74583"/>
                        <a14:foregroundMark x1="90417" y1="74583" x2="90417" y2="74583"/>
                        <a14:foregroundMark x1="82917" y1="93333" x2="71667" y2="85000"/>
                        <a14:foregroundMark x1="55833" y1="45417" x2="59167" y2="52917"/>
                        <a14:foregroundMark x1="89167" y1="73750" x2="90417" y2="75833"/>
                        <a14:foregroundMark x1="27917" y1="76667" x2="30833" y2="85000"/>
                        <a14:foregroundMark x1="90417" y1="72500" x2="88333" y2="73750"/>
                        <a14:foregroundMark x1="47500" y1="52917" x2="41250" y2="50833"/>
                        <a14:foregroundMark x1="47500" y1="49583" x2="47500" y2="4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0101" y="2448726"/>
            <a:ext cx="1873044" cy="1873044"/>
          </a:xfrm>
          <a:prstGeom prst="rect">
            <a:avLst/>
          </a:prstGeom>
          <a:ln>
            <a:noFill/>
          </a:ln>
        </p:spPr>
      </p:pic>
      <p:pic>
        <p:nvPicPr>
          <p:cNvPr id="20" name="صورة خطا">
            <a:extLst>
              <a:ext uri="{FF2B5EF4-FFF2-40B4-BE49-F238E27FC236}">
                <a16:creationId xmlns:a16="http://schemas.microsoft.com/office/drawing/2014/main" id="{3E831793-6CEA-4F7E-BEF2-5853D0AA14A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793" b="90345" l="6915" r="89894">
                        <a14:foregroundMark x1="67908" y1="84598" x2="67908" y2="84598"/>
                        <a14:foregroundMark x1="89716" y1="63333" x2="89716" y2="63333"/>
                        <a14:foregroundMark x1="62589" y1="88161" x2="62589" y2="88161"/>
                        <a14:foregroundMark x1="17199" y1="90345" x2="17199" y2="90345"/>
                        <a14:foregroundMark x1="18085" y1="88161" x2="18085" y2="88161"/>
                        <a14:foregroundMark x1="24468" y1="81149" x2="24468" y2="81149"/>
                        <a14:foregroundMark x1="21631" y1="81149" x2="22518" y2="83218"/>
                        <a14:foregroundMark x1="67908" y1="79655" x2="67908" y2="79655"/>
                        <a14:foregroundMark x1="7092" y1="60575" x2="7092" y2="60575"/>
                        <a14:foregroundMark x1="32624" y1="18736" x2="32624" y2="18736"/>
                        <a14:foregroundMark x1="34397" y1="3793" x2="39894" y2="7356"/>
                        <a14:foregroundMark x1="45213" y1="19425" x2="45213" y2="16552"/>
                        <a14:foregroundMark x1="69858" y1="83218" x2="69858" y2="83218"/>
                        <a14:foregroundMark x1="16312" y1="86782" x2="16312" y2="86782"/>
                        <a14:foregroundMark x1="14362" y1="85402" x2="14362" y2="85402"/>
                        <a14:foregroundMark x1="62589" y1="88851" x2="62589" y2="88851"/>
                        <a14:foregroundMark x1="67021" y1="81839" x2="69858" y2="88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65"/>
          <a:stretch/>
        </p:blipFill>
        <p:spPr>
          <a:xfrm>
            <a:off x="5380517" y="2549269"/>
            <a:ext cx="1481456" cy="1772501"/>
          </a:xfrm>
          <a:prstGeom prst="rect">
            <a:avLst/>
          </a:prstGeom>
          <a:ln>
            <a:noFill/>
          </a:ln>
        </p:spPr>
      </p:pic>
      <p:sp>
        <p:nvSpPr>
          <p:cNvPr id="31" name="سهم: لأسفل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5ED9509-4777-43D1-83AF-B53C84CF76F0}"/>
              </a:ext>
            </a:extLst>
          </p:cNvPr>
          <p:cNvSpPr/>
          <p:nvPr/>
        </p:nvSpPr>
        <p:spPr>
          <a:xfrm rot="5400000">
            <a:off x="5732932" y="5211155"/>
            <a:ext cx="712694" cy="753036"/>
          </a:xfrm>
          <a:prstGeom prst="downArrow">
            <a:avLst/>
          </a:prstGeom>
          <a:solidFill>
            <a:srgbClr val="FFC000"/>
          </a:solidFill>
          <a:ln>
            <a:noFill/>
          </a:ln>
          <a:scene3d>
            <a:camera prst="perspectiveFront"/>
            <a:lightRig rig="threePt" dir="t"/>
          </a:scene3d>
          <a:sp3d>
            <a:bevelT/>
            <a:bevelB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صورة صح">
            <a:extLst>
              <a:ext uri="{FF2B5EF4-FFF2-40B4-BE49-F238E27FC236}">
                <a16:creationId xmlns:a16="http://schemas.microsoft.com/office/drawing/2014/main" id="{F5C87E08-45CF-4DD5-807C-EF207DCEAD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333" b="90417" l="2917" r="95000">
                        <a14:foregroundMark x1="55833" y1="34583" x2="55833" y2="34583"/>
                        <a14:foregroundMark x1="38750" y1="33333" x2="38750" y2="33333"/>
                        <a14:foregroundMark x1="88333" y1="75000" x2="88333" y2="75000"/>
                        <a14:foregroundMark x1="92917" y1="71250" x2="92917" y2="71250"/>
                        <a14:foregroundMark x1="75417" y1="90000" x2="75417" y2="90000"/>
                        <a14:foregroundMark x1="70833" y1="88750" x2="70833" y2="88750"/>
                        <a14:foregroundMark x1="35417" y1="87500" x2="35417" y2="87500"/>
                        <a14:foregroundMark x1="34167" y1="87500" x2="34167" y2="87500"/>
                        <a14:foregroundMark x1="44583" y1="26667" x2="44583" y2="26667"/>
                        <a14:foregroundMark x1="45417" y1="25417" x2="45417" y2="25417"/>
                        <a14:foregroundMark x1="60417" y1="30000" x2="60417" y2="30000"/>
                        <a14:foregroundMark x1="60417" y1="30000" x2="60417" y2="30000"/>
                        <a14:foregroundMark x1="54583" y1="26667" x2="44583" y2="35833"/>
                        <a14:foregroundMark x1="47917" y1="26667" x2="34167" y2="30000"/>
                        <a14:foregroundMark x1="10000" y1="32500" x2="6667" y2="37917"/>
                        <a14:foregroundMark x1="7500" y1="32500" x2="14583" y2="30000"/>
                        <a14:foregroundMark x1="2917" y1="42500" x2="7500" y2="40417"/>
                        <a14:foregroundMark x1="55833" y1="30000" x2="59583" y2="32500"/>
                        <a14:foregroundMark x1="59583" y1="32500" x2="59583" y2="32500"/>
                        <a14:foregroundMark x1="55833" y1="30000" x2="55833" y2="30000"/>
                        <a14:foregroundMark x1="2917" y1="45000" x2="14583" y2="28750"/>
                        <a14:foregroundMark x1="12083" y1="27500" x2="12083" y2="27500"/>
                        <a14:foregroundMark x1="15833" y1="25417" x2="15833" y2="25417"/>
                        <a14:foregroundMark x1="15833" y1="25417" x2="15833" y2="25417"/>
                        <a14:foregroundMark x1="93750" y1="71250" x2="93750" y2="71250"/>
                        <a14:foregroundMark x1="85833" y1="72500" x2="85833" y2="72500"/>
                        <a14:foregroundMark x1="89167" y1="70417" x2="89167" y2="70417"/>
                        <a14:foregroundMark x1="93750" y1="70417" x2="95000" y2="70417"/>
                        <a14:foregroundMark x1="91667" y1="69167" x2="88333" y2="69167"/>
                        <a14:foregroundMark x1="55833" y1="39167" x2="55833" y2="39167"/>
                        <a14:foregroundMark x1="15833" y1="46250" x2="15833" y2="46250"/>
                        <a14:foregroundMark x1="30417" y1="88750" x2="36250" y2="85000"/>
                        <a14:foregroundMark x1="72083" y1="90833" x2="73333" y2="90833"/>
                        <a14:foregroundMark x1="73333" y1="88750" x2="73333" y2="88750"/>
                        <a14:foregroundMark x1="72083" y1="87500" x2="72083" y2="84167"/>
                        <a14:foregroundMark x1="57083" y1="8333" x2="46667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4510" y="4866071"/>
            <a:ext cx="1618670" cy="1618670"/>
          </a:xfrm>
          <a:prstGeom prst="rect">
            <a:avLst/>
          </a:prstGeom>
          <a:ln>
            <a:noFill/>
          </a:ln>
        </p:spPr>
      </p:pic>
      <p:sp>
        <p:nvSpPr>
          <p:cNvPr id="25" name="قناع: خطا 6">
            <a:extLst>
              <a:ext uri="{FF2B5EF4-FFF2-40B4-BE49-F238E27FC236}">
                <a16:creationId xmlns:a16="http://schemas.microsoft.com/office/drawing/2014/main" id="{24F93DC7-8596-47D1-9B5D-19DA9BEE1F29}"/>
              </a:ext>
            </a:extLst>
          </p:cNvPr>
          <p:cNvSpPr/>
          <p:nvPr/>
        </p:nvSpPr>
        <p:spPr>
          <a:xfrm>
            <a:off x="8183736" y="335113"/>
            <a:ext cx="1873045" cy="1902542"/>
          </a:xfrm>
          <a:prstGeom prst="roundRect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perspectiveFront"/>
            <a:lightRig rig="threePt" dir="t"/>
          </a:scene3d>
          <a:sp3d>
            <a:bevelT/>
            <a:bevelB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قناع: خطا 4">
            <a:extLst>
              <a:ext uri="{FF2B5EF4-FFF2-40B4-BE49-F238E27FC236}">
                <a16:creationId xmlns:a16="http://schemas.microsoft.com/office/drawing/2014/main" id="{575844B4-D0BA-4992-BFD9-AAA91806D262}"/>
              </a:ext>
            </a:extLst>
          </p:cNvPr>
          <p:cNvSpPr/>
          <p:nvPr/>
        </p:nvSpPr>
        <p:spPr>
          <a:xfrm>
            <a:off x="8169111" y="2395196"/>
            <a:ext cx="1873045" cy="1941824"/>
          </a:xfrm>
          <a:prstGeom prst="roundRect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perspectiveFront"/>
            <a:lightRig rig="threePt" dir="t"/>
          </a:scene3d>
          <a:sp3d>
            <a:bevelT/>
            <a:bevelB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قناع: خطا 5">
            <a:extLst>
              <a:ext uri="{FF2B5EF4-FFF2-40B4-BE49-F238E27FC236}">
                <a16:creationId xmlns:a16="http://schemas.microsoft.com/office/drawing/2014/main" id="{E44D9F7D-6C44-41EC-BE99-32EE1B99199C}"/>
              </a:ext>
            </a:extLst>
          </p:cNvPr>
          <p:cNvSpPr/>
          <p:nvPr/>
        </p:nvSpPr>
        <p:spPr>
          <a:xfrm>
            <a:off x="5159477" y="2509261"/>
            <a:ext cx="1873045" cy="1902542"/>
          </a:xfrm>
          <a:prstGeom prst="roundRect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perspectiveFront"/>
            <a:lightRig rig="threePt" dir="t"/>
          </a:scene3d>
          <a:sp3d>
            <a:bevelT/>
            <a:bevelB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C9B47114-915E-4998-B822-9EF2B58F96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840" y="104527"/>
            <a:ext cx="1178871" cy="114466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693153C-7ACE-4D39-B755-F2B3E74C98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80517" y="325323"/>
            <a:ext cx="1481456" cy="190254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BE5C54D-AC60-4928-BA8E-22D7DCDD0BD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77084" y="450887"/>
            <a:ext cx="1510730" cy="1651411"/>
          </a:xfrm>
          <a:prstGeom prst="rect">
            <a:avLst/>
          </a:prstGeom>
        </p:spPr>
      </p:pic>
      <p:sp>
        <p:nvSpPr>
          <p:cNvPr id="29" name="قناع :خطا 2">
            <a:extLst>
              <a:ext uri="{FF2B5EF4-FFF2-40B4-BE49-F238E27FC236}">
                <a16:creationId xmlns:a16="http://schemas.microsoft.com/office/drawing/2014/main" id="{5876FD42-1FAB-418C-ABA2-1638C696C349}"/>
              </a:ext>
            </a:extLst>
          </p:cNvPr>
          <p:cNvSpPr/>
          <p:nvPr/>
        </p:nvSpPr>
        <p:spPr>
          <a:xfrm>
            <a:off x="5172728" y="373259"/>
            <a:ext cx="1873045" cy="1902542"/>
          </a:xfrm>
          <a:prstGeom prst="roundRect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perspectiveFront"/>
            <a:lightRig rig="threePt" dir="t"/>
          </a:scene3d>
          <a:sp3d>
            <a:bevelT/>
            <a:bevelB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قناع :خلفية 7">
            <a:extLst>
              <a:ext uri="{FF2B5EF4-FFF2-40B4-BE49-F238E27FC236}">
                <a16:creationId xmlns:a16="http://schemas.microsoft.com/office/drawing/2014/main" id="{E810A9C6-F5EC-49B5-9703-3BD44ED859D9}"/>
              </a:ext>
            </a:extLst>
          </p:cNvPr>
          <p:cNvSpPr/>
          <p:nvPr/>
        </p:nvSpPr>
        <p:spPr>
          <a:xfrm>
            <a:off x="5152756" y="4636402"/>
            <a:ext cx="1873045" cy="1902542"/>
          </a:xfrm>
          <a:prstGeom prst="roundRect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perspectiveFront"/>
            <a:lightRig rig="threePt" dir="t"/>
          </a:scene3d>
          <a:sp3d>
            <a:bevelT/>
            <a:bevelB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صورة 3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B7274B0-BBE5-4C05-AA44-E2579C8D2DA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34" b="91379" l="9752" r="89894">
                        <a14:foregroundMark x1="40603" y1="60000" x2="41667" y2="60345"/>
                        <a14:foregroundMark x1="43794" y1="61609" x2="43794" y2="61609"/>
                        <a14:foregroundMark x1="41489" y1="85287" x2="41489" y2="85287"/>
                        <a14:foregroundMark x1="61348" y1="88391" x2="62234" y2="85057"/>
                        <a14:foregroundMark x1="64362" y1="82529" x2="64362" y2="82529"/>
                        <a14:foregroundMark x1="59220" y1="61954" x2="59220" y2="61954"/>
                        <a14:foregroundMark x1="58688" y1="4713" x2="58688" y2="4713"/>
                        <a14:foregroundMark x1="70745" y1="5057" x2="70745" y2="5057"/>
                        <a14:foregroundMark x1="59220" y1="2299" x2="71099" y2="2989"/>
                        <a14:foregroundMark x1="26241" y1="1149" x2="20035" y2="2299"/>
                        <a14:foregroundMark x1="42553" y1="82989" x2="42553" y2="82989"/>
                        <a14:foregroundMark x1="47695" y1="40575" x2="57801" y2="40345"/>
                        <a14:foregroundMark x1="29965" y1="18851" x2="29965" y2="18851"/>
                        <a14:foregroundMark x1="30851" y1="18966" x2="30851" y2="19770"/>
                        <a14:foregroundMark x1="48759" y1="91034" x2="63830" y2="91379"/>
                        <a14:foregroundMark x1="45745" y1="89425" x2="34043" y2="90690"/>
                        <a14:foregroundMark x1="34043" y1="90690" x2="25709" y2="88851"/>
                        <a14:foregroundMark x1="57801" y1="27701" x2="49645" y2="32299"/>
                        <a14:foregroundMark x1="49645" y1="32299" x2="59043" y2="27931"/>
                        <a14:foregroundMark x1="59043" y1="27931" x2="60106" y2="2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12"/>
          <a:stretch/>
        </p:blipFill>
        <p:spPr>
          <a:xfrm>
            <a:off x="9668745" y="2881572"/>
            <a:ext cx="2659010" cy="3793531"/>
          </a:xfrm>
          <a:prstGeom prst="rect">
            <a:avLst/>
          </a:prstGeom>
        </p:spPr>
      </p:pic>
      <p:pic>
        <p:nvPicPr>
          <p:cNvPr id="38" name="صورة 3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5A3C5F8-5A88-43AC-9B8B-A3DDD98FE77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34" b="91379" l="9752" r="89894">
                        <a14:foregroundMark x1="40603" y1="60000" x2="41667" y2="60345"/>
                        <a14:foregroundMark x1="43794" y1="61609" x2="43794" y2="61609"/>
                        <a14:foregroundMark x1="41489" y1="85287" x2="41489" y2="85287"/>
                        <a14:foregroundMark x1="61348" y1="88391" x2="62234" y2="85057"/>
                        <a14:foregroundMark x1="64362" y1="82529" x2="64362" y2="82529"/>
                        <a14:foregroundMark x1="59220" y1="61954" x2="59220" y2="61954"/>
                        <a14:foregroundMark x1="58688" y1="4713" x2="58688" y2="4713"/>
                        <a14:foregroundMark x1="70745" y1="5057" x2="70745" y2="5057"/>
                        <a14:foregroundMark x1="59220" y1="2299" x2="71099" y2="2989"/>
                        <a14:foregroundMark x1="26241" y1="1149" x2="20035" y2="2299"/>
                        <a14:foregroundMark x1="42553" y1="82989" x2="42553" y2="82989"/>
                        <a14:foregroundMark x1="47695" y1="40575" x2="57801" y2="40345"/>
                        <a14:foregroundMark x1="29965" y1="18851" x2="29965" y2="18851"/>
                        <a14:foregroundMark x1="30851" y1="18966" x2="30851" y2="19770"/>
                        <a14:foregroundMark x1="48759" y1="91034" x2="63830" y2="91379"/>
                        <a14:foregroundMark x1="45745" y1="89425" x2="34043" y2="90690"/>
                        <a14:foregroundMark x1="34043" y1="90690" x2="25709" y2="88851"/>
                        <a14:foregroundMark x1="57801" y1="27701" x2="49645" y2="32299"/>
                        <a14:foregroundMark x1="49645" y1="32299" x2="59043" y2="27931"/>
                        <a14:foregroundMark x1="59043" y1="27931" x2="60106" y2="2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12"/>
          <a:stretch/>
        </p:blipFill>
        <p:spPr>
          <a:xfrm flipH="1">
            <a:off x="-310490" y="2881572"/>
            <a:ext cx="2659010" cy="3793531"/>
          </a:xfrm>
          <a:prstGeom prst="rect">
            <a:avLst/>
          </a:prstGeom>
        </p:spPr>
      </p:pic>
      <p:sp>
        <p:nvSpPr>
          <p:cNvPr id="28" name="قناع : خطا 3">
            <a:extLst>
              <a:ext uri="{FF2B5EF4-FFF2-40B4-BE49-F238E27FC236}">
                <a16:creationId xmlns:a16="http://schemas.microsoft.com/office/drawing/2014/main" id="{B687BAB1-809F-4E1B-81E0-A9BF9D6840E4}"/>
              </a:ext>
            </a:extLst>
          </p:cNvPr>
          <p:cNvSpPr/>
          <p:nvPr/>
        </p:nvSpPr>
        <p:spPr>
          <a:xfrm>
            <a:off x="2200335" y="389256"/>
            <a:ext cx="1873045" cy="1902542"/>
          </a:xfrm>
          <a:prstGeom prst="roundRect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perspectiveFront"/>
            <a:lightRig rig="threePt" dir="t"/>
          </a:scene3d>
          <a:sp3d>
            <a:bevelT/>
            <a:bevelB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صورة صح">
            <a:extLst>
              <a:ext uri="{FF2B5EF4-FFF2-40B4-BE49-F238E27FC236}">
                <a16:creationId xmlns:a16="http://schemas.microsoft.com/office/drawing/2014/main" id="{B4B30AE3-F806-4126-861B-AE5EFF3FBC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333" b="90417" l="2917" r="95000">
                        <a14:foregroundMark x1="55833" y1="34583" x2="55833" y2="34583"/>
                        <a14:foregroundMark x1="38750" y1="33333" x2="38750" y2="33333"/>
                        <a14:foregroundMark x1="88333" y1="75000" x2="88333" y2="75000"/>
                        <a14:foregroundMark x1="92917" y1="71250" x2="92917" y2="71250"/>
                        <a14:foregroundMark x1="75417" y1="90000" x2="75417" y2="90000"/>
                        <a14:foregroundMark x1="70833" y1="88750" x2="70833" y2="88750"/>
                        <a14:foregroundMark x1="35417" y1="87500" x2="35417" y2="87500"/>
                        <a14:foregroundMark x1="34167" y1="87500" x2="34167" y2="87500"/>
                        <a14:foregroundMark x1="44583" y1="26667" x2="44583" y2="26667"/>
                        <a14:foregroundMark x1="45417" y1="25417" x2="45417" y2="25417"/>
                        <a14:foregroundMark x1="60417" y1="30000" x2="60417" y2="30000"/>
                        <a14:foregroundMark x1="60417" y1="30000" x2="60417" y2="30000"/>
                        <a14:foregroundMark x1="54583" y1="26667" x2="44583" y2="35833"/>
                        <a14:foregroundMark x1="47917" y1="26667" x2="34167" y2="30000"/>
                        <a14:foregroundMark x1="10000" y1="32500" x2="6667" y2="37917"/>
                        <a14:foregroundMark x1="7500" y1="32500" x2="14583" y2="30000"/>
                        <a14:foregroundMark x1="2917" y1="42500" x2="7500" y2="40417"/>
                        <a14:foregroundMark x1="55833" y1="30000" x2="59583" y2="32500"/>
                        <a14:foregroundMark x1="59583" y1="32500" x2="59583" y2="32500"/>
                        <a14:foregroundMark x1="55833" y1="30000" x2="55833" y2="30000"/>
                        <a14:foregroundMark x1="2917" y1="45000" x2="14583" y2="28750"/>
                        <a14:foregroundMark x1="12083" y1="27500" x2="12083" y2="27500"/>
                        <a14:foregroundMark x1="15833" y1="25417" x2="15833" y2="25417"/>
                        <a14:foregroundMark x1="15833" y1="25417" x2="15833" y2="25417"/>
                        <a14:foregroundMark x1="93750" y1="71250" x2="93750" y2="71250"/>
                        <a14:foregroundMark x1="85833" y1="72500" x2="85833" y2="72500"/>
                        <a14:foregroundMark x1="89167" y1="70417" x2="89167" y2="70417"/>
                        <a14:foregroundMark x1="93750" y1="70417" x2="95000" y2="70417"/>
                        <a14:foregroundMark x1="91667" y1="69167" x2="88333" y2="69167"/>
                        <a14:foregroundMark x1="55833" y1="39167" x2="55833" y2="39167"/>
                        <a14:foregroundMark x1="15833" y1="46250" x2="15833" y2="46250"/>
                        <a14:foregroundMark x1="30417" y1="88750" x2="36250" y2="85000"/>
                        <a14:foregroundMark x1="72083" y1="90833" x2="73333" y2="90833"/>
                        <a14:foregroundMark x1="73333" y1="88750" x2="73333" y2="88750"/>
                        <a14:foregroundMark x1="72083" y1="87500" x2="72083" y2="84167"/>
                        <a14:foregroundMark x1="57083" y1="8333" x2="46667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0932" y="2649531"/>
            <a:ext cx="1618670" cy="1618670"/>
          </a:xfrm>
          <a:prstGeom prst="rect">
            <a:avLst/>
          </a:prstGeom>
          <a:ln>
            <a:noFill/>
          </a:ln>
        </p:spPr>
      </p:pic>
      <p:sp>
        <p:nvSpPr>
          <p:cNvPr id="30" name="قناع :صح 1">
            <a:extLst>
              <a:ext uri="{FF2B5EF4-FFF2-40B4-BE49-F238E27FC236}">
                <a16:creationId xmlns:a16="http://schemas.microsoft.com/office/drawing/2014/main" id="{525BEE10-A1A5-4C4C-B980-CC3BDE7AA6EA}"/>
              </a:ext>
            </a:extLst>
          </p:cNvPr>
          <p:cNvSpPr/>
          <p:nvPr/>
        </p:nvSpPr>
        <p:spPr>
          <a:xfrm>
            <a:off x="2279778" y="2549269"/>
            <a:ext cx="1873045" cy="1902542"/>
          </a:xfrm>
          <a:prstGeom prst="roundRect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perspectiveFront"/>
            <a:lightRig rig="threePt" dir="t"/>
          </a:scene3d>
          <a:sp3d>
            <a:bevelT/>
            <a:bevelB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7" presetClass="entr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جابه خطا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جابه خطا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جابه خطا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جابه خطا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جابه خطا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1" grpId="0" animBg="1"/>
      <p:bldP spid="25" grpId="0" animBg="1"/>
      <p:bldP spid="25" grpId="1" animBg="1"/>
      <p:bldP spid="25" grpId="2" animBg="1"/>
      <p:bldP spid="27" grpId="0" animBg="1"/>
      <p:bldP spid="27" grpId="1" animBg="1"/>
      <p:bldP spid="27" grpId="2" animBg="1"/>
      <p:bldP spid="26" grpId="0" animBg="1"/>
      <p:bldP spid="26" grpId="1" animBg="1"/>
      <p:bldP spid="26" grpId="2" animBg="1"/>
      <p:bldP spid="29" grpId="0" animBg="1"/>
      <p:bldP spid="29" grpId="1" animBg="1"/>
      <p:bldP spid="29" grpId="2" animBg="1"/>
      <p:bldP spid="24" grpId="0" animBg="1"/>
      <p:bldP spid="28" grpId="0" animBg="1"/>
      <p:bldP spid="28" grpId="1" animBg="1"/>
      <p:bldP spid="28" grpId="2" animBg="1"/>
      <p:bldP spid="30" grpId="0" animBg="1"/>
      <p:bldP spid="30" grpId="1" animBg="1"/>
      <p:bldP spid="30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F2B4A09-59FE-4B9D-9BB5-264DF336D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56" t="25411" r="12380" b="16232"/>
          <a:stretch/>
        </p:blipFill>
        <p:spPr>
          <a:xfrm>
            <a:off x="1288774" y="1586947"/>
            <a:ext cx="9614451" cy="4615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780BED-2314-4E33-852E-3AEB73F2B7E4}"/>
              </a:ext>
            </a:extLst>
          </p:cNvPr>
          <p:cNvSpPr txBox="1"/>
          <p:nvPr/>
        </p:nvSpPr>
        <p:spPr>
          <a:xfrm>
            <a:off x="601358" y="554889"/>
            <a:ext cx="361121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كتاب الطالب صفحة 25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B1426E-8DE4-46C3-B250-6F11D5AEA496}"/>
              </a:ext>
            </a:extLst>
          </p:cNvPr>
          <p:cNvSpPr txBox="1"/>
          <p:nvPr/>
        </p:nvSpPr>
        <p:spPr>
          <a:xfrm>
            <a:off x="8729054" y="4536152"/>
            <a:ext cx="646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12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65461B-7164-4640-9615-6A4DEBBCF50A}"/>
              </a:ext>
            </a:extLst>
          </p:cNvPr>
          <p:cNvSpPr txBox="1"/>
          <p:nvPr/>
        </p:nvSpPr>
        <p:spPr>
          <a:xfrm>
            <a:off x="8729054" y="5500029"/>
            <a:ext cx="646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12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D0E474-9266-42DD-869B-11946B33713F}"/>
              </a:ext>
            </a:extLst>
          </p:cNvPr>
          <p:cNvSpPr txBox="1"/>
          <p:nvPr/>
        </p:nvSpPr>
        <p:spPr>
          <a:xfrm>
            <a:off x="8729053" y="4145213"/>
            <a:ext cx="646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2DDFEA-F5FE-4219-97EA-F91506DA78E2}"/>
              </a:ext>
            </a:extLst>
          </p:cNvPr>
          <p:cNvSpPr txBox="1"/>
          <p:nvPr/>
        </p:nvSpPr>
        <p:spPr>
          <a:xfrm>
            <a:off x="10338306" y="4229393"/>
            <a:ext cx="62123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b="1" dirty="0">
                <a:solidFill>
                  <a:srgbClr val="FF0000"/>
                </a:solidFill>
              </a:rPr>
              <a:t>4 ×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159FF7-7405-4ED0-88A5-367A5F926D79}"/>
              </a:ext>
            </a:extLst>
          </p:cNvPr>
          <p:cNvSpPr txBox="1"/>
          <p:nvPr/>
        </p:nvSpPr>
        <p:spPr>
          <a:xfrm>
            <a:off x="10338306" y="4582318"/>
            <a:ext cx="62123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b="1" dirty="0">
                <a:solidFill>
                  <a:srgbClr val="FF0000"/>
                </a:solidFill>
              </a:rPr>
              <a:t>4 ×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656B57-64EB-49C5-8840-C04C4E9087B4}"/>
              </a:ext>
            </a:extLst>
          </p:cNvPr>
          <p:cNvSpPr txBox="1"/>
          <p:nvPr/>
        </p:nvSpPr>
        <p:spPr>
          <a:xfrm>
            <a:off x="10349052" y="5172990"/>
            <a:ext cx="62123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b="1" dirty="0">
                <a:solidFill>
                  <a:srgbClr val="FF0000"/>
                </a:solidFill>
              </a:rPr>
              <a:t>3 ×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D54612-E613-461A-99B7-6341AC9CEF94}"/>
              </a:ext>
            </a:extLst>
          </p:cNvPr>
          <p:cNvSpPr txBox="1"/>
          <p:nvPr/>
        </p:nvSpPr>
        <p:spPr>
          <a:xfrm>
            <a:off x="10349052" y="5525915"/>
            <a:ext cx="62123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b="1" dirty="0">
                <a:solidFill>
                  <a:srgbClr val="FF0000"/>
                </a:solidFill>
              </a:rPr>
              <a:t>3 ×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C8BA98-0093-48EE-A4D2-84004C96ACB3}"/>
              </a:ext>
            </a:extLst>
          </p:cNvPr>
          <p:cNvSpPr txBox="1"/>
          <p:nvPr/>
        </p:nvSpPr>
        <p:spPr>
          <a:xfrm>
            <a:off x="8729052" y="5119243"/>
            <a:ext cx="646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9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D28B5E-B0E6-414F-BA87-7B28C75BB5AE}"/>
              </a:ext>
            </a:extLst>
          </p:cNvPr>
          <p:cNvSpPr txBox="1"/>
          <p:nvPr/>
        </p:nvSpPr>
        <p:spPr>
          <a:xfrm>
            <a:off x="5237106" y="4582318"/>
            <a:ext cx="646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12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8C8DC3-7C75-4509-B39E-B857A118399D}"/>
              </a:ext>
            </a:extLst>
          </p:cNvPr>
          <p:cNvSpPr txBox="1"/>
          <p:nvPr/>
        </p:nvSpPr>
        <p:spPr>
          <a:xfrm>
            <a:off x="5237105" y="4191379"/>
            <a:ext cx="646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6FA17D-46B0-48C1-BDD3-06196C24EB22}"/>
              </a:ext>
            </a:extLst>
          </p:cNvPr>
          <p:cNvSpPr txBox="1"/>
          <p:nvPr/>
        </p:nvSpPr>
        <p:spPr>
          <a:xfrm>
            <a:off x="3889145" y="4566621"/>
            <a:ext cx="646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12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34C7E6-379B-41FD-B538-64BE0913B123}"/>
              </a:ext>
            </a:extLst>
          </p:cNvPr>
          <p:cNvSpPr txBox="1"/>
          <p:nvPr/>
        </p:nvSpPr>
        <p:spPr>
          <a:xfrm>
            <a:off x="3889143" y="4185835"/>
            <a:ext cx="646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9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995133-C790-49FB-AC49-3AEF2C35506E}"/>
              </a:ext>
            </a:extLst>
          </p:cNvPr>
          <p:cNvSpPr txBox="1"/>
          <p:nvPr/>
        </p:nvSpPr>
        <p:spPr>
          <a:xfrm>
            <a:off x="5233344" y="5522444"/>
            <a:ext cx="646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12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191A3F-2387-4B86-ADEB-EF3ECD28734C}"/>
              </a:ext>
            </a:extLst>
          </p:cNvPr>
          <p:cNvSpPr txBox="1"/>
          <p:nvPr/>
        </p:nvSpPr>
        <p:spPr>
          <a:xfrm>
            <a:off x="5233344" y="5126823"/>
            <a:ext cx="646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17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5662DE-8792-4CA5-95EE-C363EF32C2CF}"/>
              </a:ext>
            </a:extLst>
          </p:cNvPr>
          <p:cNvSpPr txBox="1"/>
          <p:nvPr/>
        </p:nvSpPr>
        <p:spPr>
          <a:xfrm>
            <a:off x="3059171" y="5515010"/>
            <a:ext cx="646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12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4E0451-1440-4C88-85D6-D33FF770B693}"/>
              </a:ext>
            </a:extLst>
          </p:cNvPr>
          <p:cNvSpPr txBox="1"/>
          <p:nvPr/>
        </p:nvSpPr>
        <p:spPr>
          <a:xfrm>
            <a:off x="2600948" y="5248916"/>
            <a:ext cx="646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C8E4CC-11EC-476D-AC80-9A2BDCCEBC16}"/>
              </a:ext>
            </a:extLst>
          </p:cNvPr>
          <p:cNvSpPr txBox="1"/>
          <p:nvPr/>
        </p:nvSpPr>
        <p:spPr>
          <a:xfrm>
            <a:off x="3074696" y="5119243"/>
            <a:ext cx="646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E11820-37D1-4DC1-AF3E-81A511A7CA5C}"/>
              </a:ext>
            </a:extLst>
          </p:cNvPr>
          <p:cNvSpPr txBox="1"/>
          <p:nvPr/>
        </p:nvSpPr>
        <p:spPr>
          <a:xfrm>
            <a:off x="1717215" y="5530677"/>
            <a:ext cx="646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12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112364-7414-4400-A4F2-DFC600269EE4}"/>
              </a:ext>
            </a:extLst>
          </p:cNvPr>
          <p:cNvSpPr txBox="1"/>
          <p:nvPr/>
        </p:nvSpPr>
        <p:spPr>
          <a:xfrm>
            <a:off x="1741334" y="5119242"/>
            <a:ext cx="646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88C892-13FC-464D-9237-A26A02DDDBD6}"/>
              </a:ext>
            </a:extLst>
          </p:cNvPr>
          <p:cNvSpPr txBox="1"/>
          <p:nvPr/>
        </p:nvSpPr>
        <p:spPr>
          <a:xfrm>
            <a:off x="1258992" y="5224080"/>
            <a:ext cx="646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46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2D4875-E2FB-460E-BB7C-2A38E4BDCF9A}"/>
              </a:ext>
            </a:extLst>
          </p:cNvPr>
          <p:cNvSpPr/>
          <p:nvPr/>
        </p:nvSpPr>
        <p:spPr>
          <a:xfrm>
            <a:off x="1361756" y="2689706"/>
            <a:ext cx="4863548" cy="33726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4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uit&#10;&#10;Description automatically generated">
            <a:extLst>
              <a:ext uri="{FF2B5EF4-FFF2-40B4-BE49-F238E27FC236}">
                <a16:creationId xmlns:a16="http://schemas.microsoft.com/office/drawing/2014/main" id="{781725D4-0F42-4A6A-9EE1-198176492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8" b="93321" l="9070" r="92442">
                        <a14:foregroundMark x1="45581" y1="5334" x2="66047" y2="4421"/>
                        <a14:foregroundMark x1="66047" y1="4421" x2="75465" y2="4661"/>
                        <a14:foregroundMark x1="67962" y1="2867" x2="69651" y2="2835"/>
                        <a14:foregroundMark x1="69651" y1="2835" x2="69884" y2="3075"/>
                        <a14:foregroundMark x1="60233" y1="8698" x2="60000" y2="22297"/>
                        <a14:foregroundMark x1="48403" y1="4189" x2="51189" y2="3803"/>
                        <a14:foregroundMark x1="44302" y1="4757" x2="46162" y2="4499"/>
                        <a14:foregroundMark x1="73837" y1="3844" x2="65688" y2="3120"/>
                        <a14:foregroundMark x1="4651" y1="89188" x2="23372" y2="90485"/>
                        <a14:foregroundMark x1="23372" y1="90485" x2="34535" y2="93321"/>
                        <a14:foregroundMark x1="92326" y1="87266" x2="92558" y2="80586"/>
                        <a14:foregroundMark x1="41047" y1="42912" x2="39419" y2="41855"/>
                        <a14:foregroundMark x1="41512" y1="42912" x2="37558" y2="44738"/>
                        <a14:foregroundMark x1="65116" y1="36809" x2="44767" y2="34503"/>
                        <a14:foregroundMark x1="44767" y1="34503" x2="49302" y2="36809"/>
                        <a14:foregroundMark x1="70581" y1="34695" x2="70814" y2="36905"/>
                        <a14:foregroundMark x1="65814" y1="35272" x2="66744" y2="38443"/>
                        <a14:foregroundMark x1="50930" y1="23594" x2="47442" y2="27439"/>
                        <a14:foregroundMark x1="65581" y1="7737" x2="48605" y2="8217"/>
                        <a14:foregroundMark x1="70581" y1="7737" x2="70581" y2="8986"/>
                        <a14:foregroundMark x1="9070" y1="67420" x2="11163" y2="58818"/>
                        <a14:foregroundMark x1="11163" y1="58818" x2="11163" y2="58818"/>
                        <a14:foregroundMark x1="45116" y1="3748" x2="64535" y2="2307"/>
                        <a14:foregroundMark x1="64535" y1="2307" x2="70581" y2="3556"/>
                        <a14:foregroundMark x1="51163" y1="33157" x2="50233" y2="36040"/>
                        <a14:foregroundMark x1="46512" y1="3268" x2="64419" y2="2307"/>
                        <a14:foregroundMark x1="64419" y1="2307" x2="71977" y2="3172"/>
                        <a14:foregroundMark x1="49302" y1="2787" x2="59767" y2="2307"/>
                        <a14:backgroundMark x1="46506" y1="2744" x2="43837" y2="3652"/>
                        <a14:backgroundMark x1="49767" y1="1634" x2="49216" y2="1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843" y="0"/>
            <a:ext cx="2834157" cy="6858000"/>
          </a:xfrm>
          <a:prstGeom prst="rect">
            <a:avLst/>
          </a:prstGeom>
        </p:spPr>
      </p:pic>
      <p:sp>
        <p:nvSpPr>
          <p:cNvPr id="9" name="Arrow: Chevron 8">
            <a:hlinkClick r:id="rId6" action="ppaction://hlinksldjump"/>
            <a:extLst>
              <a:ext uri="{FF2B5EF4-FFF2-40B4-BE49-F238E27FC236}">
                <a16:creationId xmlns:a16="http://schemas.microsoft.com/office/drawing/2014/main" id="{71667DA4-2802-49CC-A65C-7D0F4F336088}"/>
              </a:ext>
            </a:extLst>
          </p:cNvPr>
          <p:cNvSpPr/>
          <p:nvPr/>
        </p:nvSpPr>
        <p:spPr>
          <a:xfrm flipH="1">
            <a:off x="125899" y="2789576"/>
            <a:ext cx="3843131" cy="2531166"/>
          </a:xfrm>
          <a:prstGeom prst="chevr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 الثالث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Chevron 9">
            <a:hlinkClick r:id="rId7" action="ppaction://hlinksldjump"/>
            <a:extLst>
              <a:ext uri="{FF2B5EF4-FFF2-40B4-BE49-F238E27FC236}">
                <a16:creationId xmlns:a16="http://schemas.microsoft.com/office/drawing/2014/main" id="{981BC81E-E53E-4883-8FB5-2A0DF3CEAD68}"/>
              </a:ext>
            </a:extLst>
          </p:cNvPr>
          <p:cNvSpPr/>
          <p:nvPr/>
        </p:nvSpPr>
        <p:spPr>
          <a:xfrm flipH="1">
            <a:off x="2968325" y="2789576"/>
            <a:ext cx="3843131" cy="2531166"/>
          </a:xfrm>
          <a:prstGeom prst="chevr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 الثاني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Chevron 10">
            <a:hlinkClick r:id="rId8" action="ppaction://hlinksldjump"/>
            <a:extLst>
              <a:ext uri="{FF2B5EF4-FFF2-40B4-BE49-F238E27FC236}">
                <a16:creationId xmlns:a16="http://schemas.microsoft.com/office/drawing/2014/main" id="{074185A7-D46B-4426-96FD-80A5607BE303}"/>
              </a:ext>
            </a:extLst>
          </p:cNvPr>
          <p:cNvSpPr/>
          <p:nvPr/>
        </p:nvSpPr>
        <p:spPr>
          <a:xfrm flipH="1">
            <a:off x="5830960" y="2789576"/>
            <a:ext cx="3843131" cy="2531166"/>
          </a:xfrm>
          <a:prstGeom prst="chevr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 الأول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097E272-0D9D-4594-A79A-1B3DC7C3A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1373" y="277916"/>
            <a:ext cx="5586293" cy="1325563"/>
          </a:xfrm>
        </p:spPr>
        <p:txBody>
          <a:bodyPr>
            <a:normAutofit/>
          </a:bodyPr>
          <a:lstStyle/>
          <a:p>
            <a:pPr algn="ctr" rtl="1"/>
            <a:r>
              <a:rPr lang="ar-KW" sz="6000" b="1" dirty="0">
                <a:cs typeface="Akhbar MT" pitchFamily="2" charset="-78"/>
              </a:rPr>
              <a:t>المرحلة الثانية</a:t>
            </a:r>
            <a:endParaRPr lang="en-US" sz="60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70372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157FBD-AE14-4B99-8899-179CBE45B78B}"/>
              </a:ext>
            </a:extLst>
          </p:cNvPr>
          <p:cNvSpPr/>
          <p:nvPr/>
        </p:nvSpPr>
        <p:spPr>
          <a:xfrm>
            <a:off x="324678" y="125896"/>
            <a:ext cx="11655287" cy="64869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Striped Right 3">
            <a:hlinkClick r:id="rId4" action="ppaction://hlinksldjump"/>
            <a:extLst>
              <a:ext uri="{FF2B5EF4-FFF2-40B4-BE49-F238E27FC236}">
                <a16:creationId xmlns:a16="http://schemas.microsoft.com/office/drawing/2014/main" id="{6A83548B-338C-47B9-A288-764912F0D227}"/>
              </a:ext>
            </a:extLst>
          </p:cNvPr>
          <p:cNvSpPr/>
          <p:nvPr/>
        </p:nvSpPr>
        <p:spPr>
          <a:xfrm flipH="1">
            <a:off x="724091" y="4941826"/>
            <a:ext cx="1179444" cy="1060173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AAC8C5-F8A5-498F-9DAD-13660F4F7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903" y="598793"/>
            <a:ext cx="5428383" cy="22504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339C58-20C3-495A-B4DE-E43676E15D54}"/>
              </a:ext>
            </a:extLst>
          </p:cNvPr>
          <p:cNvSpPr txBox="1"/>
          <p:nvPr/>
        </p:nvSpPr>
        <p:spPr>
          <a:xfrm>
            <a:off x="733878" y="554889"/>
            <a:ext cx="361121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كتاب الطالب صفحة 26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7BBD1B-6313-4680-BBE2-F7D41581CA05}"/>
              </a:ext>
            </a:extLst>
          </p:cNvPr>
          <p:cNvSpPr txBox="1"/>
          <p:nvPr/>
        </p:nvSpPr>
        <p:spPr>
          <a:xfrm>
            <a:off x="8070573" y="3457888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+</a:t>
            </a: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6220F9-5DE2-4559-9334-88F457BE404A}"/>
              </a:ext>
            </a:extLst>
          </p:cNvPr>
          <p:cNvSpPr txBox="1"/>
          <p:nvPr/>
        </p:nvSpPr>
        <p:spPr>
          <a:xfrm>
            <a:off x="5953540" y="3479842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=</a:t>
            </a:r>
            <a:endParaRPr lang="en-US" sz="3200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394C30B-7EF7-442E-9571-9C15604FD6F3}"/>
              </a:ext>
            </a:extLst>
          </p:cNvPr>
          <p:cNvGrpSpPr/>
          <p:nvPr/>
        </p:nvGrpSpPr>
        <p:grpSpPr>
          <a:xfrm>
            <a:off x="6980582" y="3164306"/>
            <a:ext cx="589723" cy="1192699"/>
            <a:chOff x="5337312" y="2540263"/>
            <a:chExt cx="589723" cy="119269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B8C4FF-960B-4F77-8A9C-11F76088A7A4}"/>
                </a:ext>
              </a:extLst>
            </p:cNvPr>
            <p:cNvSpPr txBox="1"/>
            <p:nvPr/>
          </p:nvSpPr>
          <p:spPr>
            <a:xfrm>
              <a:off x="5400261" y="2540263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1</a:t>
              </a:r>
              <a:endParaRPr lang="en-US" sz="3200" b="1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EC3DEE-E3DB-495D-A221-9E73D9356303}"/>
                </a:ext>
              </a:extLst>
            </p:cNvPr>
            <p:cNvSpPr txBox="1"/>
            <p:nvPr/>
          </p:nvSpPr>
          <p:spPr>
            <a:xfrm>
              <a:off x="5400261" y="3148187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8</a:t>
              </a:r>
              <a:endParaRPr lang="en-US" sz="3200" b="1" dirty="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F8E0037-0CE9-4377-8CB4-995F403E4B1E}"/>
                </a:ext>
              </a:extLst>
            </p:cNvPr>
            <p:cNvCxnSpPr/>
            <p:nvPr/>
          </p:nvCxnSpPr>
          <p:spPr>
            <a:xfrm>
              <a:off x="5337312" y="3136612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841EBA-10A5-4A67-92D7-CA9EE9C0E3D2}"/>
              </a:ext>
            </a:extLst>
          </p:cNvPr>
          <p:cNvGrpSpPr/>
          <p:nvPr/>
        </p:nvGrpSpPr>
        <p:grpSpPr>
          <a:xfrm>
            <a:off x="9385848" y="3155119"/>
            <a:ext cx="589723" cy="1190312"/>
            <a:chOff x="7404651" y="2542650"/>
            <a:chExt cx="589723" cy="119031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EA0116A-9585-40D9-868A-D66C21E81551}"/>
                </a:ext>
              </a:extLst>
            </p:cNvPr>
            <p:cNvSpPr txBox="1"/>
            <p:nvPr/>
          </p:nvSpPr>
          <p:spPr>
            <a:xfrm>
              <a:off x="7434467" y="2542650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1</a:t>
              </a:r>
              <a:endParaRPr lang="en-US" sz="3200" b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43CFD3F-0A74-4FD9-B18F-1E12B8CF6726}"/>
                </a:ext>
              </a:extLst>
            </p:cNvPr>
            <p:cNvSpPr txBox="1"/>
            <p:nvPr/>
          </p:nvSpPr>
          <p:spPr>
            <a:xfrm>
              <a:off x="7434466" y="3148187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4</a:t>
              </a:r>
              <a:endParaRPr lang="en-US" sz="3200" b="1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DD08F4A-1B49-49CB-9BA5-BF60887A8BA1}"/>
                </a:ext>
              </a:extLst>
            </p:cNvPr>
            <p:cNvCxnSpPr/>
            <p:nvPr/>
          </p:nvCxnSpPr>
          <p:spPr>
            <a:xfrm>
              <a:off x="7404651" y="3150660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4E9EE2C-88D8-43CE-8716-2D2212D0AC64}"/>
              </a:ext>
            </a:extLst>
          </p:cNvPr>
          <p:cNvSpPr txBox="1"/>
          <p:nvPr/>
        </p:nvSpPr>
        <p:spPr>
          <a:xfrm>
            <a:off x="9821469" y="3216674"/>
            <a:ext cx="621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8 ×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E99A40-AA9B-42EB-AD44-8649F002D81A}"/>
              </a:ext>
            </a:extLst>
          </p:cNvPr>
          <p:cNvSpPr txBox="1"/>
          <p:nvPr/>
        </p:nvSpPr>
        <p:spPr>
          <a:xfrm>
            <a:off x="9821469" y="3811830"/>
            <a:ext cx="621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8 ×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1134ED-5E9E-430E-9914-9ACAE2953800}"/>
              </a:ext>
            </a:extLst>
          </p:cNvPr>
          <p:cNvSpPr txBox="1"/>
          <p:nvPr/>
        </p:nvSpPr>
        <p:spPr>
          <a:xfrm>
            <a:off x="6414855" y="3216673"/>
            <a:ext cx="621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× 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D1687F-440E-4B52-BA71-7BC87124950A}"/>
              </a:ext>
            </a:extLst>
          </p:cNvPr>
          <p:cNvSpPr txBox="1"/>
          <p:nvPr/>
        </p:nvSpPr>
        <p:spPr>
          <a:xfrm>
            <a:off x="6422294" y="3780530"/>
            <a:ext cx="621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× 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C74C63-8E0B-48F2-8955-1A3F24A1BE34}"/>
              </a:ext>
            </a:extLst>
          </p:cNvPr>
          <p:cNvSpPr txBox="1"/>
          <p:nvPr/>
        </p:nvSpPr>
        <p:spPr>
          <a:xfrm>
            <a:off x="9196998" y="4846626"/>
            <a:ext cx="746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8</a:t>
            </a:r>
            <a:endParaRPr lang="en-US" sz="32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E636BA-D6DE-4569-BA62-B97C93573CAD}"/>
              </a:ext>
            </a:extLst>
          </p:cNvPr>
          <p:cNvSpPr txBox="1"/>
          <p:nvPr/>
        </p:nvSpPr>
        <p:spPr>
          <a:xfrm>
            <a:off x="9170935" y="5380227"/>
            <a:ext cx="746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32</a:t>
            </a:r>
            <a:endParaRPr lang="en-US" sz="3200" b="1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9693C2D-7A19-4709-95EB-CA8A3BC2F6B4}"/>
              </a:ext>
            </a:extLst>
          </p:cNvPr>
          <p:cNvCxnSpPr/>
          <p:nvPr/>
        </p:nvCxnSpPr>
        <p:spPr>
          <a:xfrm>
            <a:off x="9255828" y="5382701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32413BA-5922-401E-9747-207EC6FDFB41}"/>
              </a:ext>
            </a:extLst>
          </p:cNvPr>
          <p:cNvSpPr txBox="1"/>
          <p:nvPr/>
        </p:nvSpPr>
        <p:spPr>
          <a:xfrm>
            <a:off x="8079700" y="5087840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+</a:t>
            </a:r>
            <a:endParaRPr lang="en-US" sz="32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352C9F-31B9-4B7E-9D83-CA9144CABE0F}"/>
              </a:ext>
            </a:extLst>
          </p:cNvPr>
          <p:cNvSpPr txBox="1"/>
          <p:nvPr/>
        </p:nvSpPr>
        <p:spPr>
          <a:xfrm>
            <a:off x="7052657" y="4772304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4</a:t>
            </a:r>
            <a:endParaRPr lang="en-US" sz="32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F4EEFE-63B4-439F-A72A-DF987EDE8972}"/>
              </a:ext>
            </a:extLst>
          </p:cNvPr>
          <p:cNvSpPr txBox="1"/>
          <p:nvPr/>
        </p:nvSpPr>
        <p:spPr>
          <a:xfrm>
            <a:off x="6947001" y="5405783"/>
            <a:ext cx="645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32</a:t>
            </a:r>
            <a:endParaRPr lang="en-US" sz="3200" b="1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37A9FBD-A355-42F4-BEB9-62E295A4C93E}"/>
              </a:ext>
            </a:extLst>
          </p:cNvPr>
          <p:cNvCxnSpPr/>
          <p:nvPr/>
        </p:nvCxnSpPr>
        <p:spPr>
          <a:xfrm>
            <a:off x="6989708" y="5368653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8B6705D-F23C-4907-B9EF-212A4B8A8F5C}"/>
              </a:ext>
            </a:extLst>
          </p:cNvPr>
          <p:cNvSpPr txBox="1"/>
          <p:nvPr/>
        </p:nvSpPr>
        <p:spPr>
          <a:xfrm>
            <a:off x="5957656" y="5063959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=</a:t>
            </a:r>
            <a:endParaRPr lang="en-US" sz="32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053A02-2C98-45EA-8808-6ABC2F4EA9A8}"/>
              </a:ext>
            </a:extLst>
          </p:cNvPr>
          <p:cNvSpPr txBox="1"/>
          <p:nvPr/>
        </p:nvSpPr>
        <p:spPr>
          <a:xfrm>
            <a:off x="4731575" y="4832449"/>
            <a:ext cx="864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12</a:t>
            </a:r>
            <a:endParaRPr lang="en-US" sz="32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6BE4BD-D669-4150-9451-8D75194BEE0F}"/>
              </a:ext>
            </a:extLst>
          </p:cNvPr>
          <p:cNvSpPr txBox="1"/>
          <p:nvPr/>
        </p:nvSpPr>
        <p:spPr>
          <a:xfrm>
            <a:off x="6940234" y="5409162"/>
            <a:ext cx="662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32</a:t>
            </a:r>
            <a:endParaRPr lang="en-US" sz="3200" b="1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2741693-A9E6-4375-A900-A1714B35DBF6}"/>
              </a:ext>
            </a:extLst>
          </p:cNvPr>
          <p:cNvCxnSpPr/>
          <p:nvPr/>
        </p:nvCxnSpPr>
        <p:spPr>
          <a:xfrm>
            <a:off x="4904109" y="5428287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E409019-2D6F-4A06-AB61-3F31824BE87D}"/>
              </a:ext>
            </a:extLst>
          </p:cNvPr>
          <p:cNvGrpSpPr/>
          <p:nvPr/>
        </p:nvGrpSpPr>
        <p:grpSpPr>
          <a:xfrm>
            <a:off x="2770507" y="4786131"/>
            <a:ext cx="746251" cy="1215868"/>
            <a:chOff x="875446" y="4786131"/>
            <a:chExt cx="746251" cy="121586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878A3FD-BD78-49C1-8BFC-100070F0C89C}"/>
                </a:ext>
              </a:extLst>
            </p:cNvPr>
            <p:cNvSpPr txBox="1"/>
            <p:nvPr/>
          </p:nvSpPr>
          <p:spPr>
            <a:xfrm>
              <a:off x="1016659" y="4786131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3</a:t>
              </a:r>
              <a:endParaRPr lang="en-US" sz="3200" b="1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8C094F-9CAD-4BB9-9F7E-F7518774B3F8}"/>
                </a:ext>
              </a:extLst>
            </p:cNvPr>
            <p:cNvSpPr txBox="1"/>
            <p:nvPr/>
          </p:nvSpPr>
          <p:spPr>
            <a:xfrm>
              <a:off x="875446" y="5417224"/>
              <a:ext cx="746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8</a:t>
              </a:r>
              <a:endParaRPr lang="en-US" sz="3200" b="1" dirty="0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C5AD861-6F28-4164-B297-E9DF7A42E9E8}"/>
                </a:ext>
              </a:extLst>
            </p:cNvPr>
            <p:cNvCxnSpPr/>
            <p:nvPr/>
          </p:nvCxnSpPr>
          <p:spPr>
            <a:xfrm>
              <a:off x="986843" y="5394141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FE6111D6-3CFA-4415-9212-F24EAFF2DAB5}"/>
              </a:ext>
            </a:extLst>
          </p:cNvPr>
          <p:cNvSpPr txBox="1"/>
          <p:nvPr/>
        </p:nvSpPr>
        <p:spPr>
          <a:xfrm>
            <a:off x="3757542" y="5103827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=</a:t>
            </a:r>
            <a:endParaRPr lang="en-US" sz="32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311169-2681-47F0-9446-BCB4133F6C56}"/>
              </a:ext>
            </a:extLst>
          </p:cNvPr>
          <p:cNvSpPr txBox="1"/>
          <p:nvPr/>
        </p:nvSpPr>
        <p:spPr>
          <a:xfrm>
            <a:off x="8638349" y="3468267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</a:t>
            </a:r>
            <a:endParaRPr lang="en-US" sz="32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EB565ED-CBD6-4D9B-A25F-9004D92FF5F1}"/>
              </a:ext>
            </a:extLst>
          </p:cNvPr>
          <p:cNvSpPr txBox="1"/>
          <p:nvPr/>
        </p:nvSpPr>
        <p:spPr>
          <a:xfrm>
            <a:off x="8638349" y="5103827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</a:t>
            </a:r>
            <a:endParaRPr lang="en-US" sz="32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B2F151F-2A5D-4FB0-84CA-1E1E7D150443}"/>
              </a:ext>
            </a:extLst>
          </p:cNvPr>
          <p:cNvSpPr txBox="1"/>
          <p:nvPr/>
        </p:nvSpPr>
        <p:spPr>
          <a:xfrm>
            <a:off x="4283060" y="5135899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</a:t>
            </a:r>
            <a:endParaRPr lang="en-US" sz="32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00DC42-2999-4B16-9EE3-864FD38498A2}"/>
              </a:ext>
            </a:extLst>
          </p:cNvPr>
          <p:cNvSpPr txBox="1"/>
          <p:nvPr/>
        </p:nvSpPr>
        <p:spPr>
          <a:xfrm>
            <a:off x="2288384" y="5139013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</a:t>
            </a:r>
            <a:endParaRPr lang="en-US" sz="32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357A66-1BA4-4641-AF3B-26F6757B4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165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ar-KW" sz="6000" b="1" dirty="0">
                <a:solidFill>
                  <a:srgbClr val="002060"/>
                </a:solidFill>
                <a:latin typeface="Aldhabi" panose="01000000000000000000" pitchFamily="2" charset="-78"/>
                <a:cs typeface="Akhbar MT" pitchFamily="2" charset="-78"/>
              </a:rPr>
              <a:t>السؤال الأول</a:t>
            </a:r>
            <a:endParaRPr lang="en-US" sz="6000" b="1" dirty="0">
              <a:solidFill>
                <a:srgbClr val="002060"/>
              </a:solidFill>
              <a:latin typeface="Aldhabi" panose="01000000000000000000" pitchFamily="2" charset="-78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43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-0.17408 -0.0020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11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8" grpId="0"/>
      <p:bldP spid="29" grpId="0"/>
      <p:bldP spid="30" grpId="0"/>
      <p:bldP spid="30" grpId="1"/>
      <p:bldP spid="36" grpId="0"/>
      <p:bldP spid="37" grpId="0"/>
      <p:bldP spid="38" grpId="0"/>
      <p:bldP spid="39" grpId="0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uit&#10;&#10;Description automatically generated">
            <a:extLst>
              <a:ext uri="{FF2B5EF4-FFF2-40B4-BE49-F238E27FC236}">
                <a16:creationId xmlns:a16="http://schemas.microsoft.com/office/drawing/2014/main" id="{781725D4-0F42-4A6A-9EE1-198176492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8" b="93321" l="9070" r="92442">
                        <a14:foregroundMark x1="45581" y1="5334" x2="66047" y2="4421"/>
                        <a14:foregroundMark x1="66047" y1="4421" x2="75465" y2="4661"/>
                        <a14:foregroundMark x1="67962" y1="2867" x2="69651" y2="2835"/>
                        <a14:foregroundMark x1="69651" y1="2835" x2="69884" y2="3075"/>
                        <a14:foregroundMark x1="60233" y1="8698" x2="60000" y2="22297"/>
                        <a14:foregroundMark x1="48403" y1="4189" x2="51189" y2="3803"/>
                        <a14:foregroundMark x1="44302" y1="4757" x2="46162" y2="4499"/>
                        <a14:foregroundMark x1="73837" y1="3844" x2="65688" y2="3120"/>
                        <a14:foregroundMark x1="4651" y1="89188" x2="23372" y2="90485"/>
                        <a14:foregroundMark x1="23372" y1="90485" x2="34535" y2="93321"/>
                        <a14:foregroundMark x1="92326" y1="87266" x2="92558" y2="80586"/>
                        <a14:foregroundMark x1="41047" y1="42912" x2="39419" y2="41855"/>
                        <a14:foregroundMark x1="41512" y1="42912" x2="37558" y2="44738"/>
                        <a14:foregroundMark x1="65116" y1="36809" x2="44767" y2="34503"/>
                        <a14:foregroundMark x1="44767" y1="34503" x2="49302" y2="36809"/>
                        <a14:foregroundMark x1="70581" y1="34695" x2="70814" y2="36905"/>
                        <a14:foregroundMark x1="65814" y1="35272" x2="66744" y2="38443"/>
                        <a14:foregroundMark x1="50930" y1="23594" x2="47442" y2="27439"/>
                        <a14:foregroundMark x1="65581" y1="7737" x2="48605" y2="8217"/>
                        <a14:foregroundMark x1="70581" y1="7737" x2="70581" y2="8986"/>
                        <a14:foregroundMark x1="9070" y1="67420" x2="11163" y2="58818"/>
                        <a14:foregroundMark x1="11163" y1="58818" x2="11163" y2="58818"/>
                        <a14:foregroundMark x1="45116" y1="3748" x2="64535" y2="2307"/>
                        <a14:foregroundMark x1="64535" y1="2307" x2="70581" y2="3556"/>
                        <a14:foregroundMark x1="51163" y1="33157" x2="50233" y2="36040"/>
                        <a14:foregroundMark x1="46512" y1="3268" x2="64419" y2="2307"/>
                        <a14:foregroundMark x1="64419" y1="2307" x2="71977" y2="3172"/>
                        <a14:foregroundMark x1="49302" y1="2787" x2="59767" y2="2307"/>
                        <a14:backgroundMark x1="46506" y1="2744" x2="43837" y2="3652"/>
                        <a14:backgroundMark x1="49767" y1="1634" x2="49216" y2="1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786" y="169049"/>
            <a:ext cx="2834157" cy="6858000"/>
          </a:xfrm>
          <a:prstGeom prst="rect">
            <a:avLst/>
          </a:prstGeom>
        </p:spPr>
      </p:pic>
      <p:sp>
        <p:nvSpPr>
          <p:cNvPr id="9" name="Arrow: Chevron 8">
            <a:hlinkClick r:id="rId6" action="ppaction://hlinksldjump"/>
            <a:extLst>
              <a:ext uri="{FF2B5EF4-FFF2-40B4-BE49-F238E27FC236}">
                <a16:creationId xmlns:a16="http://schemas.microsoft.com/office/drawing/2014/main" id="{71667DA4-2802-49CC-A65C-7D0F4F336088}"/>
              </a:ext>
            </a:extLst>
          </p:cNvPr>
          <p:cNvSpPr/>
          <p:nvPr/>
        </p:nvSpPr>
        <p:spPr>
          <a:xfrm flipH="1">
            <a:off x="125899" y="2789576"/>
            <a:ext cx="3843131" cy="2531166"/>
          </a:xfrm>
          <a:prstGeom prst="chevr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 الثالث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Chevron 9">
            <a:hlinkClick r:id="rId7" action="ppaction://hlinksldjump"/>
            <a:extLst>
              <a:ext uri="{FF2B5EF4-FFF2-40B4-BE49-F238E27FC236}">
                <a16:creationId xmlns:a16="http://schemas.microsoft.com/office/drawing/2014/main" id="{981BC81E-E53E-4883-8FB5-2A0DF3CEAD68}"/>
              </a:ext>
            </a:extLst>
          </p:cNvPr>
          <p:cNvSpPr/>
          <p:nvPr/>
        </p:nvSpPr>
        <p:spPr>
          <a:xfrm flipH="1">
            <a:off x="2968325" y="2789576"/>
            <a:ext cx="3843131" cy="2531166"/>
          </a:xfrm>
          <a:prstGeom prst="chevr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 الثاني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61FD625-75EE-4CB9-861B-E951C1A887DF}"/>
              </a:ext>
            </a:extLst>
          </p:cNvPr>
          <p:cNvSpPr txBox="1">
            <a:spLocks/>
          </p:cNvSpPr>
          <p:nvPr/>
        </p:nvSpPr>
        <p:spPr>
          <a:xfrm>
            <a:off x="-631373" y="277916"/>
            <a:ext cx="55862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khbar MT" pitchFamily="2" charset="-78"/>
              </a:rPr>
              <a:t>المرحلة الثانية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076753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157FBD-AE14-4B99-8899-179CBE45B78B}"/>
              </a:ext>
            </a:extLst>
          </p:cNvPr>
          <p:cNvSpPr/>
          <p:nvPr/>
        </p:nvSpPr>
        <p:spPr>
          <a:xfrm>
            <a:off x="324678" y="125896"/>
            <a:ext cx="11655287" cy="64869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Striped Right 3">
            <a:hlinkClick r:id="rId4" action="ppaction://hlinksldjump"/>
            <a:extLst>
              <a:ext uri="{FF2B5EF4-FFF2-40B4-BE49-F238E27FC236}">
                <a16:creationId xmlns:a16="http://schemas.microsoft.com/office/drawing/2014/main" id="{76071268-1E10-4D0A-BC7C-A804D9D3E2F7}"/>
              </a:ext>
            </a:extLst>
          </p:cNvPr>
          <p:cNvSpPr/>
          <p:nvPr/>
        </p:nvSpPr>
        <p:spPr>
          <a:xfrm flipH="1">
            <a:off x="535882" y="4864054"/>
            <a:ext cx="1179444" cy="1060173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D639F-1474-4C47-BDC9-C2D6273496EA}"/>
              </a:ext>
            </a:extLst>
          </p:cNvPr>
          <p:cNvSpPr txBox="1"/>
          <p:nvPr/>
        </p:nvSpPr>
        <p:spPr>
          <a:xfrm>
            <a:off x="601358" y="554889"/>
            <a:ext cx="361121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كتاب الطالب صفحة 26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E5DFC5-3277-4C78-94DF-ED4E5A162E54}"/>
              </a:ext>
            </a:extLst>
          </p:cNvPr>
          <p:cNvSpPr txBox="1"/>
          <p:nvPr/>
        </p:nvSpPr>
        <p:spPr>
          <a:xfrm>
            <a:off x="7938053" y="3457888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+</a:t>
            </a:r>
            <a:endParaRPr lang="en-US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8C8E1C-FC4D-4033-A24E-4D4B7A7C666F}"/>
              </a:ext>
            </a:extLst>
          </p:cNvPr>
          <p:cNvSpPr txBox="1"/>
          <p:nvPr/>
        </p:nvSpPr>
        <p:spPr>
          <a:xfrm>
            <a:off x="5821020" y="3479842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=</a:t>
            </a:r>
            <a:endParaRPr lang="en-US" sz="32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14BF92A-CBB1-478C-B29A-B6036FAD5B7B}"/>
              </a:ext>
            </a:extLst>
          </p:cNvPr>
          <p:cNvGrpSpPr/>
          <p:nvPr/>
        </p:nvGrpSpPr>
        <p:grpSpPr>
          <a:xfrm>
            <a:off x="6765673" y="3164306"/>
            <a:ext cx="768189" cy="1192699"/>
            <a:chOff x="5254923" y="2540263"/>
            <a:chExt cx="768189" cy="119269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7412A8-FD45-4343-8E83-831A3B836727}"/>
                </a:ext>
              </a:extLst>
            </p:cNvPr>
            <p:cNvSpPr txBox="1"/>
            <p:nvPr/>
          </p:nvSpPr>
          <p:spPr>
            <a:xfrm>
              <a:off x="5400261" y="2540263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3</a:t>
              </a:r>
              <a:endParaRPr lang="en-US" sz="3200" b="1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E14E439-95C9-41A3-9D90-B0F242EC8154}"/>
                </a:ext>
              </a:extLst>
            </p:cNvPr>
            <p:cNvSpPr txBox="1"/>
            <p:nvPr/>
          </p:nvSpPr>
          <p:spPr>
            <a:xfrm>
              <a:off x="5254923" y="3148187"/>
              <a:ext cx="7681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5</a:t>
              </a:r>
              <a:endParaRPr lang="en-US" sz="3200" b="1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B09504F-F984-42C9-A76C-5B3188297552}"/>
                </a:ext>
              </a:extLst>
            </p:cNvPr>
            <p:cNvCxnSpPr/>
            <p:nvPr/>
          </p:nvCxnSpPr>
          <p:spPr>
            <a:xfrm>
              <a:off x="5337312" y="3136612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D46372-B4A0-4AD5-ADD3-B23A6BF8E77C}"/>
              </a:ext>
            </a:extLst>
          </p:cNvPr>
          <p:cNvGrpSpPr/>
          <p:nvPr/>
        </p:nvGrpSpPr>
        <p:grpSpPr>
          <a:xfrm>
            <a:off x="9253328" y="3155119"/>
            <a:ext cx="589723" cy="1190312"/>
            <a:chOff x="7404651" y="2542650"/>
            <a:chExt cx="589723" cy="119031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B8741B8-4F66-42A4-9B97-5332796320DF}"/>
                </a:ext>
              </a:extLst>
            </p:cNvPr>
            <p:cNvSpPr txBox="1"/>
            <p:nvPr/>
          </p:nvSpPr>
          <p:spPr>
            <a:xfrm>
              <a:off x="7434467" y="2542650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2</a:t>
              </a:r>
              <a:endParaRPr lang="en-US" sz="3200" b="1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01B89F9-2777-43A2-90B0-6967395F208A}"/>
                </a:ext>
              </a:extLst>
            </p:cNvPr>
            <p:cNvSpPr txBox="1"/>
            <p:nvPr/>
          </p:nvSpPr>
          <p:spPr>
            <a:xfrm>
              <a:off x="7434466" y="3148187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3</a:t>
              </a:r>
              <a:endParaRPr lang="en-US" sz="3200" b="1" dirty="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01CF73C-17E1-4A86-8B17-D7FF690D80EC}"/>
                </a:ext>
              </a:extLst>
            </p:cNvPr>
            <p:cNvCxnSpPr/>
            <p:nvPr/>
          </p:nvCxnSpPr>
          <p:spPr>
            <a:xfrm>
              <a:off x="7404651" y="3150660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17FC890-8E36-4812-A093-EDE7CCB1843C}"/>
              </a:ext>
            </a:extLst>
          </p:cNvPr>
          <p:cNvSpPr txBox="1"/>
          <p:nvPr/>
        </p:nvSpPr>
        <p:spPr>
          <a:xfrm>
            <a:off x="9688949" y="3216674"/>
            <a:ext cx="87303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5 ×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67A65E-7C66-4051-8BCB-541F0C05E749}"/>
              </a:ext>
            </a:extLst>
          </p:cNvPr>
          <p:cNvSpPr txBox="1"/>
          <p:nvPr/>
        </p:nvSpPr>
        <p:spPr>
          <a:xfrm>
            <a:off x="9688949" y="3811830"/>
            <a:ext cx="87303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5 ×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C340D0-D956-4171-A6A3-49BF09B83F6E}"/>
              </a:ext>
            </a:extLst>
          </p:cNvPr>
          <p:cNvSpPr txBox="1"/>
          <p:nvPr/>
        </p:nvSpPr>
        <p:spPr>
          <a:xfrm>
            <a:off x="7316816" y="3189926"/>
            <a:ext cx="621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3 ×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998EF3-BC47-4A17-92D1-2C2890751159}"/>
              </a:ext>
            </a:extLst>
          </p:cNvPr>
          <p:cNvSpPr txBox="1"/>
          <p:nvPr/>
        </p:nvSpPr>
        <p:spPr>
          <a:xfrm>
            <a:off x="7313946" y="3822209"/>
            <a:ext cx="621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3 ×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DF2235-ED46-4B2B-BD25-1739878F8DAD}"/>
              </a:ext>
            </a:extLst>
          </p:cNvPr>
          <p:cNvSpPr txBox="1"/>
          <p:nvPr/>
        </p:nvSpPr>
        <p:spPr>
          <a:xfrm>
            <a:off x="9064478" y="4846626"/>
            <a:ext cx="746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10</a:t>
            </a:r>
            <a:endParaRPr lang="en-US" sz="32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173666-906F-44B6-85B6-89FC7DB7028D}"/>
              </a:ext>
            </a:extLst>
          </p:cNvPr>
          <p:cNvSpPr txBox="1"/>
          <p:nvPr/>
        </p:nvSpPr>
        <p:spPr>
          <a:xfrm>
            <a:off x="8920072" y="5412984"/>
            <a:ext cx="1092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15</a:t>
            </a:r>
            <a:endParaRPr lang="en-US" sz="3200" b="1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9C5C68F-A2FC-4087-8766-E78228B3ED2C}"/>
              </a:ext>
            </a:extLst>
          </p:cNvPr>
          <p:cNvCxnSpPr/>
          <p:nvPr/>
        </p:nvCxnSpPr>
        <p:spPr>
          <a:xfrm>
            <a:off x="9123308" y="5382701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F4D15F8-8365-4001-8AB0-5F934727512D}"/>
              </a:ext>
            </a:extLst>
          </p:cNvPr>
          <p:cNvSpPr txBox="1"/>
          <p:nvPr/>
        </p:nvSpPr>
        <p:spPr>
          <a:xfrm>
            <a:off x="7947180" y="5087840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+</a:t>
            </a:r>
            <a:endParaRPr lang="en-US" sz="32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040938-C61C-424F-A7D2-3885DE6B76B4}"/>
              </a:ext>
            </a:extLst>
          </p:cNvPr>
          <p:cNvSpPr txBox="1"/>
          <p:nvPr/>
        </p:nvSpPr>
        <p:spPr>
          <a:xfrm>
            <a:off x="6747486" y="4746109"/>
            <a:ext cx="768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9</a:t>
            </a:r>
            <a:endParaRPr lang="en-US" sz="32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A9D0FC-AFB1-45C2-A93E-F71022066265}"/>
              </a:ext>
            </a:extLst>
          </p:cNvPr>
          <p:cNvSpPr txBox="1"/>
          <p:nvPr/>
        </p:nvSpPr>
        <p:spPr>
          <a:xfrm>
            <a:off x="6718618" y="5396214"/>
            <a:ext cx="930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15</a:t>
            </a:r>
            <a:endParaRPr lang="en-US" sz="3200" b="1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619D377-4669-4BD3-8BCE-7CEE19A08BF9}"/>
              </a:ext>
            </a:extLst>
          </p:cNvPr>
          <p:cNvCxnSpPr/>
          <p:nvPr/>
        </p:nvCxnSpPr>
        <p:spPr>
          <a:xfrm>
            <a:off x="6857188" y="5368653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BE05B70-D965-4C85-9CB1-5B0A14AE477A}"/>
              </a:ext>
            </a:extLst>
          </p:cNvPr>
          <p:cNvSpPr txBox="1"/>
          <p:nvPr/>
        </p:nvSpPr>
        <p:spPr>
          <a:xfrm>
            <a:off x="5825136" y="5063959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=</a:t>
            </a:r>
            <a:endParaRPr lang="en-US" sz="32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1106EB-0A14-4D30-BD0A-95CB01E6852C}"/>
              </a:ext>
            </a:extLst>
          </p:cNvPr>
          <p:cNvSpPr txBox="1"/>
          <p:nvPr/>
        </p:nvSpPr>
        <p:spPr>
          <a:xfrm>
            <a:off x="4599055" y="4832449"/>
            <a:ext cx="864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19</a:t>
            </a:r>
            <a:endParaRPr lang="en-US" sz="32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8643C3-1436-40EE-8117-4E39EEC7D00C}"/>
              </a:ext>
            </a:extLst>
          </p:cNvPr>
          <p:cNvSpPr txBox="1"/>
          <p:nvPr/>
        </p:nvSpPr>
        <p:spPr>
          <a:xfrm>
            <a:off x="6663455" y="5395901"/>
            <a:ext cx="1030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15</a:t>
            </a:r>
            <a:endParaRPr lang="en-US" sz="3200" b="1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1F848F8-8F4D-466A-9A9B-A6BB1E777331}"/>
              </a:ext>
            </a:extLst>
          </p:cNvPr>
          <p:cNvCxnSpPr/>
          <p:nvPr/>
        </p:nvCxnSpPr>
        <p:spPr>
          <a:xfrm>
            <a:off x="4771589" y="5428287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B360188-9317-4418-A6E1-14F176A08D2D}"/>
              </a:ext>
            </a:extLst>
          </p:cNvPr>
          <p:cNvGrpSpPr/>
          <p:nvPr/>
        </p:nvGrpSpPr>
        <p:grpSpPr>
          <a:xfrm>
            <a:off x="2637987" y="4786131"/>
            <a:ext cx="757087" cy="1215868"/>
            <a:chOff x="875446" y="4786131"/>
            <a:chExt cx="757087" cy="121586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4303CA3-4948-4070-A305-F193106B305E}"/>
                </a:ext>
              </a:extLst>
            </p:cNvPr>
            <p:cNvSpPr txBox="1"/>
            <p:nvPr/>
          </p:nvSpPr>
          <p:spPr>
            <a:xfrm>
              <a:off x="941175" y="4786131"/>
              <a:ext cx="6913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4</a:t>
              </a:r>
              <a:endParaRPr lang="en-US" sz="3200" b="1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14FCB50-C009-41C2-BDE0-C8CA5ADD9020}"/>
                </a:ext>
              </a:extLst>
            </p:cNvPr>
            <p:cNvSpPr txBox="1"/>
            <p:nvPr/>
          </p:nvSpPr>
          <p:spPr>
            <a:xfrm>
              <a:off x="875446" y="5417224"/>
              <a:ext cx="746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15</a:t>
              </a:r>
              <a:endParaRPr lang="en-US" sz="3200" b="1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839B849-9FEB-4900-A55D-C4ABAB99136B}"/>
                </a:ext>
              </a:extLst>
            </p:cNvPr>
            <p:cNvCxnSpPr/>
            <p:nvPr/>
          </p:nvCxnSpPr>
          <p:spPr>
            <a:xfrm>
              <a:off x="986843" y="5394141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EE770BB-8D19-4DF4-8453-EB0AE43F5E3E}"/>
              </a:ext>
            </a:extLst>
          </p:cNvPr>
          <p:cNvSpPr txBox="1"/>
          <p:nvPr/>
        </p:nvSpPr>
        <p:spPr>
          <a:xfrm>
            <a:off x="3625022" y="5103827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=</a:t>
            </a:r>
            <a:endParaRPr lang="en-US" sz="32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D37AAC0-A3EF-450D-8C69-FE8D68AF7CA7}"/>
              </a:ext>
            </a:extLst>
          </p:cNvPr>
          <p:cNvSpPr txBox="1"/>
          <p:nvPr/>
        </p:nvSpPr>
        <p:spPr>
          <a:xfrm>
            <a:off x="8572495" y="3479841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6</a:t>
            </a:r>
            <a:endParaRPr lang="en-US" sz="32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EF2116-9F3C-48DD-8177-8725667B94BB}"/>
              </a:ext>
            </a:extLst>
          </p:cNvPr>
          <p:cNvSpPr txBox="1"/>
          <p:nvPr/>
        </p:nvSpPr>
        <p:spPr>
          <a:xfrm>
            <a:off x="8505829" y="5103827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6</a:t>
            </a:r>
            <a:endParaRPr lang="en-US" sz="32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409020-59A5-4092-B441-9FD5784CE1A6}"/>
              </a:ext>
            </a:extLst>
          </p:cNvPr>
          <p:cNvSpPr txBox="1"/>
          <p:nvPr/>
        </p:nvSpPr>
        <p:spPr>
          <a:xfrm>
            <a:off x="4018470" y="5135899"/>
            <a:ext cx="668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10</a:t>
            </a:r>
            <a:endParaRPr lang="en-US" sz="32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8F849DF-304D-4F6D-B151-9DB8696047DF}"/>
              </a:ext>
            </a:extLst>
          </p:cNvPr>
          <p:cNvSpPr txBox="1"/>
          <p:nvPr/>
        </p:nvSpPr>
        <p:spPr>
          <a:xfrm>
            <a:off x="1973108" y="5139013"/>
            <a:ext cx="64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11</a:t>
            </a:r>
            <a:endParaRPr lang="en-US" sz="32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CB1C7BF-C95E-4996-9370-404258097D46}"/>
              </a:ext>
            </a:extLst>
          </p:cNvPr>
          <p:cNvSpPr txBox="1"/>
          <p:nvPr/>
        </p:nvSpPr>
        <p:spPr>
          <a:xfrm>
            <a:off x="6213836" y="3479841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4</a:t>
            </a:r>
            <a:endParaRPr lang="en-US" sz="32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421A62-E63D-429C-88AF-36FA8115515F}"/>
              </a:ext>
            </a:extLst>
          </p:cNvPr>
          <p:cNvSpPr txBox="1"/>
          <p:nvPr/>
        </p:nvSpPr>
        <p:spPr>
          <a:xfrm>
            <a:off x="6199636" y="5087839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4</a:t>
            </a:r>
            <a:endParaRPr lang="en-US" sz="3200" b="1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5CEB6BB-25D4-4E26-A4E9-B944A77F8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1" y="615555"/>
            <a:ext cx="5494642" cy="23599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357A66-1BA4-4641-AF3B-26F6757B4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165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ar-KW" sz="6000" b="1" dirty="0">
                <a:solidFill>
                  <a:srgbClr val="002060"/>
                </a:solidFill>
                <a:latin typeface="Aldhabi" panose="01000000000000000000" pitchFamily="2" charset="-78"/>
                <a:cs typeface="Akhbar MT" pitchFamily="2" charset="-78"/>
              </a:rPr>
              <a:t>السؤال الثاني</a:t>
            </a:r>
            <a:endParaRPr lang="en-US" sz="6000" b="1" dirty="0">
              <a:solidFill>
                <a:srgbClr val="002060"/>
              </a:solidFill>
              <a:latin typeface="Aldhabi" panose="01000000000000000000" pitchFamily="2" charset="-78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1445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0.17409 -0.0020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11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7" grpId="0"/>
      <p:bldP spid="28" grpId="0"/>
      <p:bldP spid="29" grpId="0"/>
      <p:bldP spid="29" grpId="1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83AA0-87D7-4FA8-9D24-D4713F0C8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1373" y="277916"/>
            <a:ext cx="5586293" cy="1325563"/>
          </a:xfrm>
        </p:spPr>
        <p:txBody>
          <a:bodyPr>
            <a:normAutofit/>
          </a:bodyPr>
          <a:lstStyle/>
          <a:p>
            <a:pPr algn="ctr" rtl="1"/>
            <a:r>
              <a:rPr lang="ar-KW" sz="6000" b="1" dirty="0">
                <a:cs typeface="Akhbar MT" pitchFamily="2" charset="-78"/>
              </a:rPr>
              <a:t>المرحلة الثانية</a:t>
            </a:r>
            <a:endParaRPr lang="en-US" sz="6000" b="1" dirty="0">
              <a:cs typeface="Akhbar MT" pitchFamily="2" charset="-78"/>
            </a:endParaRPr>
          </a:p>
        </p:txBody>
      </p:sp>
      <p:pic>
        <p:nvPicPr>
          <p:cNvPr id="8" name="Picture 7" descr="A picture containing suit&#10;&#10;Description automatically generated">
            <a:extLst>
              <a:ext uri="{FF2B5EF4-FFF2-40B4-BE49-F238E27FC236}">
                <a16:creationId xmlns:a16="http://schemas.microsoft.com/office/drawing/2014/main" id="{781725D4-0F42-4A6A-9EE1-198176492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8" b="93321" l="9070" r="92442">
                        <a14:foregroundMark x1="45581" y1="5334" x2="66047" y2="4421"/>
                        <a14:foregroundMark x1="66047" y1="4421" x2="75465" y2="4661"/>
                        <a14:foregroundMark x1="67962" y1="2867" x2="69651" y2="2835"/>
                        <a14:foregroundMark x1="69651" y1="2835" x2="69884" y2="3075"/>
                        <a14:foregroundMark x1="60233" y1="8698" x2="60000" y2="22297"/>
                        <a14:foregroundMark x1="48403" y1="4189" x2="51189" y2="3803"/>
                        <a14:foregroundMark x1="44302" y1="4757" x2="46162" y2="4499"/>
                        <a14:foregroundMark x1="73837" y1="3844" x2="65688" y2="3120"/>
                        <a14:foregroundMark x1="4651" y1="89188" x2="23372" y2="90485"/>
                        <a14:foregroundMark x1="23372" y1="90485" x2="34535" y2="93321"/>
                        <a14:foregroundMark x1="92326" y1="87266" x2="92558" y2="80586"/>
                        <a14:foregroundMark x1="41047" y1="42912" x2="39419" y2="41855"/>
                        <a14:foregroundMark x1="41512" y1="42912" x2="37558" y2="44738"/>
                        <a14:foregroundMark x1="65116" y1="36809" x2="44767" y2="34503"/>
                        <a14:foregroundMark x1="44767" y1="34503" x2="49302" y2="36809"/>
                        <a14:foregroundMark x1="70581" y1="34695" x2="70814" y2="36905"/>
                        <a14:foregroundMark x1="65814" y1="35272" x2="66744" y2="38443"/>
                        <a14:foregroundMark x1="50930" y1="23594" x2="47442" y2="27439"/>
                        <a14:foregroundMark x1="65581" y1="7737" x2="48605" y2="8217"/>
                        <a14:foregroundMark x1="70581" y1="7737" x2="70581" y2="8986"/>
                        <a14:foregroundMark x1="9070" y1="67420" x2="11163" y2="58818"/>
                        <a14:foregroundMark x1="11163" y1="58818" x2="11163" y2="58818"/>
                        <a14:foregroundMark x1="45116" y1="3748" x2="64535" y2="2307"/>
                        <a14:foregroundMark x1="64535" y1="2307" x2="70581" y2="3556"/>
                        <a14:foregroundMark x1="51163" y1="33157" x2="50233" y2="36040"/>
                        <a14:foregroundMark x1="46512" y1="3268" x2="64419" y2="2307"/>
                        <a14:foregroundMark x1="64419" y1="2307" x2="71977" y2="3172"/>
                        <a14:foregroundMark x1="49302" y1="2787" x2="59767" y2="2307"/>
                        <a14:backgroundMark x1="46506" y1="2744" x2="43837" y2="3652"/>
                        <a14:backgroundMark x1="49767" y1="1634" x2="49216" y2="1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179" y="153680"/>
            <a:ext cx="2834157" cy="6858000"/>
          </a:xfrm>
          <a:prstGeom prst="rect">
            <a:avLst/>
          </a:prstGeom>
        </p:spPr>
      </p:pic>
      <p:sp>
        <p:nvSpPr>
          <p:cNvPr id="9" name="Arrow: Chevron 8">
            <a:hlinkClick r:id="rId6" action="ppaction://hlinksldjump"/>
            <a:extLst>
              <a:ext uri="{FF2B5EF4-FFF2-40B4-BE49-F238E27FC236}">
                <a16:creationId xmlns:a16="http://schemas.microsoft.com/office/drawing/2014/main" id="{71667DA4-2802-49CC-A65C-7D0F4F336088}"/>
              </a:ext>
            </a:extLst>
          </p:cNvPr>
          <p:cNvSpPr/>
          <p:nvPr/>
        </p:nvSpPr>
        <p:spPr>
          <a:xfrm flipH="1">
            <a:off x="125899" y="2789576"/>
            <a:ext cx="3843131" cy="2531166"/>
          </a:xfrm>
          <a:prstGeom prst="chevr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 الثالث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8740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157FBD-AE14-4B99-8899-179CBE45B78B}"/>
              </a:ext>
            </a:extLst>
          </p:cNvPr>
          <p:cNvSpPr/>
          <p:nvPr/>
        </p:nvSpPr>
        <p:spPr>
          <a:xfrm>
            <a:off x="324678" y="125896"/>
            <a:ext cx="11655287" cy="64869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Striped Right 3">
            <a:hlinkClick r:id="rId4" action="ppaction://hlinksldjump"/>
            <a:extLst>
              <a:ext uri="{FF2B5EF4-FFF2-40B4-BE49-F238E27FC236}">
                <a16:creationId xmlns:a16="http://schemas.microsoft.com/office/drawing/2014/main" id="{8900EB66-1A8E-4619-8C92-B75DBD8270EE}"/>
              </a:ext>
            </a:extLst>
          </p:cNvPr>
          <p:cNvSpPr/>
          <p:nvPr/>
        </p:nvSpPr>
        <p:spPr>
          <a:xfrm flipH="1">
            <a:off x="622851" y="4903304"/>
            <a:ext cx="1179444" cy="1060173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FA5503-A48D-462A-82F5-DC16E142C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5635" y="598792"/>
            <a:ext cx="5435009" cy="22636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A8348D-5784-429E-A202-EBFB31D064BF}"/>
              </a:ext>
            </a:extLst>
          </p:cNvPr>
          <p:cNvSpPr txBox="1"/>
          <p:nvPr/>
        </p:nvSpPr>
        <p:spPr>
          <a:xfrm>
            <a:off x="601358" y="554889"/>
            <a:ext cx="361121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كتاب الطالب صفحة 26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7BE248-4ECE-4435-8589-5091D96706CB}"/>
              </a:ext>
            </a:extLst>
          </p:cNvPr>
          <p:cNvSpPr txBox="1"/>
          <p:nvPr/>
        </p:nvSpPr>
        <p:spPr>
          <a:xfrm>
            <a:off x="7938053" y="3457888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+</a:t>
            </a: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62B183-55B7-47F9-B9A4-366F0DA44C0F}"/>
              </a:ext>
            </a:extLst>
          </p:cNvPr>
          <p:cNvSpPr txBox="1"/>
          <p:nvPr/>
        </p:nvSpPr>
        <p:spPr>
          <a:xfrm>
            <a:off x="5821020" y="3479842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=</a:t>
            </a:r>
            <a:endParaRPr lang="en-US" sz="3200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4AA68F-7BCE-4613-B3BE-366F6FA0B237}"/>
              </a:ext>
            </a:extLst>
          </p:cNvPr>
          <p:cNvGrpSpPr/>
          <p:nvPr/>
        </p:nvGrpSpPr>
        <p:grpSpPr>
          <a:xfrm>
            <a:off x="6765673" y="3164306"/>
            <a:ext cx="768189" cy="1192699"/>
            <a:chOff x="5254923" y="2540263"/>
            <a:chExt cx="768189" cy="119269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F022C00-4304-48A6-A49D-F2EFBAA85728}"/>
                </a:ext>
              </a:extLst>
            </p:cNvPr>
            <p:cNvSpPr txBox="1"/>
            <p:nvPr/>
          </p:nvSpPr>
          <p:spPr>
            <a:xfrm>
              <a:off x="5400261" y="2540263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1</a:t>
              </a:r>
              <a:endParaRPr lang="en-US" sz="3200" b="1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8DB809A-7B2B-47A3-B8EF-F5850CF18228}"/>
                </a:ext>
              </a:extLst>
            </p:cNvPr>
            <p:cNvSpPr txBox="1"/>
            <p:nvPr/>
          </p:nvSpPr>
          <p:spPr>
            <a:xfrm>
              <a:off x="5254923" y="3148187"/>
              <a:ext cx="7681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6</a:t>
              </a:r>
              <a:endParaRPr lang="en-US" sz="3200" b="1" dirty="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983A8FC-D543-46D3-ABC1-695884F5F7BE}"/>
                </a:ext>
              </a:extLst>
            </p:cNvPr>
            <p:cNvCxnSpPr/>
            <p:nvPr/>
          </p:nvCxnSpPr>
          <p:spPr>
            <a:xfrm>
              <a:off x="5337312" y="3136612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4B7BCD7-D140-4E90-B893-8EEBDE00EAA8}"/>
              </a:ext>
            </a:extLst>
          </p:cNvPr>
          <p:cNvGrpSpPr/>
          <p:nvPr/>
        </p:nvGrpSpPr>
        <p:grpSpPr>
          <a:xfrm>
            <a:off x="9253328" y="3155119"/>
            <a:ext cx="589723" cy="1190312"/>
            <a:chOff x="7404651" y="2542650"/>
            <a:chExt cx="589723" cy="119031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C30FF6-C00D-4380-B8C9-2734FBA0D8DF}"/>
                </a:ext>
              </a:extLst>
            </p:cNvPr>
            <p:cNvSpPr txBox="1"/>
            <p:nvPr/>
          </p:nvSpPr>
          <p:spPr>
            <a:xfrm>
              <a:off x="7434467" y="2542650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2</a:t>
              </a:r>
              <a:endParaRPr lang="en-US" sz="3200" b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B562CA3-7400-48AF-83AF-8BD233411BCD}"/>
                </a:ext>
              </a:extLst>
            </p:cNvPr>
            <p:cNvSpPr txBox="1"/>
            <p:nvPr/>
          </p:nvSpPr>
          <p:spPr>
            <a:xfrm>
              <a:off x="7434466" y="3148187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9</a:t>
              </a:r>
              <a:endParaRPr lang="en-US" sz="3200" b="1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A2E5393-167E-4E0D-9B85-0F12E7F7D169}"/>
                </a:ext>
              </a:extLst>
            </p:cNvPr>
            <p:cNvCxnSpPr/>
            <p:nvPr/>
          </p:nvCxnSpPr>
          <p:spPr>
            <a:xfrm>
              <a:off x="7404651" y="3150660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6701DC9-4191-4B7E-97AA-7C6D82C977AB}"/>
              </a:ext>
            </a:extLst>
          </p:cNvPr>
          <p:cNvSpPr txBox="1"/>
          <p:nvPr/>
        </p:nvSpPr>
        <p:spPr>
          <a:xfrm>
            <a:off x="9688949" y="3216674"/>
            <a:ext cx="87303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6 ×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6601D7-186C-4B8F-ABBF-2210C6C0E05D}"/>
              </a:ext>
            </a:extLst>
          </p:cNvPr>
          <p:cNvSpPr txBox="1"/>
          <p:nvPr/>
        </p:nvSpPr>
        <p:spPr>
          <a:xfrm>
            <a:off x="9688949" y="3811830"/>
            <a:ext cx="87303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6 ×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A73656-839D-419F-A73D-D3872C6CCA5E}"/>
              </a:ext>
            </a:extLst>
          </p:cNvPr>
          <p:cNvSpPr txBox="1"/>
          <p:nvPr/>
        </p:nvSpPr>
        <p:spPr>
          <a:xfrm>
            <a:off x="7316816" y="3189926"/>
            <a:ext cx="621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9 ×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0CD215-2515-46E1-86D5-0F933793C876}"/>
              </a:ext>
            </a:extLst>
          </p:cNvPr>
          <p:cNvSpPr txBox="1"/>
          <p:nvPr/>
        </p:nvSpPr>
        <p:spPr>
          <a:xfrm>
            <a:off x="7313946" y="3822209"/>
            <a:ext cx="621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9 ×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BD358F-6D64-45AB-8AE7-4F0A026F01AD}"/>
              </a:ext>
            </a:extLst>
          </p:cNvPr>
          <p:cNvSpPr txBox="1"/>
          <p:nvPr/>
        </p:nvSpPr>
        <p:spPr>
          <a:xfrm>
            <a:off x="9064478" y="4846626"/>
            <a:ext cx="746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12</a:t>
            </a:r>
            <a:endParaRPr lang="en-US" sz="32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5D9366-AD04-4D2B-84C9-C047619B9C32}"/>
              </a:ext>
            </a:extLst>
          </p:cNvPr>
          <p:cNvSpPr txBox="1"/>
          <p:nvPr/>
        </p:nvSpPr>
        <p:spPr>
          <a:xfrm>
            <a:off x="8920072" y="5412984"/>
            <a:ext cx="1092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54</a:t>
            </a:r>
            <a:endParaRPr lang="en-US" sz="3200" b="1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89D5919-017A-4F9D-8FBF-3362B54058C6}"/>
              </a:ext>
            </a:extLst>
          </p:cNvPr>
          <p:cNvCxnSpPr/>
          <p:nvPr/>
        </p:nvCxnSpPr>
        <p:spPr>
          <a:xfrm>
            <a:off x="9123308" y="5382701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063AFB6-4FA7-43EC-A931-57F2A988E9F8}"/>
              </a:ext>
            </a:extLst>
          </p:cNvPr>
          <p:cNvSpPr txBox="1"/>
          <p:nvPr/>
        </p:nvSpPr>
        <p:spPr>
          <a:xfrm>
            <a:off x="7947180" y="5087840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+</a:t>
            </a:r>
            <a:endParaRPr lang="en-US" sz="32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6BC065-6AF6-493E-95F7-C3211E885144}"/>
              </a:ext>
            </a:extLst>
          </p:cNvPr>
          <p:cNvSpPr txBox="1"/>
          <p:nvPr/>
        </p:nvSpPr>
        <p:spPr>
          <a:xfrm>
            <a:off x="6747486" y="4746109"/>
            <a:ext cx="768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9</a:t>
            </a:r>
            <a:endParaRPr lang="en-US" sz="32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492A0B-5F90-4A04-AE1D-57B6F02D3F81}"/>
              </a:ext>
            </a:extLst>
          </p:cNvPr>
          <p:cNvSpPr txBox="1"/>
          <p:nvPr/>
        </p:nvSpPr>
        <p:spPr>
          <a:xfrm>
            <a:off x="6718618" y="5396214"/>
            <a:ext cx="930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54</a:t>
            </a:r>
            <a:endParaRPr lang="en-US" sz="3200" b="1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7018394-A070-4C7F-94D4-E5D8B50252CA}"/>
              </a:ext>
            </a:extLst>
          </p:cNvPr>
          <p:cNvCxnSpPr/>
          <p:nvPr/>
        </p:nvCxnSpPr>
        <p:spPr>
          <a:xfrm>
            <a:off x="6857188" y="5368653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5B5FECA-0878-47C0-88E3-F0452AC1A8E5}"/>
              </a:ext>
            </a:extLst>
          </p:cNvPr>
          <p:cNvSpPr txBox="1"/>
          <p:nvPr/>
        </p:nvSpPr>
        <p:spPr>
          <a:xfrm>
            <a:off x="5825136" y="5063959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=</a:t>
            </a:r>
            <a:endParaRPr lang="en-US" sz="32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7C3212-19F5-46D3-B5DE-81B66566E21C}"/>
              </a:ext>
            </a:extLst>
          </p:cNvPr>
          <p:cNvSpPr txBox="1"/>
          <p:nvPr/>
        </p:nvSpPr>
        <p:spPr>
          <a:xfrm>
            <a:off x="4599055" y="4832449"/>
            <a:ext cx="864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21</a:t>
            </a:r>
            <a:endParaRPr lang="en-US" sz="32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B452DA-6BCD-4E8D-8605-159E0D0FEEA1}"/>
              </a:ext>
            </a:extLst>
          </p:cNvPr>
          <p:cNvSpPr txBox="1"/>
          <p:nvPr/>
        </p:nvSpPr>
        <p:spPr>
          <a:xfrm>
            <a:off x="6666994" y="5397480"/>
            <a:ext cx="1030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54</a:t>
            </a:r>
            <a:endParaRPr lang="en-US" sz="3200" b="1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73B8906-A1FC-445D-959E-09DFCBC4DB13}"/>
              </a:ext>
            </a:extLst>
          </p:cNvPr>
          <p:cNvCxnSpPr/>
          <p:nvPr/>
        </p:nvCxnSpPr>
        <p:spPr>
          <a:xfrm>
            <a:off x="4771589" y="5428287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F67719D-2249-40F5-9E2A-8C197FE1FC72}"/>
              </a:ext>
            </a:extLst>
          </p:cNvPr>
          <p:cNvGrpSpPr/>
          <p:nvPr/>
        </p:nvGrpSpPr>
        <p:grpSpPr>
          <a:xfrm>
            <a:off x="2637987" y="4786131"/>
            <a:ext cx="757087" cy="1215868"/>
            <a:chOff x="875446" y="4786131"/>
            <a:chExt cx="757087" cy="121586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81D29E0-5ED0-4C67-83C8-4016DC4611BF}"/>
                </a:ext>
              </a:extLst>
            </p:cNvPr>
            <p:cNvSpPr txBox="1"/>
            <p:nvPr/>
          </p:nvSpPr>
          <p:spPr>
            <a:xfrm>
              <a:off x="941175" y="4786131"/>
              <a:ext cx="6913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7</a:t>
              </a:r>
              <a:endParaRPr lang="en-US" sz="3200" b="1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71065F8-9403-48B8-BBED-0B08B0D5D8CA}"/>
                </a:ext>
              </a:extLst>
            </p:cNvPr>
            <p:cNvSpPr txBox="1"/>
            <p:nvPr/>
          </p:nvSpPr>
          <p:spPr>
            <a:xfrm>
              <a:off x="875446" y="5417224"/>
              <a:ext cx="746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18</a:t>
              </a:r>
              <a:endParaRPr lang="en-US" sz="3200" b="1" dirty="0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ED12497-66BA-403F-BBF1-988D4F75236A}"/>
                </a:ext>
              </a:extLst>
            </p:cNvPr>
            <p:cNvCxnSpPr/>
            <p:nvPr/>
          </p:nvCxnSpPr>
          <p:spPr>
            <a:xfrm>
              <a:off x="986843" y="5394141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F58B256-AD5F-4CEC-93E0-3DB4F5BB3D44}"/>
              </a:ext>
            </a:extLst>
          </p:cNvPr>
          <p:cNvSpPr txBox="1"/>
          <p:nvPr/>
        </p:nvSpPr>
        <p:spPr>
          <a:xfrm>
            <a:off x="3625022" y="5103827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=</a:t>
            </a:r>
            <a:endParaRPr lang="en-US" sz="32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E3628AC-723B-43BD-8BAB-E01CBF0B65A9}"/>
              </a:ext>
            </a:extLst>
          </p:cNvPr>
          <p:cNvSpPr txBox="1"/>
          <p:nvPr/>
        </p:nvSpPr>
        <p:spPr>
          <a:xfrm>
            <a:off x="8572495" y="3479841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8</a:t>
            </a:r>
            <a:endParaRPr lang="en-US" sz="32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96D3E88-CC2F-40FC-9841-21EF263ABDBE}"/>
              </a:ext>
            </a:extLst>
          </p:cNvPr>
          <p:cNvSpPr txBox="1"/>
          <p:nvPr/>
        </p:nvSpPr>
        <p:spPr>
          <a:xfrm>
            <a:off x="8505829" y="5103827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8</a:t>
            </a:r>
            <a:endParaRPr lang="en-US" sz="32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E48AAD-D84C-40D3-B785-EFBB214B85B1}"/>
              </a:ext>
            </a:extLst>
          </p:cNvPr>
          <p:cNvSpPr txBox="1"/>
          <p:nvPr/>
        </p:nvSpPr>
        <p:spPr>
          <a:xfrm>
            <a:off x="4018470" y="5135899"/>
            <a:ext cx="668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11</a:t>
            </a:r>
            <a:endParaRPr lang="en-US" sz="32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AF1767-5509-450B-BD76-C3E2571A9CBA}"/>
              </a:ext>
            </a:extLst>
          </p:cNvPr>
          <p:cNvSpPr txBox="1"/>
          <p:nvPr/>
        </p:nvSpPr>
        <p:spPr>
          <a:xfrm>
            <a:off x="1973108" y="5139013"/>
            <a:ext cx="64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11</a:t>
            </a:r>
            <a:endParaRPr lang="en-US" sz="32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E19E1D-EF30-4764-8E0C-B484079C5AF7}"/>
              </a:ext>
            </a:extLst>
          </p:cNvPr>
          <p:cNvSpPr txBox="1"/>
          <p:nvPr/>
        </p:nvSpPr>
        <p:spPr>
          <a:xfrm>
            <a:off x="6213836" y="3479841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3</a:t>
            </a:r>
            <a:endParaRPr lang="en-US" sz="3200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63C549B-8C31-4A63-BCEE-D3C9B3EB4028}"/>
              </a:ext>
            </a:extLst>
          </p:cNvPr>
          <p:cNvSpPr txBox="1"/>
          <p:nvPr/>
        </p:nvSpPr>
        <p:spPr>
          <a:xfrm>
            <a:off x="6199636" y="5087839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3</a:t>
            </a:r>
            <a:endParaRPr lang="en-US" sz="32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357A66-1BA4-4641-AF3B-26F6757B4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165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ar-KW" sz="6000" b="1" dirty="0">
                <a:solidFill>
                  <a:srgbClr val="002060"/>
                </a:solidFill>
                <a:latin typeface="Aldhabi" panose="01000000000000000000" pitchFamily="2" charset="-78"/>
                <a:cs typeface="Akhbar MT" pitchFamily="2" charset="-78"/>
              </a:rPr>
              <a:t>السؤال الثالث</a:t>
            </a:r>
            <a:endParaRPr lang="en-US" sz="6000" b="1" dirty="0">
              <a:solidFill>
                <a:srgbClr val="002060"/>
              </a:solidFill>
              <a:latin typeface="Aldhabi" panose="01000000000000000000" pitchFamily="2" charset="-78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3102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17409 -0.0020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11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8" grpId="0"/>
      <p:bldP spid="29" grpId="0"/>
      <p:bldP spid="30" grpId="0"/>
      <p:bldP spid="30" grpId="1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09D891-92BF-4092-A7BA-94FCA71CC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91" b="92052" l="10000" r="92167">
                        <a14:foregroundMark x1="36667" y1="64880" x2="10500" y2="69131"/>
                        <a14:foregroundMark x1="10500" y1="69131" x2="11167" y2="73937"/>
                        <a14:foregroundMark x1="36333" y1="91312" x2="43000" y2="90758"/>
                        <a14:foregroundMark x1="43000" y1="90758" x2="54333" y2="92052"/>
                        <a14:foregroundMark x1="54333" y1="92052" x2="65333" y2="90388"/>
                        <a14:foregroundMark x1="63833" y1="63216" x2="73333" y2="58226"/>
                        <a14:foregroundMark x1="73500" y1="65804" x2="92167" y2="70055"/>
                        <a14:foregroundMark x1="92167" y1="70055" x2="89667" y2="73937"/>
                        <a14:foregroundMark x1="85667" y1="48059" x2="87000" y2="39372"/>
                        <a14:foregroundMark x1="87000" y1="39372" x2="79000" y2="17560"/>
                        <a14:foregroundMark x1="79000" y1="17560" x2="71667" y2="14233"/>
                        <a14:foregroundMark x1="71667" y1="14233" x2="65667" y2="9057"/>
                        <a14:foregroundMark x1="65667" y1="9057" x2="49000" y2="4991"/>
                        <a14:foregroundMark x1="49000" y1="4991" x2="26000" y2="14048"/>
                        <a14:foregroundMark x1="26000" y1="14048" x2="24667" y2="16266"/>
                        <a14:foregroundMark x1="85667" y1="47874" x2="85333" y2="51756"/>
                        <a14:foregroundMark x1="15167" y1="50092" x2="13167" y2="43993"/>
                        <a14:foregroundMark x1="29667" y1="59150" x2="35333" y2="635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9198" y="0"/>
            <a:ext cx="5553603" cy="50074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7931B0-8D11-43B6-BA0B-63ABCB8FAB32}"/>
              </a:ext>
            </a:extLst>
          </p:cNvPr>
          <p:cNvSpPr/>
          <p:nvPr/>
        </p:nvSpPr>
        <p:spPr>
          <a:xfrm>
            <a:off x="2774949" y="1467891"/>
            <a:ext cx="6642100" cy="21018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E77952-241B-4183-A113-6955362E6D15}"/>
              </a:ext>
            </a:extLst>
          </p:cNvPr>
          <p:cNvSpPr txBox="1"/>
          <p:nvPr/>
        </p:nvSpPr>
        <p:spPr>
          <a:xfrm>
            <a:off x="6367393" y="2216049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+</a:t>
            </a:r>
            <a:endParaRPr lang="en-US" sz="3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9FB022-851E-46C2-BC25-9EBC0ACA17C0}"/>
              </a:ext>
            </a:extLst>
          </p:cNvPr>
          <p:cNvSpPr txBox="1"/>
          <p:nvPr/>
        </p:nvSpPr>
        <p:spPr>
          <a:xfrm>
            <a:off x="4250360" y="2238003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=</a:t>
            </a:r>
            <a:endParaRPr lang="en-US" sz="3200" b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1E121C-0965-489A-9BE6-4EEDAC6DC8D9}"/>
              </a:ext>
            </a:extLst>
          </p:cNvPr>
          <p:cNvGrpSpPr/>
          <p:nvPr/>
        </p:nvGrpSpPr>
        <p:grpSpPr>
          <a:xfrm>
            <a:off x="5277402" y="1922467"/>
            <a:ext cx="589723" cy="1192699"/>
            <a:chOff x="5337312" y="2540263"/>
            <a:chExt cx="589723" cy="119269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CADE2F-EA43-4268-BCAF-DA5EBEDB9685}"/>
                </a:ext>
              </a:extLst>
            </p:cNvPr>
            <p:cNvSpPr txBox="1"/>
            <p:nvPr/>
          </p:nvSpPr>
          <p:spPr>
            <a:xfrm>
              <a:off x="5400261" y="2540263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2</a:t>
              </a:r>
              <a:endParaRPr lang="en-US" sz="3200" b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79CCF3-F1A8-47E7-9903-0FF86F83C496}"/>
                </a:ext>
              </a:extLst>
            </p:cNvPr>
            <p:cNvSpPr txBox="1"/>
            <p:nvPr/>
          </p:nvSpPr>
          <p:spPr>
            <a:xfrm>
              <a:off x="5400261" y="3148187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5</a:t>
              </a:r>
              <a:endParaRPr lang="en-US" sz="3200" b="1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6444A2D-2947-426D-9E6F-C626225D4561}"/>
                </a:ext>
              </a:extLst>
            </p:cNvPr>
            <p:cNvCxnSpPr/>
            <p:nvPr/>
          </p:nvCxnSpPr>
          <p:spPr>
            <a:xfrm>
              <a:off x="5337312" y="3136612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6A2CF6-4A02-4895-A208-F5357D310DF3}"/>
              </a:ext>
            </a:extLst>
          </p:cNvPr>
          <p:cNvGrpSpPr/>
          <p:nvPr/>
        </p:nvGrpSpPr>
        <p:grpSpPr>
          <a:xfrm>
            <a:off x="7204582" y="1935234"/>
            <a:ext cx="589723" cy="1190312"/>
            <a:chOff x="7404651" y="2542650"/>
            <a:chExt cx="589723" cy="119031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A406F5C-1598-4B94-AE93-EFF247D06A91}"/>
                </a:ext>
              </a:extLst>
            </p:cNvPr>
            <p:cNvSpPr txBox="1"/>
            <p:nvPr/>
          </p:nvSpPr>
          <p:spPr>
            <a:xfrm>
              <a:off x="7434467" y="2542650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1</a:t>
              </a:r>
              <a:endParaRPr lang="en-US" sz="3200" b="1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3F576CE-08B4-42F9-B093-7AB9CC803865}"/>
                </a:ext>
              </a:extLst>
            </p:cNvPr>
            <p:cNvSpPr txBox="1"/>
            <p:nvPr/>
          </p:nvSpPr>
          <p:spPr>
            <a:xfrm>
              <a:off x="7434466" y="3148187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5</a:t>
              </a:r>
              <a:endParaRPr lang="en-US" sz="3200" b="1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E1D1FBD-8EC1-4069-B242-11FDD95DE273}"/>
                </a:ext>
              </a:extLst>
            </p:cNvPr>
            <p:cNvCxnSpPr/>
            <p:nvPr/>
          </p:nvCxnSpPr>
          <p:spPr>
            <a:xfrm>
              <a:off x="7404651" y="3150660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2D92591-1CDE-444B-B9C0-F2C961F24461}"/>
              </a:ext>
            </a:extLst>
          </p:cNvPr>
          <p:cNvGrpSpPr/>
          <p:nvPr/>
        </p:nvGrpSpPr>
        <p:grpSpPr>
          <a:xfrm>
            <a:off x="9417049" y="4092575"/>
            <a:ext cx="2362200" cy="2208657"/>
            <a:chOff x="9417049" y="4092575"/>
            <a:chExt cx="2362200" cy="2208657"/>
          </a:xfrm>
        </p:grpSpPr>
        <p:pic>
          <p:nvPicPr>
            <p:cNvPr id="8" name="Picture 7" descr="A whit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3DEC5BE7-D9D5-4F67-8402-67A260290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17049" y="4092575"/>
              <a:ext cx="2362200" cy="2208657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E0AE3A3-C277-48A1-A530-BC863295296F}"/>
                </a:ext>
              </a:extLst>
            </p:cNvPr>
            <p:cNvGrpSpPr/>
            <p:nvPr/>
          </p:nvGrpSpPr>
          <p:grpSpPr>
            <a:xfrm>
              <a:off x="10303287" y="4601747"/>
              <a:ext cx="589723" cy="1190312"/>
              <a:chOff x="7404651" y="2542650"/>
              <a:chExt cx="589723" cy="1190312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54CF2F1-3009-496F-AF1D-FE0BDDD8C8E1}"/>
                  </a:ext>
                </a:extLst>
              </p:cNvPr>
              <p:cNvSpPr txBox="1"/>
              <p:nvPr/>
            </p:nvSpPr>
            <p:spPr>
              <a:xfrm>
                <a:off x="7434467" y="2542650"/>
                <a:ext cx="4638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KW" sz="3200" b="1" dirty="0"/>
                  <a:t>3</a:t>
                </a:r>
                <a:endParaRPr lang="en-US" sz="3200" b="1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9334B98-D33E-470E-B5A7-5F6D446D9959}"/>
                  </a:ext>
                </a:extLst>
              </p:cNvPr>
              <p:cNvSpPr txBox="1"/>
              <p:nvPr/>
            </p:nvSpPr>
            <p:spPr>
              <a:xfrm>
                <a:off x="7434466" y="3148187"/>
                <a:ext cx="4638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KW" sz="3200" b="1" dirty="0"/>
                  <a:t>5</a:t>
                </a:r>
                <a:endParaRPr lang="en-US" sz="3200" b="1" dirty="0"/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38250A8-FFC5-451A-9B24-2716264B77E2}"/>
                  </a:ext>
                </a:extLst>
              </p:cNvPr>
              <p:cNvCxnSpPr/>
              <p:nvPr/>
            </p:nvCxnSpPr>
            <p:spPr>
              <a:xfrm>
                <a:off x="7404651" y="3150660"/>
                <a:ext cx="589723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F6C4303-9848-4AF9-BE28-82DA914B05C3}"/>
              </a:ext>
            </a:extLst>
          </p:cNvPr>
          <p:cNvGrpSpPr/>
          <p:nvPr/>
        </p:nvGrpSpPr>
        <p:grpSpPr>
          <a:xfrm>
            <a:off x="4832349" y="3903169"/>
            <a:ext cx="2362200" cy="2208657"/>
            <a:chOff x="4832349" y="3903169"/>
            <a:chExt cx="2362200" cy="2208657"/>
          </a:xfrm>
        </p:grpSpPr>
        <p:pic>
          <p:nvPicPr>
            <p:cNvPr id="9" name="Picture 8" descr="A whit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929C13A2-4F73-4704-96B9-2E5F9614D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32349" y="3903169"/>
              <a:ext cx="2362200" cy="2208657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71B8206-4AA6-4048-8D70-E53011082C6B}"/>
                </a:ext>
              </a:extLst>
            </p:cNvPr>
            <p:cNvGrpSpPr/>
            <p:nvPr/>
          </p:nvGrpSpPr>
          <p:grpSpPr>
            <a:xfrm>
              <a:off x="5750615" y="4412341"/>
              <a:ext cx="690768" cy="1190312"/>
              <a:chOff x="7333422" y="2542650"/>
              <a:chExt cx="690768" cy="1190312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43747DD-DFCA-4A00-B2F4-7B6F9187772F}"/>
                  </a:ext>
                </a:extLst>
              </p:cNvPr>
              <p:cNvSpPr txBox="1"/>
              <p:nvPr/>
            </p:nvSpPr>
            <p:spPr>
              <a:xfrm>
                <a:off x="7434467" y="2542650"/>
                <a:ext cx="4638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KW" sz="3200" b="1" dirty="0"/>
                  <a:t>3</a:t>
                </a:r>
                <a:endParaRPr lang="en-US" sz="3200" b="1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1F720D5-BA56-42AA-A59F-DEA388B5985E}"/>
                  </a:ext>
                </a:extLst>
              </p:cNvPr>
              <p:cNvSpPr txBox="1"/>
              <p:nvPr/>
            </p:nvSpPr>
            <p:spPr>
              <a:xfrm>
                <a:off x="7333422" y="3148187"/>
                <a:ext cx="69076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KW" sz="3200" b="1" dirty="0"/>
                  <a:t>10</a:t>
                </a:r>
                <a:endParaRPr lang="en-US" sz="3200" b="1" dirty="0"/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8BFFADA-E302-48D9-849C-5B7FD6E78844}"/>
                  </a:ext>
                </a:extLst>
              </p:cNvPr>
              <p:cNvCxnSpPr/>
              <p:nvPr/>
            </p:nvCxnSpPr>
            <p:spPr>
              <a:xfrm>
                <a:off x="7404651" y="3150660"/>
                <a:ext cx="589723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35FF824-4B9C-4463-A38F-A051616D8F83}"/>
              </a:ext>
            </a:extLst>
          </p:cNvPr>
          <p:cNvGrpSpPr/>
          <p:nvPr/>
        </p:nvGrpSpPr>
        <p:grpSpPr>
          <a:xfrm>
            <a:off x="235223" y="4102955"/>
            <a:ext cx="2362200" cy="2208657"/>
            <a:chOff x="235223" y="4102955"/>
            <a:chExt cx="2362200" cy="2208657"/>
          </a:xfrm>
        </p:grpSpPr>
        <p:pic>
          <p:nvPicPr>
            <p:cNvPr id="10" name="Picture 9" descr="A whit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D0628EE4-56FD-4B1A-8716-1614D2AAC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235223" y="4102955"/>
              <a:ext cx="2362200" cy="2208657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AB873D9-96EE-4AC0-BAFD-A346711D7650}"/>
                </a:ext>
              </a:extLst>
            </p:cNvPr>
            <p:cNvGrpSpPr/>
            <p:nvPr/>
          </p:nvGrpSpPr>
          <p:grpSpPr>
            <a:xfrm>
              <a:off x="1083365" y="4422722"/>
              <a:ext cx="690768" cy="1190312"/>
              <a:chOff x="7333422" y="2542650"/>
              <a:chExt cx="690768" cy="1190312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47E4939-D824-4CFE-8A7B-0C39EFBB8585}"/>
                  </a:ext>
                </a:extLst>
              </p:cNvPr>
              <p:cNvSpPr txBox="1"/>
              <p:nvPr/>
            </p:nvSpPr>
            <p:spPr>
              <a:xfrm>
                <a:off x="7434467" y="2542650"/>
                <a:ext cx="4638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KW" sz="3200" b="1" dirty="0"/>
                  <a:t>2</a:t>
                </a:r>
                <a:endParaRPr lang="en-US" sz="3200" b="1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3BD133E-1AB8-4C84-991D-7D932AB1563E}"/>
                  </a:ext>
                </a:extLst>
              </p:cNvPr>
              <p:cNvSpPr txBox="1"/>
              <p:nvPr/>
            </p:nvSpPr>
            <p:spPr>
              <a:xfrm>
                <a:off x="7333422" y="3148187"/>
                <a:ext cx="69076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KW" sz="3200" b="1" dirty="0"/>
                  <a:t>25</a:t>
                </a:r>
                <a:endParaRPr lang="en-US" sz="3200" b="1" dirty="0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93A55649-DC23-412F-8F65-D8D5A1E789F2}"/>
                  </a:ext>
                </a:extLst>
              </p:cNvPr>
              <p:cNvCxnSpPr/>
              <p:nvPr/>
            </p:nvCxnSpPr>
            <p:spPr>
              <a:xfrm>
                <a:off x="7404651" y="3150660"/>
                <a:ext cx="589723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37" name="Graphic 36" descr="Checkmark with solid fill">
            <a:extLst>
              <a:ext uri="{FF2B5EF4-FFF2-40B4-BE49-F238E27FC236}">
                <a16:creationId xmlns:a16="http://schemas.microsoft.com/office/drawing/2014/main" id="{9369B317-106F-47EE-A6A3-84E0CA397B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48850" y="5310265"/>
            <a:ext cx="1192420" cy="119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1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75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Cloud with solid fill">
            <a:extLst>
              <a:ext uri="{FF2B5EF4-FFF2-40B4-BE49-F238E27FC236}">
                <a16:creationId xmlns:a16="http://schemas.microsoft.com/office/drawing/2014/main" id="{0E6757B2-4533-41B8-80B9-27ADECEFDD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5751" b="11933"/>
          <a:stretch/>
        </p:blipFill>
        <p:spPr>
          <a:xfrm flipH="1">
            <a:off x="8088909" y="-1"/>
            <a:ext cx="3985818" cy="2882347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iblet"/>
          </a:sp3d>
        </p:spPr>
      </p:pic>
      <p:pic>
        <p:nvPicPr>
          <p:cNvPr id="7" name="Graphic 6" descr="Cloud with solid fill">
            <a:extLst>
              <a:ext uri="{FF2B5EF4-FFF2-40B4-BE49-F238E27FC236}">
                <a16:creationId xmlns:a16="http://schemas.microsoft.com/office/drawing/2014/main" id="{A8CD0168-2003-42C7-AFD8-D6421ABD25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5751" b="11933"/>
          <a:stretch/>
        </p:blipFill>
        <p:spPr>
          <a:xfrm flipH="1">
            <a:off x="4103091" y="1987826"/>
            <a:ext cx="3985818" cy="2882347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Graphic 7" descr="Cloud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FE48B2CC-42EE-4173-8806-552EF17F05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5751" b="11933"/>
          <a:stretch/>
        </p:blipFill>
        <p:spPr>
          <a:xfrm flipH="1">
            <a:off x="259961" y="3975653"/>
            <a:ext cx="3985818" cy="2882347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A31690-94A2-49C8-82AD-8ABB4F2D81F1}"/>
              </a:ext>
            </a:extLst>
          </p:cNvPr>
          <p:cNvSpPr txBox="1"/>
          <p:nvPr/>
        </p:nvSpPr>
        <p:spPr>
          <a:xfrm>
            <a:off x="8978347" y="972356"/>
            <a:ext cx="23522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المرحلة الأولى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B0A42D-8BB6-47FD-B3F8-E907AF137B10}"/>
              </a:ext>
            </a:extLst>
          </p:cNvPr>
          <p:cNvSpPr txBox="1"/>
          <p:nvPr/>
        </p:nvSpPr>
        <p:spPr>
          <a:xfrm>
            <a:off x="4919869" y="2882346"/>
            <a:ext cx="2352261" cy="132343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المرحلة الثانية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C34AF5-5484-4F80-B5FA-52767FB3670E}"/>
              </a:ext>
            </a:extLst>
          </p:cNvPr>
          <p:cNvSpPr txBox="1"/>
          <p:nvPr/>
        </p:nvSpPr>
        <p:spPr>
          <a:xfrm>
            <a:off x="1054433" y="4870173"/>
            <a:ext cx="23522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المرحلة الثالثة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 descr="Checkmark with solid fill">
            <a:extLst>
              <a:ext uri="{FF2B5EF4-FFF2-40B4-BE49-F238E27FC236}">
                <a16:creationId xmlns:a16="http://schemas.microsoft.com/office/drawing/2014/main" id="{FA0DC58C-C82C-480D-A283-088DAAE489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17507" y="1266754"/>
            <a:ext cx="1704902" cy="1704902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F9AB8EFF-CFB7-403E-A4E0-90F12F6F8D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59029" y="3395403"/>
            <a:ext cx="1704902" cy="170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64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C5F4BE-FD67-46BA-9103-B914A0764C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64" t="25894" r="19988" b="8020"/>
          <a:stretch/>
        </p:blipFill>
        <p:spPr>
          <a:xfrm>
            <a:off x="3028122" y="563217"/>
            <a:ext cx="8547652" cy="57050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74216B-1312-4C27-A8D4-11F891B773E4}"/>
              </a:ext>
            </a:extLst>
          </p:cNvPr>
          <p:cNvSpPr txBox="1"/>
          <p:nvPr/>
        </p:nvSpPr>
        <p:spPr>
          <a:xfrm>
            <a:off x="495341" y="507451"/>
            <a:ext cx="242013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كتاب الطالب صفحة 25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C4C8F7-1F99-44DB-93EC-974A470A498D}"/>
              </a:ext>
            </a:extLst>
          </p:cNvPr>
          <p:cNvSpPr txBox="1"/>
          <p:nvPr/>
        </p:nvSpPr>
        <p:spPr>
          <a:xfrm>
            <a:off x="10076213" y="2320869"/>
            <a:ext cx="578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18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9E84A4-189B-4C81-AD7B-5FD57D782915}"/>
              </a:ext>
            </a:extLst>
          </p:cNvPr>
          <p:cNvSpPr txBox="1"/>
          <p:nvPr/>
        </p:nvSpPr>
        <p:spPr>
          <a:xfrm>
            <a:off x="10076213" y="2672052"/>
            <a:ext cx="578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20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825CA2-54AA-4134-A72A-E1C8D36D8DB7}"/>
              </a:ext>
            </a:extLst>
          </p:cNvPr>
          <p:cNvSpPr txBox="1"/>
          <p:nvPr/>
        </p:nvSpPr>
        <p:spPr>
          <a:xfrm>
            <a:off x="8240787" y="2672051"/>
            <a:ext cx="578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20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6478E3-2CCD-4AE4-800A-6EBBF42C9EEB}"/>
              </a:ext>
            </a:extLst>
          </p:cNvPr>
          <p:cNvSpPr txBox="1"/>
          <p:nvPr/>
        </p:nvSpPr>
        <p:spPr>
          <a:xfrm>
            <a:off x="6405361" y="2672050"/>
            <a:ext cx="578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20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812DD3-C506-4C60-BB30-2A737D7CEB97}"/>
              </a:ext>
            </a:extLst>
          </p:cNvPr>
          <p:cNvSpPr txBox="1"/>
          <p:nvPr/>
        </p:nvSpPr>
        <p:spPr>
          <a:xfrm>
            <a:off x="8240787" y="2320868"/>
            <a:ext cx="578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15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EA587D-A615-41FA-8B50-1CEA48793249}"/>
              </a:ext>
            </a:extLst>
          </p:cNvPr>
          <p:cNvSpPr txBox="1"/>
          <p:nvPr/>
        </p:nvSpPr>
        <p:spPr>
          <a:xfrm>
            <a:off x="6376793" y="2320868"/>
            <a:ext cx="578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AF23E4-3C2C-4770-AFE9-97350D2111DC}"/>
              </a:ext>
            </a:extLst>
          </p:cNvPr>
          <p:cNvSpPr txBox="1"/>
          <p:nvPr/>
        </p:nvSpPr>
        <p:spPr>
          <a:xfrm>
            <a:off x="8459448" y="4362358"/>
            <a:ext cx="578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18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1A8D8E-B7E3-4401-81E1-703642F83A3B}"/>
              </a:ext>
            </a:extLst>
          </p:cNvPr>
          <p:cNvSpPr txBox="1"/>
          <p:nvPr/>
        </p:nvSpPr>
        <p:spPr>
          <a:xfrm>
            <a:off x="8457493" y="4702875"/>
            <a:ext cx="578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20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817838-036A-4ECD-8C3E-E8F255190A0A}"/>
              </a:ext>
            </a:extLst>
          </p:cNvPr>
          <p:cNvSpPr txBox="1"/>
          <p:nvPr/>
        </p:nvSpPr>
        <p:spPr>
          <a:xfrm>
            <a:off x="7533803" y="4702873"/>
            <a:ext cx="578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20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37B3FB-1B41-46C9-AE77-2B0A163C7D3A}"/>
              </a:ext>
            </a:extLst>
          </p:cNvPr>
          <p:cNvSpPr txBox="1"/>
          <p:nvPr/>
        </p:nvSpPr>
        <p:spPr>
          <a:xfrm>
            <a:off x="6646183" y="4713539"/>
            <a:ext cx="578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20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D9218C-66BA-43EF-8420-CFDA30833251}"/>
              </a:ext>
            </a:extLst>
          </p:cNvPr>
          <p:cNvSpPr txBox="1"/>
          <p:nvPr/>
        </p:nvSpPr>
        <p:spPr>
          <a:xfrm>
            <a:off x="7535758" y="4362356"/>
            <a:ext cx="578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15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A20BD0-7A22-462E-AB08-E1C4F8E14A7D}"/>
              </a:ext>
            </a:extLst>
          </p:cNvPr>
          <p:cNvSpPr txBox="1"/>
          <p:nvPr/>
        </p:nvSpPr>
        <p:spPr>
          <a:xfrm>
            <a:off x="6617615" y="4362357"/>
            <a:ext cx="578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3A7A6F-59A1-48E0-8D7B-15B35C91CEF5}"/>
              </a:ext>
            </a:extLst>
          </p:cNvPr>
          <p:cNvSpPr txBox="1"/>
          <p:nvPr/>
        </p:nvSpPr>
        <p:spPr>
          <a:xfrm>
            <a:off x="6646183" y="4720710"/>
            <a:ext cx="578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20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3BA2A5-72AD-498F-B5CB-4323E8C9C889}"/>
              </a:ext>
            </a:extLst>
          </p:cNvPr>
          <p:cNvSpPr txBox="1"/>
          <p:nvPr/>
        </p:nvSpPr>
        <p:spPr>
          <a:xfrm>
            <a:off x="5710983" y="4362356"/>
            <a:ext cx="578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41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741041-7065-4F76-8138-2667A70970F1}"/>
              </a:ext>
            </a:extLst>
          </p:cNvPr>
          <p:cNvSpPr txBox="1"/>
          <p:nvPr/>
        </p:nvSpPr>
        <p:spPr>
          <a:xfrm>
            <a:off x="7889603" y="5486904"/>
            <a:ext cx="578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788BDF-FB4B-48DA-9D58-B160AD95CDE5}"/>
              </a:ext>
            </a:extLst>
          </p:cNvPr>
          <p:cNvSpPr txBox="1"/>
          <p:nvPr/>
        </p:nvSpPr>
        <p:spPr>
          <a:xfrm>
            <a:off x="7216028" y="5367635"/>
            <a:ext cx="578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4D80B5-D9BC-44D9-9EB0-6208D3EA25C1}"/>
              </a:ext>
            </a:extLst>
          </p:cNvPr>
          <p:cNvSpPr txBox="1"/>
          <p:nvPr/>
        </p:nvSpPr>
        <p:spPr>
          <a:xfrm>
            <a:off x="7240082" y="5738155"/>
            <a:ext cx="578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20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5EB9C9-D1B2-4350-93A3-7FF8D1829701}"/>
              </a:ext>
            </a:extLst>
          </p:cNvPr>
          <p:cNvSpPr txBox="1"/>
          <p:nvPr/>
        </p:nvSpPr>
        <p:spPr>
          <a:xfrm>
            <a:off x="6471456" y="5738154"/>
            <a:ext cx="578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20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12DBB8-C680-4A90-8D23-6FE7135AC288}"/>
              </a:ext>
            </a:extLst>
          </p:cNvPr>
          <p:cNvSpPr txBox="1"/>
          <p:nvPr/>
        </p:nvSpPr>
        <p:spPr>
          <a:xfrm>
            <a:off x="6041194" y="5486904"/>
            <a:ext cx="578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14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D6C1AC-BDF9-44C2-8889-B9C8CF5E0E71}"/>
              </a:ext>
            </a:extLst>
          </p:cNvPr>
          <p:cNvSpPr txBox="1"/>
          <p:nvPr/>
        </p:nvSpPr>
        <p:spPr>
          <a:xfrm>
            <a:off x="6462983" y="5381928"/>
            <a:ext cx="578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FF3688B-9713-40A4-92E6-7BBE11FBFA8E}"/>
              </a:ext>
            </a:extLst>
          </p:cNvPr>
          <p:cNvSpPr/>
          <p:nvPr/>
        </p:nvSpPr>
        <p:spPr>
          <a:xfrm>
            <a:off x="3147391" y="3133715"/>
            <a:ext cx="8322366" cy="306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7.40741E-7 L -0.07812 -0.0011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1" grpId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5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uit&#10;&#10;Description automatically generated">
            <a:extLst>
              <a:ext uri="{FF2B5EF4-FFF2-40B4-BE49-F238E27FC236}">
                <a16:creationId xmlns:a16="http://schemas.microsoft.com/office/drawing/2014/main" id="{781725D4-0F42-4A6A-9EE1-198176492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8" b="93321" l="9070" r="92442">
                        <a14:foregroundMark x1="45581" y1="5334" x2="66047" y2="4421"/>
                        <a14:foregroundMark x1="66047" y1="4421" x2="75465" y2="4661"/>
                        <a14:foregroundMark x1="67962" y1="2867" x2="69651" y2="2835"/>
                        <a14:foregroundMark x1="69651" y1="2835" x2="69884" y2="3075"/>
                        <a14:foregroundMark x1="60233" y1="8698" x2="60000" y2="22297"/>
                        <a14:foregroundMark x1="48403" y1="4189" x2="51189" y2="3803"/>
                        <a14:foregroundMark x1="44302" y1="4757" x2="46162" y2="4499"/>
                        <a14:foregroundMark x1="73837" y1="3844" x2="65688" y2="3120"/>
                        <a14:foregroundMark x1="4651" y1="89188" x2="23372" y2="90485"/>
                        <a14:foregroundMark x1="23372" y1="90485" x2="34535" y2="93321"/>
                        <a14:foregroundMark x1="92326" y1="87266" x2="92558" y2="80586"/>
                        <a14:foregroundMark x1="41047" y1="42912" x2="39419" y2="41855"/>
                        <a14:foregroundMark x1="41512" y1="42912" x2="37558" y2="44738"/>
                        <a14:foregroundMark x1="65116" y1="36809" x2="44767" y2="34503"/>
                        <a14:foregroundMark x1="44767" y1="34503" x2="49302" y2="36809"/>
                        <a14:foregroundMark x1="70581" y1="34695" x2="70814" y2="36905"/>
                        <a14:foregroundMark x1="65814" y1="35272" x2="66744" y2="38443"/>
                        <a14:foregroundMark x1="50930" y1="23594" x2="47442" y2="27439"/>
                        <a14:foregroundMark x1="65581" y1="7737" x2="48605" y2="8217"/>
                        <a14:foregroundMark x1="70581" y1="7737" x2="70581" y2="8986"/>
                        <a14:foregroundMark x1="9070" y1="67420" x2="11163" y2="58818"/>
                        <a14:foregroundMark x1="11163" y1="58818" x2="11163" y2="58818"/>
                        <a14:foregroundMark x1="45116" y1="3748" x2="64535" y2="2307"/>
                        <a14:foregroundMark x1="64535" y1="2307" x2="70581" y2="3556"/>
                        <a14:foregroundMark x1="51163" y1="33157" x2="50233" y2="36040"/>
                        <a14:foregroundMark x1="46512" y1="3268" x2="64419" y2="2307"/>
                        <a14:foregroundMark x1="64419" y1="2307" x2="71977" y2="3172"/>
                        <a14:foregroundMark x1="49302" y1="2787" x2="59767" y2="2307"/>
                        <a14:backgroundMark x1="46506" y1="2744" x2="43837" y2="3652"/>
                        <a14:backgroundMark x1="49767" y1="1634" x2="49216" y2="1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843" y="0"/>
            <a:ext cx="2834157" cy="6858000"/>
          </a:xfrm>
          <a:prstGeom prst="rect">
            <a:avLst/>
          </a:prstGeom>
        </p:spPr>
      </p:pic>
      <p:sp>
        <p:nvSpPr>
          <p:cNvPr id="10" name="Arrow: Chevron 9">
            <a:hlinkClick r:id="rId6" action="ppaction://hlinksldjump"/>
            <a:extLst>
              <a:ext uri="{FF2B5EF4-FFF2-40B4-BE49-F238E27FC236}">
                <a16:creationId xmlns:a16="http://schemas.microsoft.com/office/drawing/2014/main" id="{981BC81E-E53E-4883-8FB5-2A0DF3CEAD68}"/>
              </a:ext>
            </a:extLst>
          </p:cNvPr>
          <p:cNvSpPr/>
          <p:nvPr/>
        </p:nvSpPr>
        <p:spPr>
          <a:xfrm flipH="1">
            <a:off x="476913" y="2789576"/>
            <a:ext cx="3843131" cy="2531166"/>
          </a:xfrm>
          <a:prstGeom prst="chevr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 الثاني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Chevron 10">
            <a:hlinkClick r:id="rId7" action="ppaction://hlinksldjump"/>
            <a:extLst>
              <a:ext uri="{FF2B5EF4-FFF2-40B4-BE49-F238E27FC236}">
                <a16:creationId xmlns:a16="http://schemas.microsoft.com/office/drawing/2014/main" id="{074185A7-D46B-4426-96FD-80A5607BE303}"/>
              </a:ext>
            </a:extLst>
          </p:cNvPr>
          <p:cNvSpPr/>
          <p:nvPr/>
        </p:nvSpPr>
        <p:spPr>
          <a:xfrm flipH="1">
            <a:off x="3339548" y="2789576"/>
            <a:ext cx="3843131" cy="2531166"/>
          </a:xfrm>
          <a:prstGeom prst="chevr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 الأول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097E272-0D9D-4594-A79A-1B3DC7C3A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1373" y="277916"/>
            <a:ext cx="5586293" cy="1325563"/>
          </a:xfrm>
        </p:spPr>
        <p:txBody>
          <a:bodyPr>
            <a:normAutofit/>
          </a:bodyPr>
          <a:lstStyle/>
          <a:p>
            <a:pPr algn="ctr" rtl="1"/>
            <a:r>
              <a:rPr lang="ar-KW" sz="6000" b="1" dirty="0">
                <a:cs typeface="Akhbar MT" pitchFamily="2" charset="-78"/>
              </a:rPr>
              <a:t>المرحلة الثالثة</a:t>
            </a:r>
            <a:endParaRPr lang="en-US" sz="60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53653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5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157FBD-AE14-4B99-8899-179CBE45B78B}"/>
              </a:ext>
            </a:extLst>
          </p:cNvPr>
          <p:cNvSpPr/>
          <p:nvPr/>
        </p:nvSpPr>
        <p:spPr>
          <a:xfrm>
            <a:off x="268356" y="125896"/>
            <a:ext cx="11655287" cy="64869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962B3C-0B0F-4745-A133-A7E6C23F1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575721"/>
            <a:ext cx="5507896" cy="22921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D206B3-4E32-448E-8A95-9CF67750E461}"/>
              </a:ext>
            </a:extLst>
          </p:cNvPr>
          <p:cNvSpPr txBox="1"/>
          <p:nvPr/>
        </p:nvSpPr>
        <p:spPr>
          <a:xfrm>
            <a:off x="7966680" y="311956"/>
            <a:ext cx="361121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كتاب الطالب صفحة 26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8A6B90-A438-43C1-A758-1B4BC2D0647F}"/>
              </a:ext>
            </a:extLst>
          </p:cNvPr>
          <p:cNvSpPr txBox="1"/>
          <p:nvPr/>
        </p:nvSpPr>
        <p:spPr>
          <a:xfrm>
            <a:off x="7938053" y="3457888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+</a:t>
            </a: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6712C7-56D7-4A91-A979-76A7499C498C}"/>
              </a:ext>
            </a:extLst>
          </p:cNvPr>
          <p:cNvSpPr txBox="1"/>
          <p:nvPr/>
        </p:nvSpPr>
        <p:spPr>
          <a:xfrm>
            <a:off x="3554643" y="3480450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=</a:t>
            </a:r>
            <a:endParaRPr lang="en-US" sz="3200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4E8755-8C19-4F97-9F33-44C513251A62}"/>
              </a:ext>
            </a:extLst>
          </p:cNvPr>
          <p:cNvGrpSpPr/>
          <p:nvPr/>
        </p:nvGrpSpPr>
        <p:grpSpPr>
          <a:xfrm>
            <a:off x="6765673" y="3164306"/>
            <a:ext cx="768189" cy="1192699"/>
            <a:chOff x="5254923" y="2540263"/>
            <a:chExt cx="768189" cy="119269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982114-3D4D-4456-A0DD-54C5CC347FCB}"/>
                </a:ext>
              </a:extLst>
            </p:cNvPr>
            <p:cNvSpPr txBox="1"/>
            <p:nvPr/>
          </p:nvSpPr>
          <p:spPr>
            <a:xfrm>
              <a:off x="5400261" y="2540263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5</a:t>
              </a:r>
              <a:endParaRPr lang="en-US" sz="3200" b="1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2988B9D-AF36-4D48-B6D3-4C702FF47BF1}"/>
                </a:ext>
              </a:extLst>
            </p:cNvPr>
            <p:cNvSpPr txBox="1"/>
            <p:nvPr/>
          </p:nvSpPr>
          <p:spPr>
            <a:xfrm>
              <a:off x="5254923" y="3148187"/>
              <a:ext cx="7681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8</a:t>
              </a:r>
              <a:endParaRPr lang="en-US" sz="3200" b="1" dirty="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50107CF-DE2A-485A-9240-01E70E1861F7}"/>
                </a:ext>
              </a:extLst>
            </p:cNvPr>
            <p:cNvCxnSpPr/>
            <p:nvPr/>
          </p:nvCxnSpPr>
          <p:spPr>
            <a:xfrm>
              <a:off x="5337312" y="3136612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18A2C2-49FB-407F-B3B0-8C1E14210F0D}"/>
              </a:ext>
            </a:extLst>
          </p:cNvPr>
          <p:cNvGrpSpPr/>
          <p:nvPr/>
        </p:nvGrpSpPr>
        <p:grpSpPr>
          <a:xfrm>
            <a:off x="9253328" y="3155119"/>
            <a:ext cx="589723" cy="1190312"/>
            <a:chOff x="7404651" y="2542650"/>
            <a:chExt cx="589723" cy="119031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755E2D6-1253-430D-8A5E-2540CA6A0B6A}"/>
                </a:ext>
              </a:extLst>
            </p:cNvPr>
            <p:cNvSpPr txBox="1"/>
            <p:nvPr/>
          </p:nvSpPr>
          <p:spPr>
            <a:xfrm>
              <a:off x="7434467" y="2542650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3</a:t>
              </a:r>
              <a:endParaRPr lang="en-US" sz="3200" b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99C1D3F-7123-4CE4-91C7-95337D8E9AF7}"/>
                </a:ext>
              </a:extLst>
            </p:cNvPr>
            <p:cNvSpPr txBox="1"/>
            <p:nvPr/>
          </p:nvSpPr>
          <p:spPr>
            <a:xfrm>
              <a:off x="7434466" y="3148187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4</a:t>
              </a:r>
              <a:endParaRPr lang="en-US" sz="3200" b="1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9176BE1-0CDC-47C7-95A2-4B7BAA3B26BA}"/>
                </a:ext>
              </a:extLst>
            </p:cNvPr>
            <p:cNvCxnSpPr/>
            <p:nvPr/>
          </p:nvCxnSpPr>
          <p:spPr>
            <a:xfrm>
              <a:off x="7404651" y="3150660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87CADA7-B07D-4D0B-AB8E-35A8B05B0D6D}"/>
              </a:ext>
            </a:extLst>
          </p:cNvPr>
          <p:cNvSpPr txBox="1"/>
          <p:nvPr/>
        </p:nvSpPr>
        <p:spPr>
          <a:xfrm>
            <a:off x="9688949" y="3216674"/>
            <a:ext cx="87303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6 ×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28E46C-774C-425E-A6E5-E8E677BDBCF0}"/>
              </a:ext>
            </a:extLst>
          </p:cNvPr>
          <p:cNvSpPr txBox="1"/>
          <p:nvPr/>
        </p:nvSpPr>
        <p:spPr>
          <a:xfrm>
            <a:off x="9688949" y="3811830"/>
            <a:ext cx="87303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6 ×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4112C1-C357-4CAC-9AB7-4350769D7F87}"/>
              </a:ext>
            </a:extLst>
          </p:cNvPr>
          <p:cNvSpPr txBox="1"/>
          <p:nvPr/>
        </p:nvSpPr>
        <p:spPr>
          <a:xfrm>
            <a:off x="7316816" y="3189926"/>
            <a:ext cx="621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3 ×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98D083-95E2-42D1-AE25-6E84629E5099}"/>
              </a:ext>
            </a:extLst>
          </p:cNvPr>
          <p:cNvSpPr txBox="1"/>
          <p:nvPr/>
        </p:nvSpPr>
        <p:spPr>
          <a:xfrm>
            <a:off x="7313946" y="3822209"/>
            <a:ext cx="621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3 ×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E9E55B-1A9C-4AAA-AB3C-4D1779C91F3D}"/>
              </a:ext>
            </a:extLst>
          </p:cNvPr>
          <p:cNvSpPr txBox="1"/>
          <p:nvPr/>
        </p:nvSpPr>
        <p:spPr>
          <a:xfrm>
            <a:off x="10886352" y="4846626"/>
            <a:ext cx="746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18</a:t>
            </a:r>
            <a:endParaRPr lang="en-US" sz="32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6537AE-E8A5-4B8B-990D-8220A0645BE5}"/>
              </a:ext>
            </a:extLst>
          </p:cNvPr>
          <p:cNvSpPr txBox="1"/>
          <p:nvPr/>
        </p:nvSpPr>
        <p:spPr>
          <a:xfrm>
            <a:off x="10741946" y="5412984"/>
            <a:ext cx="1092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24</a:t>
            </a:r>
            <a:endParaRPr lang="en-US" sz="3200" b="1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783637B-7573-4334-893D-D04052FC2465}"/>
              </a:ext>
            </a:extLst>
          </p:cNvPr>
          <p:cNvCxnSpPr/>
          <p:nvPr/>
        </p:nvCxnSpPr>
        <p:spPr>
          <a:xfrm>
            <a:off x="10945182" y="5382701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0C0B64E-C306-44C0-8C7C-40EFA4227414}"/>
              </a:ext>
            </a:extLst>
          </p:cNvPr>
          <p:cNvSpPr txBox="1"/>
          <p:nvPr/>
        </p:nvSpPr>
        <p:spPr>
          <a:xfrm>
            <a:off x="9769054" y="5087840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+</a:t>
            </a:r>
            <a:endParaRPr lang="en-US" sz="32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BA1AA2-B54E-48DF-B360-547711F0387A}"/>
              </a:ext>
            </a:extLst>
          </p:cNvPr>
          <p:cNvSpPr txBox="1"/>
          <p:nvPr/>
        </p:nvSpPr>
        <p:spPr>
          <a:xfrm>
            <a:off x="8569360" y="4746109"/>
            <a:ext cx="768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15</a:t>
            </a:r>
            <a:endParaRPr lang="en-US" sz="32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D0944B-D581-4276-8269-118B6A64BA9A}"/>
              </a:ext>
            </a:extLst>
          </p:cNvPr>
          <p:cNvSpPr txBox="1"/>
          <p:nvPr/>
        </p:nvSpPr>
        <p:spPr>
          <a:xfrm>
            <a:off x="8540492" y="5396214"/>
            <a:ext cx="930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24</a:t>
            </a:r>
            <a:endParaRPr lang="en-US" sz="3200" b="1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A09256C-E473-4691-AEFC-95FEDCE503AF}"/>
              </a:ext>
            </a:extLst>
          </p:cNvPr>
          <p:cNvCxnSpPr/>
          <p:nvPr/>
        </p:nvCxnSpPr>
        <p:spPr>
          <a:xfrm>
            <a:off x="8679062" y="5368653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52A3FBC-5DAA-4124-BB43-2E4A018C90A9}"/>
              </a:ext>
            </a:extLst>
          </p:cNvPr>
          <p:cNvSpPr txBox="1"/>
          <p:nvPr/>
        </p:nvSpPr>
        <p:spPr>
          <a:xfrm>
            <a:off x="6420929" y="4770104"/>
            <a:ext cx="864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4</a:t>
            </a:r>
            <a:endParaRPr lang="en-US" sz="32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864687-6DBF-49BE-B282-47DEB9165A22}"/>
              </a:ext>
            </a:extLst>
          </p:cNvPr>
          <p:cNvSpPr txBox="1"/>
          <p:nvPr/>
        </p:nvSpPr>
        <p:spPr>
          <a:xfrm>
            <a:off x="6353072" y="5359149"/>
            <a:ext cx="1030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24</a:t>
            </a:r>
            <a:endParaRPr lang="en-US" sz="3200" b="1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C8255D5-AE0A-4662-9148-31AD8E961E3E}"/>
              </a:ext>
            </a:extLst>
          </p:cNvPr>
          <p:cNvCxnSpPr/>
          <p:nvPr/>
        </p:nvCxnSpPr>
        <p:spPr>
          <a:xfrm>
            <a:off x="6593463" y="5365942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4FC4F25-8EDB-4E4F-86E3-27683B41678D}"/>
              </a:ext>
            </a:extLst>
          </p:cNvPr>
          <p:cNvGrpSpPr/>
          <p:nvPr/>
        </p:nvGrpSpPr>
        <p:grpSpPr>
          <a:xfrm>
            <a:off x="2935861" y="4805050"/>
            <a:ext cx="757087" cy="1215868"/>
            <a:chOff x="875446" y="4786131"/>
            <a:chExt cx="757087" cy="121586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5381349-66AD-41EA-B96F-800EA371CFA6}"/>
                </a:ext>
              </a:extLst>
            </p:cNvPr>
            <p:cNvSpPr txBox="1"/>
            <p:nvPr/>
          </p:nvSpPr>
          <p:spPr>
            <a:xfrm>
              <a:off x="941175" y="4786131"/>
              <a:ext cx="6913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14</a:t>
              </a:r>
              <a:endParaRPr lang="en-US" sz="3200" b="1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F8AF7D2-15DC-4405-BE2D-7BBD449B006E}"/>
                </a:ext>
              </a:extLst>
            </p:cNvPr>
            <p:cNvSpPr txBox="1"/>
            <p:nvPr/>
          </p:nvSpPr>
          <p:spPr>
            <a:xfrm>
              <a:off x="875446" y="5417224"/>
              <a:ext cx="746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24</a:t>
              </a:r>
              <a:endParaRPr lang="en-US" sz="3200" b="1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D393FE7-E539-4B4D-8894-2E781EF5D39A}"/>
                </a:ext>
              </a:extLst>
            </p:cNvPr>
            <p:cNvCxnSpPr/>
            <p:nvPr/>
          </p:nvCxnSpPr>
          <p:spPr>
            <a:xfrm>
              <a:off x="986843" y="5394141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65BD6B8-3845-4FF6-8FC9-654616FB1585}"/>
              </a:ext>
            </a:extLst>
          </p:cNvPr>
          <p:cNvSpPr txBox="1"/>
          <p:nvPr/>
        </p:nvSpPr>
        <p:spPr>
          <a:xfrm>
            <a:off x="5543876" y="5103827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=</a:t>
            </a:r>
            <a:endParaRPr lang="en-US" sz="32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1F772A-EDA0-4E62-8BF0-203B86D369FF}"/>
              </a:ext>
            </a:extLst>
          </p:cNvPr>
          <p:cNvSpPr txBox="1"/>
          <p:nvPr/>
        </p:nvSpPr>
        <p:spPr>
          <a:xfrm>
            <a:off x="8648702" y="3480450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6</a:t>
            </a:r>
            <a:endParaRPr lang="en-US" sz="32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BFD9E33-EAAF-48EA-BB86-5F81929E0C36}"/>
              </a:ext>
            </a:extLst>
          </p:cNvPr>
          <p:cNvSpPr txBox="1"/>
          <p:nvPr/>
        </p:nvSpPr>
        <p:spPr>
          <a:xfrm>
            <a:off x="10327703" y="5103827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6</a:t>
            </a:r>
            <a:endParaRPr lang="en-US" sz="32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5A26BA4-A33A-48F4-AAA5-7C5AF0A8BB72}"/>
              </a:ext>
            </a:extLst>
          </p:cNvPr>
          <p:cNvSpPr txBox="1"/>
          <p:nvPr/>
        </p:nvSpPr>
        <p:spPr>
          <a:xfrm>
            <a:off x="6045300" y="5073554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</a:t>
            </a:r>
            <a:endParaRPr lang="en-US" sz="32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5C3B29-5837-45AE-9109-1E44EE15D870}"/>
              </a:ext>
            </a:extLst>
          </p:cNvPr>
          <p:cNvSpPr txBox="1"/>
          <p:nvPr/>
        </p:nvSpPr>
        <p:spPr>
          <a:xfrm>
            <a:off x="2270982" y="5157932"/>
            <a:ext cx="64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10</a:t>
            </a:r>
            <a:endParaRPr lang="en-US" sz="32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4AF4E37-F222-4C07-A51C-75E52A0047ED}"/>
              </a:ext>
            </a:extLst>
          </p:cNvPr>
          <p:cNvSpPr txBox="1"/>
          <p:nvPr/>
        </p:nvSpPr>
        <p:spPr>
          <a:xfrm>
            <a:off x="6276569" y="3447506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2</a:t>
            </a:r>
            <a:endParaRPr lang="en-US" sz="32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8AB93FB-AC14-4085-9D0B-783B0EBF9EE8}"/>
              </a:ext>
            </a:extLst>
          </p:cNvPr>
          <p:cNvSpPr txBox="1"/>
          <p:nvPr/>
        </p:nvSpPr>
        <p:spPr>
          <a:xfrm>
            <a:off x="8021510" y="5087839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2</a:t>
            </a:r>
            <a:endParaRPr lang="en-US" sz="3200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060B5CA-04DF-47C5-9955-ACFC4278F595}"/>
              </a:ext>
            </a:extLst>
          </p:cNvPr>
          <p:cNvSpPr txBox="1"/>
          <p:nvPr/>
        </p:nvSpPr>
        <p:spPr>
          <a:xfrm>
            <a:off x="5735519" y="3483508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+</a:t>
            </a:r>
            <a:endParaRPr lang="en-US" sz="3200" b="1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0F523F6-547B-4E7D-8296-2C87DC49664A}"/>
              </a:ext>
            </a:extLst>
          </p:cNvPr>
          <p:cNvGrpSpPr/>
          <p:nvPr/>
        </p:nvGrpSpPr>
        <p:grpSpPr>
          <a:xfrm>
            <a:off x="4563139" y="3189926"/>
            <a:ext cx="768189" cy="1192699"/>
            <a:chOff x="5254923" y="2540263"/>
            <a:chExt cx="768189" cy="119269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37BF718-5316-4594-B41B-CCA6DA97884B}"/>
                </a:ext>
              </a:extLst>
            </p:cNvPr>
            <p:cNvSpPr txBox="1"/>
            <p:nvPr/>
          </p:nvSpPr>
          <p:spPr>
            <a:xfrm>
              <a:off x="5400261" y="2540263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1</a:t>
              </a:r>
              <a:endParaRPr lang="en-US" sz="3200" b="1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B7151C0-57E6-41B0-AA55-DAE5EFB34E48}"/>
                </a:ext>
              </a:extLst>
            </p:cNvPr>
            <p:cNvSpPr txBox="1"/>
            <p:nvPr/>
          </p:nvSpPr>
          <p:spPr>
            <a:xfrm>
              <a:off x="5254923" y="3148187"/>
              <a:ext cx="7681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6</a:t>
              </a:r>
              <a:endParaRPr lang="en-US" sz="3200" b="1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78AA560-39C3-4D00-B990-FA5034F4E554}"/>
                </a:ext>
              </a:extLst>
            </p:cNvPr>
            <p:cNvCxnSpPr/>
            <p:nvPr/>
          </p:nvCxnSpPr>
          <p:spPr>
            <a:xfrm>
              <a:off x="5337312" y="3136612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661AEFAB-C22E-4270-B66B-E24253125CD0}"/>
              </a:ext>
            </a:extLst>
          </p:cNvPr>
          <p:cNvSpPr txBox="1"/>
          <p:nvPr/>
        </p:nvSpPr>
        <p:spPr>
          <a:xfrm>
            <a:off x="5114282" y="3215546"/>
            <a:ext cx="621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4 ×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0BFBCFF-C5A5-4E7B-9A04-1CF6FEE4C7AC}"/>
              </a:ext>
            </a:extLst>
          </p:cNvPr>
          <p:cNvSpPr txBox="1"/>
          <p:nvPr/>
        </p:nvSpPr>
        <p:spPr>
          <a:xfrm>
            <a:off x="5111412" y="3847829"/>
            <a:ext cx="621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4 ×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D83AF69-A258-4542-B4CC-AFD1B38C33B4}"/>
              </a:ext>
            </a:extLst>
          </p:cNvPr>
          <p:cNvSpPr txBox="1"/>
          <p:nvPr/>
        </p:nvSpPr>
        <p:spPr>
          <a:xfrm>
            <a:off x="4074035" y="3473126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</a:t>
            </a:r>
            <a:endParaRPr lang="en-US" sz="3200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4532EC8-EA6B-45EA-AF69-85FD83BCDF77}"/>
              </a:ext>
            </a:extLst>
          </p:cNvPr>
          <p:cNvSpPr txBox="1"/>
          <p:nvPr/>
        </p:nvSpPr>
        <p:spPr>
          <a:xfrm>
            <a:off x="7502528" y="5087839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+</a:t>
            </a:r>
            <a:endParaRPr lang="en-US" sz="3200" b="1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3EBE72F-8295-483C-8D96-2290373423F7}"/>
              </a:ext>
            </a:extLst>
          </p:cNvPr>
          <p:cNvSpPr txBox="1"/>
          <p:nvPr/>
        </p:nvSpPr>
        <p:spPr>
          <a:xfrm>
            <a:off x="3688172" y="5120597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=</a:t>
            </a:r>
            <a:endParaRPr lang="en-US" sz="3200" b="1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830BF93-C3DE-4125-B9A8-6144AB913E53}"/>
              </a:ext>
            </a:extLst>
          </p:cNvPr>
          <p:cNvSpPr txBox="1"/>
          <p:nvPr/>
        </p:nvSpPr>
        <p:spPr>
          <a:xfrm>
            <a:off x="4647326" y="4791181"/>
            <a:ext cx="864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37</a:t>
            </a:r>
            <a:endParaRPr lang="en-US" sz="3200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8AB84BC-D880-41F4-9481-A752DDBA1BCD}"/>
              </a:ext>
            </a:extLst>
          </p:cNvPr>
          <p:cNvSpPr txBox="1"/>
          <p:nvPr/>
        </p:nvSpPr>
        <p:spPr>
          <a:xfrm>
            <a:off x="6352517" y="5356115"/>
            <a:ext cx="1030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24</a:t>
            </a:r>
            <a:endParaRPr lang="en-US" sz="3200" b="1" dirty="0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AEDC55D-7505-4379-A743-B834165CEA22}"/>
              </a:ext>
            </a:extLst>
          </p:cNvPr>
          <p:cNvCxnSpPr/>
          <p:nvPr/>
        </p:nvCxnSpPr>
        <p:spPr>
          <a:xfrm>
            <a:off x="4819860" y="5387019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DA293664-CC94-415C-9F1A-725A7B209D38}"/>
              </a:ext>
            </a:extLst>
          </p:cNvPr>
          <p:cNvSpPr txBox="1"/>
          <p:nvPr/>
        </p:nvSpPr>
        <p:spPr>
          <a:xfrm>
            <a:off x="4066741" y="5094631"/>
            <a:ext cx="668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9</a:t>
            </a:r>
            <a:endParaRPr lang="en-US" sz="3200" b="1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DE0CE1A-FECD-4F1C-8925-0BCB09E9F223}"/>
              </a:ext>
            </a:extLst>
          </p:cNvPr>
          <p:cNvGrpSpPr/>
          <p:nvPr/>
        </p:nvGrpSpPr>
        <p:grpSpPr>
          <a:xfrm>
            <a:off x="1141189" y="4823467"/>
            <a:ext cx="757087" cy="1215868"/>
            <a:chOff x="875446" y="4786131"/>
            <a:chExt cx="757087" cy="1215868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7B56A6E-40E9-4FC0-8BDB-6B3CB9A871F5}"/>
                </a:ext>
              </a:extLst>
            </p:cNvPr>
            <p:cNvSpPr txBox="1"/>
            <p:nvPr/>
          </p:nvSpPr>
          <p:spPr>
            <a:xfrm>
              <a:off x="941175" y="4786131"/>
              <a:ext cx="6913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7</a:t>
              </a:r>
              <a:endParaRPr lang="en-US" sz="3200" b="1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1C055B4-FB98-4676-86C9-AA6BD9F83C3B}"/>
                </a:ext>
              </a:extLst>
            </p:cNvPr>
            <p:cNvSpPr txBox="1"/>
            <p:nvPr/>
          </p:nvSpPr>
          <p:spPr>
            <a:xfrm>
              <a:off x="875446" y="5417224"/>
              <a:ext cx="746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12</a:t>
              </a:r>
              <a:endParaRPr lang="en-US" sz="3200" b="1" dirty="0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008742A-CDA7-4F90-BFE5-F472CD921747}"/>
                </a:ext>
              </a:extLst>
            </p:cNvPr>
            <p:cNvCxnSpPr/>
            <p:nvPr/>
          </p:nvCxnSpPr>
          <p:spPr>
            <a:xfrm>
              <a:off x="986843" y="5394141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7735608E-3B83-418E-A238-7240417CD215}"/>
              </a:ext>
            </a:extLst>
          </p:cNvPr>
          <p:cNvSpPr txBox="1"/>
          <p:nvPr/>
        </p:nvSpPr>
        <p:spPr>
          <a:xfrm>
            <a:off x="476310" y="5176349"/>
            <a:ext cx="64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10</a:t>
            </a:r>
            <a:endParaRPr lang="en-US" sz="3200" b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3CCD072-939C-4300-B993-95638D05A4AE}"/>
              </a:ext>
            </a:extLst>
          </p:cNvPr>
          <p:cNvSpPr txBox="1"/>
          <p:nvPr/>
        </p:nvSpPr>
        <p:spPr>
          <a:xfrm>
            <a:off x="1893500" y="5139014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=</a:t>
            </a:r>
            <a:endParaRPr lang="en-US" sz="32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357A66-1BA4-4641-AF3B-26F6757B4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68" y="245165"/>
            <a:ext cx="10624931" cy="1325563"/>
          </a:xfrm>
        </p:spPr>
        <p:txBody>
          <a:bodyPr>
            <a:normAutofit/>
          </a:bodyPr>
          <a:lstStyle/>
          <a:p>
            <a:pPr algn="ctr" rtl="1"/>
            <a:r>
              <a:rPr lang="ar-KW" sz="6000" b="1" dirty="0">
                <a:solidFill>
                  <a:srgbClr val="002060"/>
                </a:solidFill>
                <a:latin typeface="Aldhabi" panose="01000000000000000000" pitchFamily="2" charset="-78"/>
                <a:cs typeface="Akhbar MT" pitchFamily="2" charset="-78"/>
              </a:rPr>
              <a:t>السؤال الأول</a:t>
            </a:r>
            <a:endParaRPr lang="en-US" sz="6000" b="1" dirty="0">
              <a:solidFill>
                <a:srgbClr val="002060"/>
              </a:solidFill>
              <a:latin typeface="Aldhabi" panose="01000000000000000000" pitchFamily="2" charset="-78"/>
              <a:cs typeface="Akhbar MT" pitchFamily="2" charset="-78"/>
            </a:endParaRPr>
          </a:p>
        </p:txBody>
      </p:sp>
      <p:sp>
        <p:nvSpPr>
          <p:cNvPr id="4" name="Arrow: Striped Right 3">
            <a:hlinkClick r:id="rId5" action="ppaction://hlinksldjump"/>
            <a:extLst>
              <a:ext uri="{FF2B5EF4-FFF2-40B4-BE49-F238E27FC236}">
                <a16:creationId xmlns:a16="http://schemas.microsoft.com/office/drawing/2014/main" id="{0429B87F-6668-4C14-A805-493189616B6B}"/>
              </a:ext>
            </a:extLst>
          </p:cNvPr>
          <p:cNvSpPr/>
          <p:nvPr/>
        </p:nvSpPr>
        <p:spPr>
          <a:xfrm flipH="1">
            <a:off x="728868" y="245165"/>
            <a:ext cx="1179444" cy="1060173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7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11111E-6 L -0.14648 -0.00301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1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8" grpId="0"/>
      <p:bldP spid="29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3" grpId="1"/>
      <p:bldP spid="55" grpId="0"/>
      <p:bldP spid="60" grpId="0"/>
      <p:bldP spid="6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5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uit&#10;&#10;Description automatically generated">
            <a:extLst>
              <a:ext uri="{FF2B5EF4-FFF2-40B4-BE49-F238E27FC236}">
                <a16:creationId xmlns:a16="http://schemas.microsoft.com/office/drawing/2014/main" id="{781725D4-0F42-4A6A-9EE1-198176492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8" b="93321" l="9070" r="92442">
                        <a14:foregroundMark x1="45581" y1="5334" x2="66047" y2="4421"/>
                        <a14:foregroundMark x1="66047" y1="4421" x2="75465" y2="4661"/>
                        <a14:foregroundMark x1="67962" y1="2867" x2="69651" y2="2835"/>
                        <a14:foregroundMark x1="69651" y1="2835" x2="69884" y2="3075"/>
                        <a14:foregroundMark x1="60233" y1="8698" x2="60000" y2="22297"/>
                        <a14:foregroundMark x1="48403" y1="4189" x2="51189" y2="3803"/>
                        <a14:foregroundMark x1="44302" y1="4757" x2="46162" y2="4499"/>
                        <a14:foregroundMark x1="73837" y1="3844" x2="65688" y2="3120"/>
                        <a14:foregroundMark x1="4651" y1="89188" x2="23372" y2="90485"/>
                        <a14:foregroundMark x1="23372" y1="90485" x2="34535" y2="93321"/>
                        <a14:foregroundMark x1="92326" y1="87266" x2="92558" y2="80586"/>
                        <a14:foregroundMark x1="41047" y1="42912" x2="39419" y2="41855"/>
                        <a14:foregroundMark x1="41512" y1="42912" x2="37558" y2="44738"/>
                        <a14:foregroundMark x1="65116" y1="36809" x2="44767" y2="34503"/>
                        <a14:foregroundMark x1="44767" y1="34503" x2="49302" y2="36809"/>
                        <a14:foregroundMark x1="70581" y1="34695" x2="70814" y2="36905"/>
                        <a14:foregroundMark x1="65814" y1="35272" x2="66744" y2="38443"/>
                        <a14:foregroundMark x1="50930" y1="23594" x2="47442" y2="27439"/>
                        <a14:foregroundMark x1="65581" y1="7737" x2="48605" y2="8217"/>
                        <a14:foregroundMark x1="70581" y1="7737" x2="70581" y2="8986"/>
                        <a14:foregroundMark x1="9070" y1="67420" x2="11163" y2="58818"/>
                        <a14:foregroundMark x1="11163" y1="58818" x2="11163" y2="58818"/>
                        <a14:foregroundMark x1="45116" y1="3748" x2="64535" y2="2307"/>
                        <a14:foregroundMark x1="64535" y1="2307" x2="70581" y2="3556"/>
                        <a14:foregroundMark x1="51163" y1="33157" x2="50233" y2="36040"/>
                        <a14:foregroundMark x1="46512" y1="3268" x2="64419" y2="2307"/>
                        <a14:foregroundMark x1="64419" y1="2307" x2="71977" y2="3172"/>
                        <a14:foregroundMark x1="49302" y1="2787" x2="59767" y2="2307"/>
                        <a14:backgroundMark x1="46506" y1="2744" x2="43837" y2="3652"/>
                        <a14:backgroundMark x1="49767" y1="1634" x2="49216" y2="1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520" y="169049"/>
            <a:ext cx="2834157" cy="6858000"/>
          </a:xfrm>
          <a:prstGeom prst="rect">
            <a:avLst/>
          </a:prstGeom>
        </p:spPr>
      </p:pic>
      <p:sp>
        <p:nvSpPr>
          <p:cNvPr id="10" name="Arrow: Chevron 9">
            <a:hlinkClick r:id="rId6" action="ppaction://hlinksldjump"/>
            <a:extLst>
              <a:ext uri="{FF2B5EF4-FFF2-40B4-BE49-F238E27FC236}">
                <a16:creationId xmlns:a16="http://schemas.microsoft.com/office/drawing/2014/main" id="{981BC81E-E53E-4883-8FB5-2A0DF3CEAD68}"/>
              </a:ext>
            </a:extLst>
          </p:cNvPr>
          <p:cNvSpPr/>
          <p:nvPr/>
        </p:nvSpPr>
        <p:spPr>
          <a:xfrm flipH="1">
            <a:off x="569685" y="2769698"/>
            <a:ext cx="3843131" cy="2531166"/>
          </a:xfrm>
          <a:prstGeom prst="chevr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 الثاني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61FD625-75EE-4CB9-861B-E951C1A887DF}"/>
              </a:ext>
            </a:extLst>
          </p:cNvPr>
          <p:cNvSpPr txBox="1">
            <a:spLocks/>
          </p:cNvSpPr>
          <p:nvPr/>
        </p:nvSpPr>
        <p:spPr>
          <a:xfrm>
            <a:off x="-631373" y="277916"/>
            <a:ext cx="55862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khbar MT" pitchFamily="2" charset="-78"/>
              </a:rPr>
              <a:t>المرحلة الثالثة</a:t>
            </a:r>
          </a:p>
        </p:txBody>
      </p:sp>
    </p:spTree>
    <p:extLst>
      <p:ext uri="{BB962C8B-B14F-4D97-AF65-F5344CB8AC3E}">
        <p14:creationId xmlns:p14="http://schemas.microsoft.com/office/powerpoint/2010/main" val="29222956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5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157FBD-AE14-4B99-8899-179CBE45B78B}"/>
              </a:ext>
            </a:extLst>
          </p:cNvPr>
          <p:cNvSpPr/>
          <p:nvPr/>
        </p:nvSpPr>
        <p:spPr>
          <a:xfrm>
            <a:off x="324678" y="125896"/>
            <a:ext cx="11655287" cy="64869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Striped Right 3">
            <a:hlinkClick r:id="rId4" action="ppaction://hlinksldjump"/>
            <a:extLst>
              <a:ext uri="{FF2B5EF4-FFF2-40B4-BE49-F238E27FC236}">
                <a16:creationId xmlns:a16="http://schemas.microsoft.com/office/drawing/2014/main" id="{F66C643B-744E-4759-AC63-42CDF8861512}"/>
              </a:ext>
            </a:extLst>
          </p:cNvPr>
          <p:cNvSpPr/>
          <p:nvPr/>
        </p:nvSpPr>
        <p:spPr>
          <a:xfrm flipH="1">
            <a:off x="602837" y="5062491"/>
            <a:ext cx="1179444" cy="1060173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722A4E-DB60-4E3F-81C1-A60BC3FC0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1" y="603431"/>
            <a:ext cx="5514522" cy="22457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6984D0-2495-4AF4-9D92-E5C23198DB69}"/>
              </a:ext>
            </a:extLst>
          </p:cNvPr>
          <p:cNvSpPr txBox="1"/>
          <p:nvPr/>
        </p:nvSpPr>
        <p:spPr>
          <a:xfrm>
            <a:off x="601358" y="554889"/>
            <a:ext cx="361121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كتاب الطالب صفحة 26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7EFE2A-D604-4622-98AE-8493C03002BA}"/>
              </a:ext>
            </a:extLst>
          </p:cNvPr>
          <p:cNvSpPr txBox="1"/>
          <p:nvPr/>
        </p:nvSpPr>
        <p:spPr>
          <a:xfrm>
            <a:off x="9766855" y="3457888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+</a:t>
            </a: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A93EEC-7DE8-4F90-AC4B-63AE7B001D34}"/>
              </a:ext>
            </a:extLst>
          </p:cNvPr>
          <p:cNvSpPr txBox="1"/>
          <p:nvPr/>
        </p:nvSpPr>
        <p:spPr>
          <a:xfrm>
            <a:off x="5383445" y="3480450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=</a:t>
            </a:r>
            <a:endParaRPr lang="en-US" sz="3200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FB8972-06F5-4E8B-8D28-6E8EC06AED05}"/>
              </a:ext>
            </a:extLst>
          </p:cNvPr>
          <p:cNvGrpSpPr/>
          <p:nvPr/>
        </p:nvGrpSpPr>
        <p:grpSpPr>
          <a:xfrm>
            <a:off x="8594475" y="3164306"/>
            <a:ext cx="768189" cy="1192699"/>
            <a:chOff x="5254923" y="2540263"/>
            <a:chExt cx="768189" cy="119269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EC91D16-1A97-4843-AEEF-340E0991C1F6}"/>
                </a:ext>
              </a:extLst>
            </p:cNvPr>
            <p:cNvSpPr txBox="1"/>
            <p:nvPr/>
          </p:nvSpPr>
          <p:spPr>
            <a:xfrm>
              <a:off x="5400261" y="2540263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1</a:t>
              </a:r>
              <a:endParaRPr lang="en-US" sz="3200" b="1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1D8720-65FA-43EA-AB65-CE54AC5D1D6F}"/>
                </a:ext>
              </a:extLst>
            </p:cNvPr>
            <p:cNvSpPr txBox="1"/>
            <p:nvPr/>
          </p:nvSpPr>
          <p:spPr>
            <a:xfrm>
              <a:off x="5254923" y="3148187"/>
              <a:ext cx="7681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6</a:t>
              </a:r>
              <a:endParaRPr lang="en-US" sz="3200" b="1" dirty="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0AB585F-5DF1-4BF8-8D47-3351142089D1}"/>
                </a:ext>
              </a:extLst>
            </p:cNvPr>
            <p:cNvCxnSpPr/>
            <p:nvPr/>
          </p:nvCxnSpPr>
          <p:spPr>
            <a:xfrm>
              <a:off x="5337312" y="3136612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FFB26D-27A7-4A74-A4F2-243094842360}"/>
              </a:ext>
            </a:extLst>
          </p:cNvPr>
          <p:cNvGrpSpPr/>
          <p:nvPr/>
        </p:nvGrpSpPr>
        <p:grpSpPr>
          <a:xfrm>
            <a:off x="11019213" y="3155119"/>
            <a:ext cx="682456" cy="1190312"/>
            <a:chOff x="7341734" y="2542650"/>
            <a:chExt cx="682456" cy="119031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5558FCD-2486-48A8-B206-369B5DBA3E9C}"/>
                </a:ext>
              </a:extLst>
            </p:cNvPr>
            <p:cNvSpPr txBox="1"/>
            <p:nvPr/>
          </p:nvSpPr>
          <p:spPr>
            <a:xfrm>
              <a:off x="7434467" y="2542650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7</a:t>
              </a:r>
              <a:endParaRPr lang="en-US" sz="3200" b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000487-BAFB-4374-8194-A2ABCBCC9577}"/>
                </a:ext>
              </a:extLst>
            </p:cNvPr>
            <p:cNvSpPr txBox="1"/>
            <p:nvPr/>
          </p:nvSpPr>
          <p:spPr>
            <a:xfrm>
              <a:off x="7341734" y="3148187"/>
              <a:ext cx="6824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12</a:t>
              </a:r>
              <a:endParaRPr lang="en-US" sz="3200" b="1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2803801-D243-4890-B1B6-7C2E84EF4291}"/>
                </a:ext>
              </a:extLst>
            </p:cNvPr>
            <p:cNvCxnSpPr/>
            <p:nvPr/>
          </p:nvCxnSpPr>
          <p:spPr>
            <a:xfrm>
              <a:off x="7404651" y="3150660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38AB428-D1C3-4A77-B63D-5613834AD151}"/>
              </a:ext>
            </a:extLst>
          </p:cNvPr>
          <p:cNvSpPr txBox="1"/>
          <p:nvPr/>
        </p:nvSpPr>
        <p:spPr>
          <a:xfrm>
            <a:off x="9145618" y="3189926"/>
            <a:ext cx="621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2 ×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3611D8-4A66-4154-91D2-846EE0A66C97}"/>
              </a:ext>
            </a:extLst>
          </p:cNvPr>
          <p:cNvSpPr txBox="1"/>
          <p:nvPr/>
        </p:nvSpPr>
        <p:spPr>
          <a:xfrm>
            <a:off x="9142748" y="3822209"/>
            <a:ext cx="621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2 ×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A80FBA-7DD5-4298-A33A-D9CBB52D78E4}"/>
              </a:ext>
            </a:extLst>
          </p:cNvPr>
          <p:cNvSpPr txBox="1"/>
          <p:nvPr/>
        </p:nvSpPr>
        <p:spPr>
          <a:xfrm>
            <a:off x="10892978" y="4846626"/>
            <a:ext cx="746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7</a:t>
            </a:r>
            <a:endParaRPr lang="en-US" sz="32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0971AE-2F5B-47DD-A1AB-046CE91D4E68}"/>
              </a:ext>
            </a:extLst>
          </p:cNvPr>
          <p:cNvSpPr txBox="1"/>
          <p:nvPr/>
        </p:nvSpPr>
        <p:spPr>
          <a:xfrm>
            <a:off x="10748572" y="5412984"/>
            <a:ext cx="1092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12</a:t>
            </a:r>
            <a:endParaRPr lang="en-US" sz="3200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0FDFC52-68A1-4A4C-AE1E-536A997DC634}"/>
              </a:ext>
            </a:extLst>
          </p:cNvPr>
          <p:cNvCxnSpPr/>
          <p:nvPr/>
        </p:nvCxnSpPr>
        <p:spPr>
          <a:xfrm>
            <a:off x="10951808" y="5382701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C112673-4251-4EE1-8D09-E03982DCAC2D}"/>
              </a:ext>
            </a:extLst>
          </p:cNvPr>
          <p:cNvSpPr txBox="1"/>
          <p:nvPr/>
        </p:nvSpPr>
        <p:spPr>
          <a:xfrm>
            <a:off x="9775680" y="5087840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+</a:t>
            </a:r>
            <a:endParaRPr lang="en-US" sz="32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D56549-5EAC-47FE-893C-CDA295870027}"/>
              </a:ext>
            </a:extLst>
          </p:cNvPr>
          <p:cNvSpPr txBox="1"/>
          <p:nvPr/>
        </p:nvSpPr>
        <p:spPr>
          <a:xfrm>
            <a:off x="8575986" y="4746109"/>
            <a:ext cx="768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2</a:t>
            </a:r>
            <a:endParaRPr lang="en-US" sz="32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EE44F6-5FBB-4FDF-AC84-EDFC2B062D26}"/>
              </a:ext>
            </a:extLst>
          </p:cNvPr>
          <p:cNvSpPr txBox="1"/>
          <p:nvPr/>
        </p:nvSpPr>
        <p:spPr>
          <a:xfrm>
            <a:off x="8547118" y="5396214"/>
            <a:ext cx="930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12</a:t>
            </a:r>
            <a:endParaRPr lang="en-US" sz="3200" b="1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4EB365-937B-49C6-A927-E13A847B9591}"/>
              </a:ext>
            </a:extLst>
          </p:cNvPr>
          <p:cNvCxnSpPr/>
          <p:nvPr/>
        </p:nvCxnSpPr>
        <p:spPr>
          <a:xfrm>
            <a:off x="8685688" y="5368653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B3C5927-16CE-44EC-8103-5A25CE2913FF}"/>
              </a:ext>
            </a:extLst>
          </p:cNvPr>
          <p:cNvSpPr txBox="1"/>
          <p:nvPr/>
        </p:nvSpPr>
        <p:spPr>
          <a:xfrm>
            <a:off x="6427555" y="4770104"/>
            <a:ext cx="864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8</a:t>
            </a:r>
            <a:endParaRPr lang="en-US" sz="32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440823-B94F-446C-8B40-146D1204E07B}"/>
              </a:ext>
            </a:extLst>
          </p:cNvPr>
          <p:cNvSpPr txBox="1"/>
          <p:nvPr/>
        </p:nvSpPr>
        <p:spPr>
          <a:xfrm>
            <a:off x="6359698" y="5359149"/>
            <a:ext cx="1030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12</a:t>
            </a:r>
            <a:endParaRPr lang="en-US" sz="3200" b="1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582F970-F249-4224-BD29-7ADE7752697B}"/>
              </a:ext>
            </a:extLst>
          </p:cNvPr>
          <p:cNvCxnSpPr/>
          <p:nvPr/>
        </p:nvCxnSpPr>
        <p:spPr>
          <a:xfrm>
            <a:off x="6600089" y="5365942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6BBB051-657C-4602-9930-537F9E862294}"/>
              </a:ext>
            </a:extLst>
          </p:cNvPr>
          <p:cNvGrpSpPr/>
          <p:nvPr/>
        </p:nvGrpSpPr>
        <p:grpSpPr>
          <a:xfrm>
            <a:off x="2942487" y="4805050"/>
            <a:ext cx="757087" cy="1215868"/>
            <a:chOff x="875446" y="4786131"/>
            <a:chExt cx="757087" cy="121586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60ADF2A-5044-492D-BF9B-213F500C91B0}"/>
                </a:ext>
              </a:extLst>
            </p:cNvPr>
            <p:cNvSpPr txBox="1"/>
            <p:nvPr/>
          </p:nvSpPr>
          <p:spPr>
            <a:xfrm>
              <a:off x="941175" y="4786131"/>
              <a:ext cx="6913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5</a:t>
              </a:r>
              <a:endParaRPr lang="en-US" sz="3200" b="1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2BEAE58-EA7E-4798-B8B6-9C79E2EF7107}"/>
                </a:ext>
              </a:extLst>
            </p:cNvPr>
            <p:cNvSpPr txBox="1"/>
            <p:nvPr/>
          </p:nvSpPr>
          <p:spPr>
            <a:xfrm>
              <a:off x="875446" y="5417224"/>
              <a:ext cx="746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12</a:t>
              </a:r>
              <a:endParaRPr lang="en-US" sz="3200" b="1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57F3C9C-E2B3-4A83-A9C1-C18BCBD14062}"/>
                </a:ext>
              </a:extLst>
            </p:cNvPr>
            <p:cNvCxnSpPr/>
            <p:nvPr/>
          </p:nvCxnSpPr>
          <p:spPr>
            <a:xfrm>
              <a:off x="986843" y="5394141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C0FD969-AAA6-48E9-A028-0FBC44F0A8B6}"/>
              </a:ext>
            </a:extLst>
          </p:cNvPr>
          <p:cNvSpPr txBox="1"/>
          <p:nvPr/>
        </p:nvSpPr>
        <p:spPr>
          <a:xfrm>
            <a:off x="5550502" y="5103827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=</a:t>
            </a:r>
            <a:endParaRPr lang="en-US" sz="32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5785EB4-5B3C-4C4B-8643-CE3D28AFF003}"/>
              </a:ext>
            </a:extLst>
          </p:cNvPr>
          <p:cNvSpPr txBox="1"/>
          <p:nvPr/>
        </p:nvSpPr>
        <p:spPr>
          <a:xfrm>
            <a:off x="10477504" y="3480450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216860-7FA5-4203-96B3-5744827C3203}"/>
              </a:ext>
            </a:extLst>
          </p:cNvPr>
          <p:cNvSpPr txBox="1"/>
          <p:nvPr/>
        </p:nvSpPr>
        <p:spPr>
          <a:xfrm>
            <a:off x="10334329" y="5103827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0</a:t>
            </a:r>
            <a:endParaRPr lang="en-US" sz="32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90A8AC5-9624-477E-924F-A7F061E64950}"/>
              </a:ext>
            </a:extLst>
          </p:cNvPr>
          <p:cNvSpPr txBox="1"/>
          <p:nvPr/>
        </p:nvSpPr>
        <p:spPr>
          <a:xfrm>
            <a:off x="6051926" y="5073554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</a:t>
            </a:r>
            <a:endParaRPr lang="en-US" sz="32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D2AC2B-1504-4B3E-B902-AED94BF62B1D}"/>
              </a:ext>
            </a:extLst>
          </p:cNvPr>
          <p:cNvSpPr txBox="1"/>
          <p:nvPr/>
        </p:nvSpPr>
        <p:spPr>
          <a:xfrm>
            <a:off x="2277608" y="5157932"/>
            <a:ext cx="64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8</a:t>
            </a:r>
            <a:endParaRPr lang="en-US" sz="32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0B16061-3920-4F08-AD5D-F63CED6065B8}"/>
              </a:ext>
            </a:extLst>
          </p:cNvPr>
          <p:cNvSpPr txBox="1"/>
          <p:nvPr/>
        </p:nvSpPr>
        <p:spPr>
          <a:xfrm>
            <a:off x="8105371" y="3447506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2</a:t>
            </a:r>
            <a:endParaRPr lang="en-US" sz="32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422007-1F60-406B-9C8F-E093E938BC20}"/>
              </a:ext>
            </a:extLst>
          </p:cNvPr>
          <p:cNvSpPr txBox="1"/>
          <p:nvPr/>
        </p:nvSpPr>
        <p:spPr>
          <a:xfrm>
            <a:off x="8028136" y="5087839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2</a:t>
            </a:r>
            <a:endParaRPr lang="en-US" sz="32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B39F74-8514-4868-83D7-E676D17D8151}"/>
              </a:ext>
            </a:extLst>
          </p:cNvPr>
          <p:cNvSpPr txBox="1"/>
          <p:nvPr/>
        </p:nvSpPr>
        <p:spPr>
          <a:xfrm>
            <a:off x="7564321" y="3483508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+</a:t>
            </a:r>
            <a:endParaRPr lang="en-US" sz="3200" b="1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566F952-807C-48A3-AEBB-42130B69C083}"/>
              </a:ext>
            </a:extLst>
          </p:cNvPr>
          <p:cNvGrpSpPr/>
          <p:nvPr/>
        </p:nvGrpSpPr>
        <p:grpSpPr>
          <a:xfrm>
            <a:off x="6391941" y="3189926"/>
            <a:ext cx="768189" cy="1192699"/>
            <a:chOff x="5254923" y="2540263"/>
            <a:chExt cx="768189" cy="119269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86B69CD-3458-4415-88DF-4F32F63F1C17}"/>
                </a:ext>
              </a:extLst>
            </p:cNvPr>
            <p:cNvSpPr txBox="1"/>
            <p:nvPr/>
          </p:nvSpPr>
          <p:spPr>
            <a:xfrm>
              <a:off x="5400261" y="2540263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2</a:t>
              </a:r>
              <a:endParaRPr lang="en-US" sz="3200" b="1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AC2904C-8F2A-4F10-9892-B7F13B87105A}"/>
                </a:ext>
              </a:extLst>
            </p:cNvPr>
            <p:cNvSpPr txBox="1"/>
            <p:nvPr/>
          </p:nvSpPr>
          <p:spPr>
            <a:xfrm>
              <a:off x="5254923" y="3148187"/>
              <a:ext cx="7681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3</a:t>
              </a:r>
              <a:endParaRPr lang="en-US" sz="3200" b="1" dirty="0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F6E90E6-8A6F-4AE1-9E8F-557C1226C7E5}"/>
                </a:ext>
              </a:extLst>
            </p:cNvPr>
            <p:cNvCxnSpPr/>
            <p:nvPr/>
          </p:nvCxnSpPr>
          <p:spPr>
            <a:xfrm>
              <a:off x="5337312" y="3136612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88824628-2CF2-4712-B20F-8D59C5DD8FFB}"/>
              </a:ext>
            </a:extLst>
          </p:cNvPr>
          <p:cNvSpPr txBox="1"/>
          <p:nvPr/>
        </p:nvSpPr>
        <p:spPr>
          <a:xfrm>
            <a:off x="6943084" y="3215546"/>
            <a:ext cx="621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4 ×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1A05CE3-31C7-4DE8-9F4A-33F1E24C3EA2}"/>
              </a:ext>
            </a:extLst>
          </p:cNvPr>
          <p:cNvSpPr txBox="1"/>
          <p:nvPr/>
        </p:nvSpPr>
        <p:spPr>
          <a:xfrm>
            <a:off x="6940214" y="3847829"/>
            <a:ext cx="621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4 ×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161FC7B-0BBD-4BA0-A60C-A934221BF9E0}"/>
              </a:ext>
            </a:extLst>
          </p:cNvPr>
          <p:cNvSpPr txBox="1"/>
          <p:nvPr/>
        </p:nvSpPr>
        <p:spPr>
          <a:xfrm>
            <a:off x="5902837" y="3473126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5</a:t>
            </a:r>
            <a:endParaRPr lang="en-US" sz="3200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645B10D-443C-45CC-9921-9DB5416B2B0F}"/>
              </a:ext>
            </a:extLst>
          </p:cNvPr>
          <p:cNvSpPr txBox="1"/>
          <p:nvPr/>
        </p:nvSpPr>
        <p:spPr>
          <a:xfrm>
            <a:off x="7509154" y="5087839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+</a:t>
            </a:r>
            <a:endParaRPr lang="en-US" sz="32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B7A099D-70F8-4EA9-A25C-9FBF29CF5972}"/>
              </a:ext>
            </a:extLst>
          </p:cNvPr>
          <p:cNvSpPr txBox="1"/>
          <p:nvPr/>
        </p:nvSpPr>
        <p:spPr>
          <a:xfrm>
            <a:off x="3694798" y="5120597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=</a:t>
            </a:r>
            <a:endParaRPr lang="en-US" sz="3200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38CCF2-1B7A-4F08-9D4B-E707ABEC2FDB}"/>
              </a:ext>
            </a:extLst>
          </p:cNvPr>
          <p:cNvSpPr txBox="1"/>
          <p:nvPr/>
        </p:nvSpPr>
        <p:spPr>
          <a:xfrm>
            <a:off x="4653952" y="4791181"/>
            <a:ext cx="864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17</a:t>
            </a:r>
            <a:endParaRPr lang="en-US" sz="3200" b="1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C1B73C9-4AF8-4E57-A675-51CF463018F9}"/>
              </a:ext>
            </a:extLst>
          </p:cNvPr>
          <p:cNvSpPr txBox="1"/>
          <p:nvPr/>
        </p:nvSpPr>
        <p:spPr>
          <a:xfrm>
            <a:off x="6361351" y="5358277"/>
            <a:ext cx="1030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12</a:t>
            </a:r>
            <a:endParaRPr lang="en-US" sz="3200" b="1" dirty="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1B0CB2E-66DF-452E-BB78-DAB2DD490ED4}"/>
              </a:ext>
            </a:extLst>
          </p:cNvPr>
          <p:cNvCxnSpPr/>
          <p:nvPr/>
        </p:nvCxnSpPr>
        <p:spPr>
          <a:xfrm>
            <a:off x="4826486" y="5387019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0A85D1CF-4CC8-4BD5-A86C-53B8035CE2F7}"/>
              </a:ext>
            </a:extLst>
          </p:cNvPr>
          <p:cNvSpPr txBox="1"/>
          <p:nvPr/>
        </p:nvSpPr>
        <p:spPr>
          <a:xfrm>
            <a:off x="4073367" y="5094631"/>
            <a:ext cx="668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7</a:t>
            </a:r>
            <a:endParaRPr lang="en-US" sz="32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357A66-1BA4-4641-AF3B-26F6757B4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165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ar-KW" sz="6000" b="1" dirty="0">
                <a:solidFill>
                  <a:srgbClr val="002060"/>
                </a:solidFill>
                <a:latin typeface="Aldhabi" panose="01000000000000000000" pitchFamily="2" charset="-78"/>
                <a:cs typeface="Akhbar MT" pitchFamily="2" charset="-78"/>
              </a:rPr>
              <a:t>السؤال الثاني</a:t>
            </a:r>
            <a:endParaRPr lang="en-US" sz="6000" b="1" dirty="0">
              <a:solidFill>
                <a:srgbClr val="002060"/>
              </a:solidFill>
              <a:latin typeface="Aldhabi" panose="01000000000000000000" pitchFamily="2" charset="-78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1270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L -0.14648 -0.00301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1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6" grpId="0"/>
      <p:bldP spid="27" grpId="0"/>
      <p:bldP spid="33" grpId="0"/>
      <p:bldP spid="35" grpId="0"/>
      <p:bldP spid="36" grpId="0"/>
      <p:bldP spid="37" grpId="0"/>
      <p:bldP spid="38" grpId="0"/>
      <p:bldP spid="39" grpId="0"/>
      <p:bldP spid="40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1" grpId="1"/>
      <p:bldP spid="5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alphaModFix amt="50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253FA-3ADB-4C9A-8CD5-1A854EEFD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631"/>
            <a:ext cx="10515600" cy="2852737"/>
          </a:xfrm>
        </p:spPr>
        <p:txBody>
          <a:bodyPr anchor="ctr">
            <a:normAutofit/>
          </a:bodyPr>
          <a:lstStyle/>
          <a:p>
            <a:pPr algn="ctr" rtl="1"/>
            <a:r>
              <a:rPr lang="ar-KW" sz="13800" b="1" dirty="0">
                <a:latin typeface="Aldhabi" panose="01000000000000000000" pitchFamily="2" charset="-78"/>
                <a:cs typeface="Aldhabi" panose="01000000000000000000" pitchFamily="2" charset="-78"/>
              </a:rPr>
              <a:t>أحسنت</a:t>
            </a:r>
            <a:endParaRPr lang="en-US" sz="138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C6E86A3-95BF-4E2B-BF43-5D2BFFC84932}"/>
              </a:ext>
            </a:extLst>
          </p:cNvPr>
          <p:cNvGrpSpPr/>
          <p:nvPr/>
        </p:nvGrpSpPr>
        <p:grpSpPr>
          <a:xfrm>
            <a:off x="1026458" y="628168"/>
            <a:ext cx="3229216" cy="3221532"/>
            <a:chOff x="1026458" y="628168"/>
            <a:chExt cx="3229216" cy="3221532"/>
          </a:xfrm>
        </p:grpSpPr>
        <p:pic>
          <p:nvPicPr>
            <p:cNvPr id="5" name="Graphic 4" descr="Fireworks with solid fill">
              <a:extLst>
                <a:ext uri="{FF2B5EF4-FFF2-40B4-BE49-F238E27FC236}">
                  <a16:creationId xmlns:a16="http://schemas.microsoft.com/office/drawing/2014/main" id="{47375DB1-5A7B-4B6F-B523-B56EEE8C8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2563" y="666589"/>
              <a:ext cx="3183111" cy="3183111"/>
            </a:xfrm>
            <a:prstGeom prst="rect">
              <a:avLst/>
            </a:prstGeom>
          </p:spPr>
        </p:pic>
        <p:pic>
          <p:nvPicPr>
            <p:cNvPr id="6" name="Graphic 5" descr="Fireworks with solid fill">
              <a:extLst>
                <a:ext uri="{FF2B5EF4-FFF2-40B4-BE49-F238E27FC236}">
                  <a16:creationId xmlns:a16="http://schemas.microsoft.com/office/drawing/2014/main" id="{719D84AE-2F31-4AAA-927C-DF00C6CE3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26458" y="628168"/>
              <a:ext cx="3183111" cy="318311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DBE927-4118-4FCF-AAF8-85BD1D3CE671}"/>
              </a:ext>
            </a:extLst>
          </p:cNvPr>
          <p:cNvGrpSpPr/>
          <p:nvPr/>
        </p:nvGrpSpPr>
        <p:grpSpPr>
          <a:xfrm>
            <a:off x="8668926" y="3156490"/>
            <a:ext cx="3229216" cy="3221532"/>
            <a:chOff x="1026458" y="628168"/>
            <a:chExt cx="3229216" cy="3221532"/>
          </a:xfrm>
        </p:grpSpPr>
        <p:pic>
          <p:nvPicPr>
            <p:cNvPr id="22" name="Graphic 21" descr="Fireworks with solid fill">
              <a:extLst>
                <a:ext uri="{FF2B5EF4-FFF2-40B4-BE49-F238E27FC236}">
                  <a16:creationId xmlns:a16="http://schemas.microsoft.com/office/drawing/2014/main" id="{5D32D06F-06F8-463A-84F5-69C3A7C0F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2563" y="666589"/>
              <a:ext cx="3183111" cy="3183111"/>
            </a:xfrm>
            <a:prstGeom prst="rect">
              <a:avLst/>
            </a:prstGeom>
          </p:spPr>
        </p:pic>
        <p:pic>
          <p:nvPicPr>
            <p:cNvPr id="23" name="Graphic 22" descr="Fireworks with solid fill">
              <a:extLst>
                <a:ext uri="{FF2B5EF4-FFF2-40B4-BE49-F238E27FC236}">
                  <a16:creationId xmlns:a16="http://schemas.microsoft.com/office/drawing/2014/main" id="{10C723C9-C965-49D6-837F-296961037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26458" y="628168"/>
              <a:ext cx="3183111" cy="318311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44DFABD-20A4-482E-935F-B62F64B9AA97}"/>
              </a:ext>
            </a:extLst>
          </p:cNvPr>
          <p:cNvGrpSpPr/>
          <p:nvPr/>
        </p:nvGrpSpPr>
        <p:grpSpPr>
          <a:xfrm>
            <a:off x="5714911" y="4893789"/>
            <a:ext cx="1652067" cy="1598278"/>
            <a:chOff x="1026458" y="628168"/>
            <a:chExt cx="3229216" cy="3221532"/>
          </a:xfrm>
        </p:grpSpPr>
        <p:pic>
          <p:nvPicPr>
            <p:cNvPr id="25" name="Graphic 24" descr="Fireworks with solid fill">
              <a:extLst>
                <a:ext uri="{FF2B5EF4-FFF2-40B4-BE49-F238E27FC236}">
                  <a16:creationId xmlns:a16="http://schemas.microsoft.com/office/drawing/2014/main" id="{96B0E6D5-A633-4A71-AFC1-B07531972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2563" y="666589"/>
              <a:ext cx="3183111" cy="3183111"/>
            </a:xfrm>
            <a:prstGeom prst="rect">
              <a:avLst/>
            </a:prstGeom>
          </p:spPr>
        </p:pic>
        <p:pic>
          <p:nvPicPr>
            <p:cNvPr id="26" name="Graphic 25" descr="Fireworks with solid fill">
              <a:extLst>
                <a:ext uri="{FF2B5EF4-FFF2-40B4-BE49-F238E27FC236}">
                  <a16:creationId xmlns:a16="http://schemas.microsoft.com/office/drawing/2014/main" id="{1A41D812-63B2-4708-A0BE-356D30CF8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26458" y="628168"/>
              <a:ext cx="3183111" cy="318311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5458044-9780-46DE-93D0-52100858E2F0}"/>
              </a:ext>
            </a:extLst>
          </p:cNvPr>
          <p:cNvGrpSpPr/>
          <p:nvPr/>
        </p:nvGrpSpPr>
        <p:grpSpPr>
          <a:xfrm>
            <a:off x="1701344" y="4386603"/>
            <a:ext cx="1652067" cy="1598278"/>
            <a:chOff x="1026458" y="628168"/>
            <a:chExt cx="3229216" cy="3221532"/>
          </a:xfrm>
        </p:grpSpPr>
        <p:pic>
          <p:nvPicPr>
            <p:cNvPr id="28" name="Graphic 27" descr="Fireworks with solid fill">
              <a:extLst>
                <a:ext uri="{FF2B5EF4-FFF2-40B4-BE49-F238E27FC236}">
                  <a16:creationId xmlns:a16="http://schemas.microsoft.com/office/drawing/2014/main" id="{6302E180-1EE3-4E32-9EAC-A4F5BB9E1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2563" y="666589"/>
              <a:ext cx="3183111" cy="3183111"/>
            </a:xfrm>
            <a:prstGeom prst="rect">
              <a:avLst/>
            </a:prstGeom>
          </p:spPr>
        </p:pic>
        <p:pic>
          <p:nvPicPr>
            <p:cNvPr id="29" name="Graphic 28" descr="Fireworks with solid fill">
              <a:extLst>
                <a:ext uri="{FF2B5EF4-FFF2-40B4-BE49-F238E27FC236}">
                  <a16:creationId xmlns:a16="http://schemas.microsoft.com/office/drawing/2014/main" id="{F5814668-CE44-4348-93CC-6808B1E74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26458" y="628168"/>
              <a:ext cx="3183111" cy="3183111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47831E7-88CD-4ADA-9879-0000E3B4CAB3}"/>
              </a:ext>
            </a:extLst>
          </p:cNvPr>
          <p:cNvGrpSpPr/>
          <p:nvPr/>
        </p:nvGrpSpPr>
        <p:grpSpPr>
          <a:xfrm>
            <a:off x="7982433" y="365932"/>
            <a:ext cx="1652067" cy="1598278"/>
            <a:chOff x="1026458" y="628168"/>
            <a:chExt cx="3229216" cy="3221532"/>
          </a:xfrm>
        </p:grpSpPr>
        <p:pic>
          <p:nvPicPr>
            <p:cNvPr id="31" name="Graphic 30" descr="Fireworks with solid fill">
              <a:extLst>
                <a:ext uri="{FF2B5EF4-FFF2-40B4-BE49-F238E27FC236}">
                  <a16:creationId xmlns:a16="http://schemas.microsoft.com/office/drawing/2014/main" id="{6024989A-DBA8-440F-B8F3-0CFE64C2B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2563" y="666589"/>
              <a:ext cx="3183111" cy="3183111"/>
            </a:xfrm>
            <a:prstGeom prst="rect">
              <a:avLst/>
            </a:prstGeom>
          </p:spPr>
        </p:pic>
        <p:pic>
          <p:nvPicPr>
            <p:cNvPr id="32" name="Graphic 31" descr="Fireworks with solid fill">
              <a:extLst>
                <a:ext uri="{FF2B5EF4-FFF2-40B4-BE49-F238E27FC236}">
                  <a16:creationId xmlns:a16="http://schemas.microsoft.com/office/drawing/2014/main" id="{240F75B6-0A93-4B7B-BE70-7256CD906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26458" y="628168"/>
              <a:ext cx="3183111" cy="31831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144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09D891-92BF-4092-A7BA-94FCA71CC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91" b="92052" l="10000" r="92167">
                        <a14:foregroundMark x1="36667" y1="64880" x2="10500" y2="69131"/>
                        <a14:foregroundMark x1="10500" y1="69131" x2="11167" y2="73937"/>
                        <a14:foregroundMark x1="36333" y1="91312" x2="43000" y2="90758"/>
                        <a14:foregroundMark x1="43000" y1="90758" x2="54333" y2="92052"/>
                        <a14:foregroundMark x1="54333" y1="92052" x2="65333" y2="90388"/>
                        <a14:foregroundMark x1="63833" y1="63216" x2="73333" y2="58226"/>
                        <a14:foregroundMark x1="73500" y1="65804" x2="92167" y2="70055"/>
                        <a14:foregroundMark x1="92167" y1="70055" x2="89667" y2="73937"/>
                        <a14:foregroundMark x1="85667" y1="48059" x2="87000" y2="39372"/>
                        <a14:foregroundMark x1="87000" y1="39372" x2="79000" y2="17560"/>
                        <a14:foregroundMark x1="79000" y1="17560" x2="71667" y2="14233"/>
                        <a14:foregroundMark x1="71667" y1="14233" x2="65667" y2="9057"/>
                        <a14:foregroundMark x1="65667" y1="9057" x2="49000" y2="4991"/>
                        <a14:foregroundMark x1="49000" y1="4991" x2="26000" y2="14048"/>
                        <a14:foregroundMark x1="26000" y1="14048" x2="24667" y2="16266"/>
                        <a14:foregroundMark x1="85667" y1="47874" x2="85333" y2="51756"/>
                        <a14:foregroundMark x1="15167" y1="50092" x2="13167" y2="43993"/>
                        <a14:foregroundMark x1="29667" y1="59150" x2="35333" y2="635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9198" y="0"/>
            <a:ext cx="5553603" cy="500749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2D92591-1CDE-444B-B9C0-F2C961F24461}"/>
              </a:ext>
            </a:extLst>
          </p:cNvPr>
          <p:cNvGrpSpPr/>
          <p:nvPr/>
        </p:nvGrpSpPr>
        <p:grpSpPr>
          <a:xfrm>
            <a:off x="9417049" y="4092575"/>
            <a:ext cx="2362200" cy="2208657"/>
            <a:chOff x="9417049" y="4092575"/>
            <a:chExt cx="2362200" cy="2208657"/>
          </a:xfrm>
        </p:grpSpPr>
        <p:pic>
          <p:nvPicPr>
            <p:cNvPr id="8" name="Picture 7" descr="A whit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3DEC5BE7-D9D5-4F67-8402-67A260290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17049" y="4092575"/>
              <a:ext cx="2362200" cy="220865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334B98-D33E-470E-B5A7-5F6D446D9959}"/>
                </a:ext>
              </a:extLst>
            </p:cNvPr>
            <p:cNvSpPr txBox="1"/>
            <p:nvPr/>
          </p:nvSpPr>
          <p:spPr>
            <a:xfrm>
              <a:off x="10333102" y="5207284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29C13A2-4F73-4704-96B9-2E5F9614D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2349" y="3903169"/>
            <a:ext cx="2362200" cy="2208657"/>
          </a:xfrm>
          <a:prstGeom prst="rect">
            <a:avLst/>
          </a:prstGeom>
        </p:spPr>
      </p:pic>
      <p:pic>
        <p:nvPicPr>
          <p:cNvPr id="10" name="Picture 9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0628EE4-56FD-4B1A-8716-1614D2AAC3C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35223" y="4102955"/>
            <a:ext cx="2362200" cy="22086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78B1B8-614A-049D-1AAE-43EA1D57BF01}"/>
              </a:ext>
            </a:extLst>
          </p:cNvPr>
          <p:cNvSpPr txBox="1"/>
          <p:nvPr/>
        </p:nvSpPr>
        <p:spPr>
          <a:xfrm>
            <a:off x="3391934" y="1967845"/>
            <a:ext cx="5003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فاصل ونواصل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1FEACA-D348-E972-B512-97F9E5006FF8}"/>
              </a:ext>
            </a:extLst>
          </p:cNvPr>
          <p:cNvSpPr txBox="1"/>
          <p:nvPr/>
        </p:nvSpPr>
        <p:spPr>
          <a:xfrm>
            <a:off x="10016837" y="4779818"/>
            <a:ext cx="115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فاصل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C84CD3-0504-B328-1C41-329B2479A283}"/>
              </a:ext>
            </a:extLst>
          </p:cNvPr>
          <p:cNvSpPr txBox="1"/>
          <p:nvPr/>
        </p:nvSpPr>
        <p:spPr>
          <a:xfrm>
            <a:off x="5430618" y="4589438"/>
            <a:ext cx="11532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فاصل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3200" b="1" dirty="0">
                <a:solidFill>
                  <a:prstClr val="black"/>
                </a:solidFill>
                <a:latin typeface="Arial" panose="020B0604020202020204"/>
                <a:cs typeface="Arial" panose="020B0604020202020204" pitchFamily="34" charset="0"/>
              </a:rPr>
              <a:t>حركي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580659-DB0C-373A-5F39-F631D5B1CB58}"/>
              </a:ext>
            </a:extLst>
          </p:cNvPr>
          <p:cNvSpPr txBox="1"/>
          <p:nvPr/>
        </p:nvSpPr>
        <p:spPr>
          <a:xfrm>
            <a:off x="583534" y="4881825"/>
            <a:ext cx="1518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حركي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093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DFB7FC-F351-41C4-89CB-8350C1185D09}"/>
              </a:ext>
            </a:extLst>
          </p:cNvPr>
          <p:cNvSpPr txBox="1"/>
          <p:nvPr/>
        </p:nvSpPr>
        <p:spPr>
          <a:xfrm>
            <a:off x="601359" y="585666"/>
            <a:ext cx="29435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كتاب الطالب صفحة 27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F87295-0745-4570-9C45-553E138547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17" t="27537" r="14070" b="40773"/>
          <a:stretch/>
        </p:blipFill>
        <p:spPr>
          <a:xfrm>
            <a:off x="3737113" y="565788"/>
            <a:ext cx="7853528" cy="2680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038410-B759-4EA8-B284-F09575EDF87E}"/>
              </a:ext>
            </a:extLst>
          </p:cNvPr>
          <p:cNvSpPr/>
          <p:nvPr/>
        </p:nvSpPr>
        <p:spPr>
          <a:xfrm>
            <a:off x="5002696" y="649356"/>
            <a:ext cx="2040835" cy="4595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0A3BBC-97AA-4226-A5E3-61265A4167F4}"/>
              </a:ext>
            </a:extLst>
          </p:cNvPr>
          <p:cNvSpPr/>
          <p:nvPr/>
        </p:nvSpPr>
        <p:spPr>
          <a:xfrm>
            <a:off x="3810000" y="649357"/>
            <a:ext cx="559904" cy="4595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79AC98-50BF-4F6A-BCE5-40374D3C5466}"/>
              </a:ext>
            </a:extLst>
          </p:cNvPr>
          <p:cNvSpPr/>
          <p:nvPr/>
        </p:nvSpPr>
        <p:spPr>
          <a:xfrm>
            <a:off x="9627704" y="1186069"/>
            <a:ext cx="1467678" cy="4595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2152C1-E03D-4DAF-BA02-2BEB9526AEC0}"/>
              </a:ext>
            </a:extLst>
          </p:cNvPr>
          <p:cNvSpPr/>
          <p:nvPr/>
        </p:nvSpPr>
        <p:spPr>
          <a:xfrm>
            <a:off x="6944117" y="1190188"/>
            <a:ext cx="2040835" cy="4595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1664AE-BA74-44FF-A6BB-2B08185C9E99}"/>
              </a:ext>
            </a:extLst>
          </p:cNvPr>
          <p:cNvSpPr/>
          <p:nvPr/>
        </p:nvSpPr>
        <p:spPr>
          <a:xfrm>
            <a:off x="4305340" y="1172575"/>
            <a:ext cx="2073925" cy="4595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4BCEF2A-AE68-45B3-834A-D6C6FB0B235F}"/>
              </a:ext>
            </a:extLst>
          </p:cNvPr>
          <p:cNvSpPr txBox="1"/>
          <p:nvPr/>
        </p:nvSpPr>
        <p:spPr>
          <a:xfrm>
            <a:off x="9385043" y="3605720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+</a:t>
            </a:r>
            <a:endParaRPr lang="en-US" sz="3200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1733E0E-7156-4F85-BA17-A47C7BB51CB4}"/>
              </a:ext>
            </a:extLst>
          </p:cNvPr>
          <p:cNvSpPr txBox="1"/>
          <p:nvPr/>
        </p:nvSpPr>
        <p:spPr>
          <a:xfrm>
            <a:off x="5190898" y="3611912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=</a:t>
            </a:r>
            <a:endParaRPr lang="en-US" sz="3200" b="1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7A85F4E-2F64-4013-879A-F8FC3CA5D4BE}"/>
              </a:ext>
            </a:extLst>
          </p:cNvPr>
          <p:cNvGrpSpPr/>
          <p:nvPr/>
        </p:nvGrpSpPr>
        <p:grpSpPr>
          <a:xfrm>
            <a:off x="8477065" y="3312586"/>
            <a:ext cx="768189" cy="1192699"/>
            <a:chOff x="5254923" y="2540263"/>
            <a:chExt cx="768189" cy="1192699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9822417-9E63-4425-B0D8-2C3DB47D4E73}"/>
                </a:ext>
              </a:extLst>
            </p:cNvPr>
            <p:cNvSpPr txBox="1"/>
            <p:nvPr/>
          </p:nvSpPr>
          <p:spPr>
            <a:xfrm>
              <a:off x="5400261" y="2540263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3</a:t>
              </a:r>
              <a:endParaRPr lang="en-US" sz="3200" b="1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137D797-2D1A-4CF0-9956-621CB0641047}"/>
                </a:ext>
              </a:extLst>
            </p:cNvPr>
            <p:cNvSpPr txBox="1"/>
            <p:nvPr/>
          </p:nvSpPr>
          <p:spPr>
            <a:xfrm>
              <a:off x="5254923" y="3148187"/>
              <a:ext cx="7681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4</a:t>
              </a:r>
              <a:endParaRPr lang="en-US" sz="3200" b="1" dirty="0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8D282D6-3B10-4149-B59D-33C2D93D00B0}"/>
                </a:ext>
              </a:extLst>
            </p:cNvPr>
            <p:cNvCxnSpPr/>
            <p:nvPr/>
          </p:nvCxnSpPr>
          <p:spPr>
            <a:xfrm>
              <a:off x="5337312" y="3136612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AB07D7D-3DB4-4504-9EEF-295C41430857}"/>
              </a:ext>
            </a:extLst>
          </p:cNvPr>
          <p:cNvGrpSpPr/>
          <p:nvPr/>
        </p:nvGrpSpPr>
        <p:grpSpPr>
          <a:xfrm>
            <a:off x="10286998" y="3300891"/>
            <a:ext cx="589723" cy="1190312"/>
            <a:chOff x="7404651" y="2542650"/>
            <a:chExt cx="589723" cy="119031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39A31F5-26D6-4CD7-98FB-389F4C9768BD}"/>
                </a:ext>
              </a:extLst>
            </p:cNvPr>
            <p:cNvSpPr txBox="1"/>
            <p:nvPr/>
          </p:nvSpPr>
          <p:spPr>
            <a:xfrm>
              <a:off x="7434467" y="2542650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1</a:t>
              </a:r>
              <a:endParaRPr lang="en-US" sz="3200" b="1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2DE2A10-B87D-401F-BD05-CD982074D357}"/>
                </a:ext>
              </a:extLst>
            </p:cNvPr>
            <p:cNvSpPr txBox="1"/>
            <p:nvPr/>
          </p:nvSpPr>
          <p:spPr>
            <a:xfrm>
              <a:off x="7434466" y="3148187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2</a:t>
              </a:r>
              <a:endParaRPr lang="en-US" sz="3200" b="1" dirty="0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71838D6-4BAA-4F5E-A7CB-F60CF995150D}"/>
                </a:ext>
              </a:extLst>
            </p:cNvPr>
            <p:cNvCxnSpPr/>
            <p:nvPr/>
          </p:nvCxnSpPr>
          <p:spPr>
            <a:xfrm>
              <a:off x="7404651" y="3150660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357ABBD3-3980-4BE9-97F5-3DF95C7A23CB}"/>
              </a:ext>
            </a:extLst>
          </p:cNvPr>
          <p:cNvSpPr txBox="1"/>
          <p:nvPr/>
        </p:nvSpPr>
        <p:spPr>
          <a:xfrm>
            <a:off x="10722619" y="3362446"/>
            <a:ext cx="87303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4 ×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353930F-8CA7-4F20-A14E-0013F6F22C41}"/>
              </a:ext>
            </a:extLst>
          </p:cNvPr>
          <p:cNvSpPr txBox="1"/>
          <p:nvPr/>
        </p:nvSpPr>
        <p:spPr>
          <a:xfrm>
            <a:off x="10722619" y="3957602"/>
            <a:ext cx="87303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4 ×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135D30B-9D6F-45AE-94E2-77A8DC33B66F}"/>
              </a:ext>
            </a:extLst>
          </p:cNvPr>
          <p:cNvSpPr txBox="1"/>
          <p:nvPr/>
        </p:nvSpPr>
        <p:spPr>
          <a:xfrm>
            <a:off x="9026342" y="3335698"/>
            <a:ext cx="621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2 ×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0583B9F-B917-4698-86ED-AA2A082A7E4F}"/>
              </a:ext>
            </a:extLst>
          </p:cNvPr>
          <p:cNvSpPr txBox="1"/>
          <p:nvPr/>
        </p:nvSpPr>
        <p:spPr>
          <a:xfrm>
            <a:off x="9023472" y="3967981"/>
            <a:ext cx="621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400" b="1" dirty="0">
                <a:solidFill>
                  <a:srgbClr val="FF0000"/>
                </a:solidFill>
              </a:rPr>
              <a:t>2 ×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A102D73-2F0C-4051-90DA-7F8D043DD48C}"/>
              </a:ext>
            </a:extLst>
          </p:cNvPr>
          <p:cNvSpPr txBox="1"/>
          <p:nvPr/>
        </p:nvSpPr>
        <p:spPr>
          <a:xfrm>
            <a:off x="9766851" y="3628956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2</a:t>
            </a:r>
            <a:endParaRPr lang="en-US" sz="3200" b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F132159-9DD0-4B02-9A6F-09D091CBA4A0}"/>
              </a:ext>
            </a:extLst>
          </p:cNvPr>
          <p:cNvSpPr txBox="1"/>
          <p:nvPr/>
        </p:nvSpPr>
        <p:spPr>
          <a:xfrm>
            <a:off x="8058981" y="3593278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</a:t>
            </a:r>
            <a:endParaRPr lang="en-US" sz="3200" b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EF95AEE-7BE1-42BC-8406-3A1C776BF528}"/>
              </a:ext>
            </a:extLst>
          </p:cNvPr>
          <p:cNvSpPr txBox="1"/>
          <p:nvPr/>
        </p:nvSpPr>
        <p:spPr>
          <a:xfrm>
            <a:off x="6530653" y="3629280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+</a:t>
            </a:r>
            <a:endParaRPr lang="en-US" sz="3200" b="1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5CE32DD-ED2F-4584-9198-1903908336D5}"/>
              </a:ext>
            </a:extLst>
          </p:cNvPr>
          <p:cNvGrpSpPr/>
          <p:nvPr/>
        </p:nvGrpSpPr>
        <p:grpSpPr>
          <a:xfrm>
            <a:off x="5835345" y="3315820"/>
            <a:ext cx="768189" cy="1192699"/>
            <a:chOff x="5254923" y="2540263"/>
            <a:chExt cx="768189" cy="1192699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E4502F5-B96E-4EE6-88E9-9E4BE7D9DCD0}"/>
                </a:ext>
              </a:extLst>
            </p:cNvPr>
            <p:cNvSpPr txBox="1"/>
            <p:nvPr/>
          </p:nvSpPr>
          <p:spPr>
            <a:xfrm>
              <a:off x="5400261" y="2540263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3</a:t>
              </a:r>
              <a:endParaRPr lang="en-US" sz="3200" b="1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67979E6-5802-4F5D-AFA4-04971B00C634}"/>
                </a:ext>
              </a:extLst>
            </p:cNvPr>
            <p:cNvSpPr txBox="1"/>
            <p:nvPr/>
          </p:nvSpPr>
          <p:spPr>
            <a:xfrm>
              <a:off x="5254923" y="3148187"/>
              <a:ext cx="7681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8</a:t>
              </a:r>
              <a:endParaRPr lang="en-US" sz="3200" b="1" dirty="0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CAC122F4-3EF9-4AF8-B00F-D4D98E262D91}"/>
                </a:ext>
              </a:extLst>
            </p:cNvPr>
            <p:cNvCxnSpPr/>
            <p:nvPr/>
          </p:nvCxnSpPr>
          <p:spPr>
            <a:xfrm>
              <a:off x="5337312" y="3136612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9D0F26B5-3AC9-4EFA-80B8-217324C974D3}"/>
              </a:ext>
            </a:extLst>
          </p:cNvPr>
          <p:cNvSpPr txBox="1"/>
          <p:nvPr/>
        </p:nvSpPr>
        <p:spPr>
          <a:xfrm>
            <a:off x="7106487" y="3665214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</a:t>
            </a:r>
            <a:endParaRPr lang="en-US" sz="3200" b="1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751D9F5-EAE0-46A4-B3C7-13D237B5F32F}"/>
              </a:ext>
            </a:extLst>
          </p:cNvPr>
          <p:cNvSpPr txBox="1"/>
          <p:nvPr/>
        </p:nvSpPr>
        <p:spPr>
          <a:xfrm>
            <a:off x="7699952" y="3617470"/>
            <a:ext cx="381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+</a:t>
            </a:r>
            <a:endParaRPr lang="en-US" sz="3200" b="1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88A816F-8A64-4884-BF10-9110362E9C76}"/>
              </a:ext>
            </a:extLst>
          </p:cNvPr>
          <p:cNvSpPr txBox="1"/>
          <p:nvPr/>
        </p:nvSpPr>
        <p:spPr>
          <a:xfrm>
            <a:off x="9395794" y="4706515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+</a:t>
            </a:r>
            <a:endParaRPr lang="en-US" sz="3200" b="1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74CA220-CCA7-4017-8CF3-CC828E8A41AF}"/>
              </a:ext>
            </a:extLst>
          </p:cNvPr>
          <p:cNvSpPr txBox="1"/>
          <p:nvPr/>
        </p:nvSpPr>
        <p:spPr>
          <a:xfrm>
            <a:off x="5204151" y="4714767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=</a:t>
            </a:r>
            <a:endParaRPr lang="en-US" sz="3200" b="1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82E4A97-2890-4CAE-807B-4B4D6B54B768}"/>
              </a:ext>
            </a:extLst>
          </p:cNvPr>
          <p:cNvSpPr txBox="1"/>
          <p:nvPr/>
        </p:nvSpPr>
        <p:spPr>
          <a:xfrm>
            <a:off x="6537280" y="4732135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+</a:t>
            </a:r>
            <a:endParaRPr lang="en-US" sz="3200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22DF753-159B-4312-A211-AF2B7FC0804E}"/>
              </a:ext>
            </a:extLst>
          </p:cNvPr>
          <p:cNvSpPr txBox="1"/>
          <p:nvPr/>
        </p:nvSpPr>
        <p:spPr>
          <a:xfrm>
            <a:off x="7699953" y="4720325"/>
            <a:ext cx="381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+</a:t>
            </a:r>
            <a:endParaRPr lang="en-US" sz="3200" b="1" dirty="0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8B18CCB-4211-4DF8-B327-A461C714E3FF}"/>
              </a:ext>
            </a:extLst>
          </p:cNvPr>
          <p:cNvCxnSpPr>
            <a:cxnSpLocks/>
          </p:cNvCxnSpPr>
          <p:nvPr/>
        </p:nvCxnSpPr>
        <p:spPr>
          <a:xfrm>
            <a:off x="10316813" y="5044771"/>
            <a:ext cx="63941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B6B1C80-8E81-4FBD-AF3D-91F1B0C60E9D}"/>
              </a:ext>
            </a:extLst>
          </p:cNvPr>
          <p:cNvCxnSpPr>
            <a:cxnSpLocks/>
          </p:cNvCxnSpPr>
          <p:nvPr/>
        </p:nvCxnSpPr>
        <p:spPr>
          <a:xfrm>
            <a:off x="8557588" y="5044771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FFE0721-52FA-40BA-8505-DACA94DAAB7F}"/>
              </a:ext>
            </a:extLst>
          </p:cNvPr>
          <p:cNvCxnSpPr>
            <a:cxnSpLocks/>
          </p:cNvCxnSpPr>
          <p:nvPr/>
        </p:nvCxnSpPr>
        <p:spPr>
          <a:xfrm>
            <a:off x="7043531" y="5024522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9C979C66-37D7-4550-B2FC-B22624D05DBB}"/>
              </a:ext>
            </a:extLst>
          </p:cNvPr>
          <p:cNvCxnSpPr/>
          <p:nvPr/>
        </p:nvCxnSpPr>
        <p:spPr>
          <a:xfrm>
            <a:off x="5835345" y="5019844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082CB899-D573-4F48-99CC-26E845877F82}"/>
              </a:ext>
            </a:extLst>
          </p:cNvPr>
          <p:cNvSpPr txBox="1"/>
          <p:nvPr/>
        </p:nvSpPr>
        <p:spPr>
          <a:xfrm>
            <a:off x="10349945" y="5085501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8</a:t>
            </a:r>
            <a:endParaRPr lang="en-US" sz="3200" b="1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602BE44-7F75-4BB8-AC40-541276B9A120}"/>
              </a:ext>
            </a:extLst>
          </p:cNvPr>
          <p:cNvSpPr txBox="1"/>
          <p:nvPr/>
        </p:nvSpPr>
        <p:spPr>
          <a:xfrm>
            <a:off x="8627379" y="5085501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8</a:t>
            </a:r>
            <a:endParaRPr lang="en-US" sz="3200" b="1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51B0511-F6F3-4E40-A70D-3F387ED85135}"/>
              </a:ext>
            </a:extLst>
          </p:cNvPr>
          <p:cNvSpPr txBox="1"/>
          <p:nvPr/>
        </p:nvSpPr>
        <p:spPr>
          <a:xfrm>
            <a:off x="7136726" y="5085500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8</a:t>
            </a:r>
            <a:endParaRPr lang="en-US" sz="3200" b="1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381412B-FE86-428E-B6D1-7FA7DBA5A227}"/>
              </a:ext>
            </a:extLst>
          </p:cNvPr>
          <p:cNvSpPr txBox="1"/>
          <p:nvPr/>
        </p:nvSpPr>
        <p:spPr>
          <a:xfrm>
            <a:off x="5910265" y="5100650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8</a:t>
            </a:r>
            <a:endParaRPr lang="en-US" sz="3200" b="1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3BEE3E5-3767-4D0B-B801-F325C8D8DA43}"/>
              </a:ext>
            </a:extLst>
          </p:cNvPr>
          <p:cNvSpPr txBox="1"/>
          <p:nvPr/>
        </p:nvSpPr>
        <p:spPr>
          <a:xfrm>
            <a:off x="5904816" y="5094971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8</a:t>
            </a:r>
            <a:endParaRPr lang="en-US" sz="3200" b="1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D1CC946-60B3-4B99-8DE1-DE952223D490}"/>
              </a:ext>
            </a:extLst>
          </p:cNvPr>
          <p:cNvSpPr txBox="1"/>
          <p:nvPr/>
        </p:nvSpPr>
        <p:spPr>
          <a:xfrm>
            <a:off x="9775355" y="4776080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2</a:t>
            </a:r>
            <a:endParaRPr lang="en-US" sz="3200" b="1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39B0FDD-401E-485F-B3B1-C2E74CCA5593}"/>
              </a:ext>
            </a:extLst>
          </p:cNvPr>
          <p:cNvSpPr txBox="1"/>
          <p:nvPr/>
        </p:nvSpPr>
        <p:spPr>
          <a:xfrm>
            <a:off x="8067485" y="4740402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1</a:t>
            </a:r>
            <a:endParaRPr lang="en-US" sz="3200" b="1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4508566-E359-48E5-996E-88D2419C90C4}"/>
              </a:ext>
            </a:extLst>
          </p:cNvPr>
          <p:cNvSpPr txBox="1"/>
          <p:nvPr/>
        </p:nvSpPr>
        <p:spPr>
          <a:xfrm>
            <a:off x="7118348" y="4466251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8</a:t>
            </a:r>
            <a:endParaRPr lang="en-US" sz="3200" b="1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6993253-A8C1-4E37-8A05-E79527B8F17A}"/>
              </a:ext>
            </a:extLst>
          </p:cNvPr>
          <p:cNvSpPr txBox="1"/>
          <p:nvPr/>
        </p:nvSpPr>
        <p:spPr>
          <a:xfrm>
            <a:off x="5898297" y="4510196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3</a:t>
            </a:r>
            <a:endParaRPr lang="en-US" sz="3200" b="1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CFA5F58-5427-47F7-8F6B-5DF40CD87019}"/>
              </a:ext>
            </a:extLst>
          </p:cNvPr>
          <p:cNvSpPr txBox="1"/>
          <p:nvPr/>
        </p:nvSpPr>
        <p:spPr>
          <a:xfrm>
            <a:off x="8562244" y="4537981"/>
            <a:ext cx="54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6</a:t>
            </a:r>
            <a:endParaRPr lang="en-US" sz="3200" b="1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1B6530C-EF64-4643-B5C5-22D881EFEB4A}"/>
              </a:ext>
            </a:extLst>
          </p:cNvPr>
          <p:cNvSpPr txBox="1"/>
          <p:nvPr/>
        </p:nvSpPr>
        <p:spPr>
          <a:xfrm>
            <a:off x="10337412" y="4587393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4</a:t>
            </a:r>
            <a:endParaRPr lang="en-US" sz="3200" b="1" dirty="0"/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28DC213-ED32-44B6-B3BB-544D55AE56A0}"/>
              </a:ext>
            </a:extLst>
          </p:cNvPr>
          <p:cNvCxnSpPr/>
          <p:nvPr/>
        </p:nvCxnSpPr>
        <p:spPr>
          <a:xfrm>
            <a:off x="4485861" y="5033981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72A87C83-32F0-48FF-BFBA-3F82035A67AE}"/>
              </a:ext>
            </a:extLst>
          </p:cNvPr>
          <p:cNvSpPr txBox="1"/>
          <p:nvPr/>
        </p:nvSpPr>
        <p:spPr>
          <a:xfrm>
            <a:off x="3854667" y="4779188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3</a:t>
            </a:r>
            <a:endParaRPr lang="en-US" sz="3200" b="1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2C13ED2-12A7-4609-A058-486404940806}"/>
              </a:ext>
            </a:extLst>
          </p:cNvPr>
          <p:cNvSpPr txBox="1"/>
          <p:nvPr/>
        </p:nvSpPr>
        <p:spPr>
          <a:xfrm>
            <a:off x="4425990" y="4514545"/>
            <a:ext cx="665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21</a:t>
            </a:r>
            <a:endParaRPr lang="en-US" sz="3200" b="1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A6DC3D1-3BF0-4E72-B65B-3B01AE8F87D3}"/>
              </a:ext>
            </a:extLst>
          </p:cNvPr>
          <p:cNvSpPr txBox="1"/>
          <p:nvPr/>
        </p:nvSpPr>
        <p:spPr>
          <a:xfrm>
            <a:off x="3256151" y="4727456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=</a:t>
            </a:r>
            <a:endParaRPr lang="en-US" sz="3200" b="1" dirty="0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15B1169C-3031-460D-8B70-E95498865156}"/>
              </a:ext>
            </a:extLst>
          </p:cNvPr>
          <p:cNvCxnSpPr/>
          <p:nvPr/>
        </p:nvCxnSpPr>
        <p:spPr>
          <a:xfrm>
            <a:off x="2546446" y="5033981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79D34B55-782A-4278-97E1-959DF255E03E}"/>
              </a:ext>
            </a:extLst>
          </p:cNvPr>
          <p:cNvSpPr txBox="1"/>
          <p:nvPr/>
        </p:nvSpPr>
        <p:spPr>
          <a:xfrm>
            <a:off x="2546446" y="5056151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8</a:t>
            </a:r>
            <a:endParaRPr lang="en-US" sz="3200" b="1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1684A58-7C57-4CD4-8D0C-62B97FA26298}"/>
              </a:ext>
            </a:extLst>
          </p:cNvPr>
          <p:cNvSpPr txBox="1"/>
          <p:nvPr/>
        </p:nvSpPr>
        <p:spPr>
          <a:xfrm>
            <a:off x="1991616" y="4746730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5</a:t>
            </a:r>
            <a:endParaRPr lang="en-US" sz="3200" b="1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87A659F-8D31-458C-B65E-9A072937F087}"/>
              </a:ext>
            </a:extLst>
          </p:cNvPr>
          <p:cNvSpPr txBox="1"/>
          <p:nvPr/>
        </p:nvSpPr>
        <p:spPr>
          <a:xfrm>
            <a:off x="2639811" y="4483692"/>
            <a:ext cx="320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5</a:t>
            </a:r>
            <a:endParaRPr lang="en-US" sz="3200" b="1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47FEBE7-4E1C-4D3A-8144-16D6A7A6664A}"/>
              </a:ext>
            </a:extLst>
          </p:cNvPr>
          <p:cNvSpPr txBox="1"/>
          <p:nvPr/>
        </p:nvSpPr>
        <p:spPr>
          <a:xfrm>
            <a:off x="1129247" y="4752383"/>
            <a:ext cx="860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كوب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9808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-0.11446 -0.0007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46" grpId="0"/>
      <p:bldP spid="47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9" grpId="0"/>
      <p:bldP spid="70" grpId="0"/>
      <p:bldP spid="71" grpId="0"/>
      <p:bldP spid="72" grpId="0"/>
      <p:bldP spid="73" grpId="0"/>
      <p:bldP spid="74" grpId="0"/>
      <p:bldP spid="79" grpId="0"/>
      <p:bldP spid="80" grpId="0"/>
      <p:bldP spid="81" grpId="0"/>
      <p:bldP spid="82" grpId="0"/>
      <p:bldP spid="83" grpId="0"/>
      <p:bldP spid="83" grpId="1"/>
      <p:bldP spid="84" grpId="0"/>
      <p:bldP spid="85" grpId="0"/>
      <p:bldP spid="86" grpId="0"/>
      <p:bldP spid="87" grpId="0"/>
      <p:bldP spid="88" grpId="0"/>
      <p:bldP spid="89" grpId="0"/>
      <p:bldP spid="91" grpId="0"/>
      <p:bldP spid="92" grpId="0"/>
      <p:bldP spid="93" grpId="0"/>
      <p:bldP spid="95" grpId="0"/>
      <p:bldP spid="96" grpId="0"/>
      <p:bldP spid="97" grpId="0"/>
      <p:bldP spid="9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4EA3F02-F9D5-4141-A61A-D8806BC9C0A0}"/>
              </a:ext>
            </a:extLst>
          </p:cNvPr>
          <p:cNvGrpSpPr/>
          <p:nvPr/>
        </p:nvGrpSpPr>
        <p:grpSpPr>
          <a:xfrm>
            <a:off x="9154746" y="3184886"/>
            <a:ext cx="2376259" cy="2175617"/>
            <a:chOff x="1228332" y="1181771"/>
            <a:chExt cx="1689652" cy="1689652"/>
          </a:xfrm>
        </p:grpSpPr>
        <p:pic>
          <p:nvPicPr>
            <p:cNvPr id="3" name="Graphic 2" descr="Bowl with solid fill">
              <a:extLst>
                <a:ext uri="{FF2B5EF4-FFF2-40B4-BE49-F238E27FC236}">
                  <a16:creationId xmlns:a16="http://schemas.microsoft.com/office/drawing/2014/main" id="{AF1D119E-3795-4F85-801F-9E60FB34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28332" y="1181771"/>
              <a:ext cx="1689652" cy="168965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92468D1-0543-47E7-B4DC-C36EE18B7E11}"/>
                </a:ext>
              </a:extLst>
            </p:cNvPr>
            <p:cNvSpPr txBox="1"/>
            <p:nvPr/>
          </p:nvSpPr>
          <p:spPr>
            <a:xfrm>
              <a:off x="1462306" y="1876237"/>
              <a:ext cx="1199322" cy="406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2800" b="1" dirty="0"/>
                <a:t>4 أكواب</a:t>
              </a:r>
              <a:endParaRPr lang="en-US" sz="2800" b="1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28885A5-9077-47DF-AE86-12EC58E8B6FA}"/>
              </a:ext>
            </a:extLst>
          </p:cNvPr>
          <p:cNvGrpSpPr/>
          <p:nvPr/>
        </p:nvGrpSpPr>
        <p:grpSpPr>
          <a:xfrm>
            <a:off x="5092147" y="3184886"/>
            <a:ext cx="2376259" cy="2175617"/>
            <a:chOff x="1228332" y="2977439"/>
            <a:chExt cx="1689652" cy="1689652"/>
          </a:xfrm>
        </p:grpSpPr>
        <p:pic>
          <p:nvPicPr>
            <p:cNvPr id="6" name="Graphic 5" descr="Bowl with solid fill">
              <a:extLst>
                <a:ext uri="{FF2B5EF4-FFF2-40B4-BE49-F238E27FC236}">
                  <a16:creationId xmlns:a16="http://schemas.microsoft.com/office/drawing/2014/main" id="{20A12751-4692-4DB7-8FF0-23B74FFE8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28332" y="2977439"/>
              <a:ext cx="1689652" cy="168965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63F64F-A9A9-4515-B247-12D818B65B8B}"/>
                </a:ext>
              </a:extLst>
            </p:cNvPr>
            <p:cNvSpPr txBox="1"/>
            <p:nvPr/>
          </p:nvSpPr>
          <p:spPr>
            <a:xfrm>
              <a:off x="1473497" y="3699449"/>
              <a:ext cx="1199322" cy="406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2800" b="1" dirty="0"/>
                <a:t>5 أكواب</a:t>
              </a:r>
              <a:endParaRPr lang="en-US" sz="2800" b="1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05309B6-B8BE-4CC2-B473-FA26C4E46BCC}"/>
              </a:ext>
            </a:extLst>
          </p:cNvPr>
          <p:cNvGrpSpPr/>
          <p:nvPr/>
        </p:nvGrpSpPr>
        <p:grpSpPr>
          <a:xfrm>
            <a:off x="1029379" y="3184884"/>
            <a:ext cx="2376259" cy="2175617"/>
            <a:chOff x="1228332" y="4773108"/>
            <a:chExt cx="1689652" cy="1689652"/>
          </a:xfrm>
        </p:grpSpPr>
        <p:pic>
          <p:nvPicPr>
            <p:cNvPr id="9" name="Graphic 8" descr="Bowl with solid fill">
              <a:extLst>
                <a:ext uri="{FF2B5EF4-FFF2-40B4-BE49-F238E27FC236}">
                  <a16:creationId xmlns:a16="http://schemas.microsoft.com/office/drawing/2014/main" id="{31F3D1DD-7815-4207-AEA1-96ADD87C7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28332" y="4773108"/>
              <a:ext cx="1689652" cy="168965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FDCCED-92F2-4B33-9112-852F19277EAD}"/>
                </a:ext>
              </a:extLst>
            </p:cNvPr>
            <p:cNvSpPr txBox="1"/>
            <p:nvPr/>
          </p:nvSpPr>
          <p:spPr>
            <a:xfrm>
              <a:off x="1473497" y="5460785"/>
              <a:ext cx="1199322" cy="406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2800" b="1" dirty="0"/>
                <a:t>6 أكواب</a:t>
              </a:r>
              <a:endParaRPr lang="en-US" sz="2800" b="1" dirty="0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FB80EAD-0863-4574-BDC1-5A33BC6CD3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4191" y="1065365"/>
            <a:ext cx="2948172" cy="19598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3793397-639F-4B59-872F-414E4C99F06C}"/>
              </a:ext>
            </a:extLst>
          </p:cNvPr>
          <p:cNvSpPr txBox="1"/>
          <p:nvPr/>
        </p:nvSpPr>
        <p:spPr>
          <a:xfrm>
            <a:off x="7739269" y="489058"/>
            <a:ext cx="3612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كمية المكونات الجافة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3C93B64-A15A-4F7A-B769-0018115F8921}"/>
              </a:ext>
            </a:extLst>
          </p:cNvPr>
          <p:cNvSpPr/>
          <p:nvPr/>
        </p:nvSpPr>
        <p:spPr>
          <a:xfrm>
            <a:off x="543776" y="2279374"/>
            <a:ext cx="3405808" cy="37845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EA3A67-C35E-D282-2E13-C7F3EED3F9B6}"/>
              </a:ext>
            </a:extLst>
          </p:cNvPr>
          <p:cNvSpPr txBox="1"/>
          <p:nvPr/>
        </p:nvSpPr>
        <p:spPr>
          <a:xfrm>
            <a:off x="745709" y="6004401"/>
            <a:ext cx="29435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تختار الوعاء الثالث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5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09D891-92BF-4092-A7BA-94FCA71CC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91" b="92052" l="10000" r="92167">
                        <a14:foregroundMark x1="36667" y1="64880" x2="10500" y2="69131"/>
                        <a14:foregroundMark x1="10500" y1="69131" x2="11167" y2="73937"/>
                        <a14:foregroundMark x1="36333" y1="91312" x2="43000" y2="90758"/>
                        <a14:foregroundMark x1="43000" y1="90758" x2="54333" y2="92052"/>
                        <a14:foregroundMark x1="54333" y1="92052" x2="65333" y2="90388"/>
                        <a14:foregroundMark x1="63833" y1="63216" x2="73333" y2="58226"/>
                        <a14:foregroundMark x1="73500" y1="65804" x2="92167" y2="70055"/>
                        <a14:foregroundMark x1="92167" y1="70055" x2="89667" y2="73937"/>
                        <a14:foregroundMark x1="85667" y1="48059" x2="87000" y2="39372"/>
                        <a14:foregroundMark x1="87000" y1="39372" x2="79000" y2="17560"/>
                        <a14:foregroundMark x1="79000" y1="17560" x2="71667" y2="14233"/>
                        <a14:foregroundMark x1="71667" y1="14233" x2="65667" y2="9057"/>
                        <a14:foregroundMark x1="65667" y1="9057" x2="49000" y2="4991"/>
                        <a14:foregroundMark x1="49000" y1="4991" x2="26000" y2="14048"/>
                        <a14:foregroundMark x1="26000" y1="14048" x2="24667" y2="16266"/>
                        <a14:foregroundMark x1="85667" y1="47874" x2="85333" y2="51756"/>
                        <a14:foregroundMark x1="15167" y1="50092" x2="13167" y2="43993"/>
                        <a14:foregroundMark x1="29667" y1="59150" x2="35333" y2="635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9198" y="0"/>
            <a:ext cx="5553603" cy="50074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7931B0-8D11-43B6-BA0B-63ABCB8FAB32}"/>
              </a:ext>
            </a:extLst>
          </p:cNvPr>
          <p:cNvSpPr/>
          <p:nvPr/>
        </p:nvSpPr>
        <p:spPr>
          <a:xfrm>
            <a:off x="2774949" y="1467891"/>
            <a:ext cx="6642100" cy="21018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E77952-241B-4183-A113-6955362E6D15}"/>
              </a:ext>
            </a:extLst>
          </p:cNvPr>
          <p:cNvSpPr txBox="1"/>
          <p:nvPr/>
        </p:nvSpPr>
        <p:spPr>
          <a:xfrm>
            <a:off x="6367393" y="2216049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+</a:t>
            </a:r>
            <a:endParaRPr lang="en-US" sz="3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9FB022-851E-46C2-BC25-9EBC0ACA17C0}"/>
              </a:ext>
            </a:extLst>
          </p:cNvPr>
          <p:cNvSpPr txBox="1"/>
          <p:nvPr/>
        </p:nvSpPr>
        <p:spPr>
          <a:xfrm>
            <a:off x="4250360" y="2238003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=</a:t>
            </a:r>
            <a:endParaRPr lang="en-US" sz="3200" b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1E121C-0965-489A-9BE6-4EEDAC6DC8D9}"/>
              </a:ext>
            </a:extLst>
          </p:cNvPr>
          <p:cNvGrpSpPr/>
          <p:nvPr/>
        </p:nvGrpSpPr>
        <p:grpSpPr>
          <a:xfrm>
            <a:off x="5277402" y="1922467"/>
            <a:ext cx="589723" cy="1192699"/>
            <a:chOff x="5337312" y="2540263"/>
            <a:chExt cx="589723" cy="119269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CADE2F-EA43-4268-BCAF-DA5EBEDB9685}"/>
                </a:ext>
              </a:extLst>
            </p:cNvPr>
            <p:cNvSpPr txBox="1"/>
            <p:nvPr/>
          </p:nvSpPr>
          <p:spPr>
            <a:xfrm>
              <a:off x="5400261" y="2540263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5</a:t>
              </a:r>
              <a:endParaRPr lang="en-US" sz="3200" b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79CCF3-F1A8-47E7-9903-0FF86F83C496}"/>
                </a:ext>
              </a:extLst>
            </p:cNvPr>
            <p:cNvSpPr txBox="1"/>
            <p:nvPr/>
          </p:nvSpPr>
          <p:spPr>
            <a:xfrm>
              <a:off x="5400261" y="3148187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8</a:t>
              </a:r>
              <a:endParaRPr lang="en-US" sz="3200" b="1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6444A2D-2947-426D-9E6F-C626225D4561}"/>
                </a:ext>
              </a:extLst>
            </p:cNvPr>
            <p:cNvCxnSpPr/>
            <p:nvPr/>
          </p:nvCxnSpPr>
          <p:spPr>
            <a:xfrm>
              <a:off x="5337312" y="3136612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6A2CF6-4A02-4895-A208-F5357D310DF3}"/>
              </a:ext>
            </a:extLst>
          </p:cNvPr>
          <p:cNvGrpSpPr/>
          <p:nvPr/>
        </p:nvGrpSpPr>
        <p:grpSpPr>
          <a:xfrm>
            <a:off x="7204582" y="1935234"/>
            <a:ext cx="589723" cy="1190312"/>
            <a:chOff x="7404651" y="2542650"/>
            <a:chExt cx="589723" cy="119031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A406F5C-1598-4B94-AE93-EFF247D06A91}"/>
                </a:ext>
              </a:extLst>
            </p:cNvPr>
            <p:cNvSpPr txBox="1"/>
            <p:nvPr/>
          </p:nvSpPr>
          <p:spPr>
            <a:xfrm>
              <a:off x="7434467" y="2542650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3</a:t>
              </a:r>
              <a:endParaRPr lang="en-US" sz="3200" b="1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3F576CE-08B4-42F9-B093-7AB9CC803865}"/>
                </a:ext>
              </a:extLst>
            </p:cNvPr>
            <p:cNvSpPr txBox="1"/>
            <p:nvPr/>
          </p:nvSpPr>
          <p:spPr>
            <a:xfrm>
              <a:off x="7434466" y="3148187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8</a:t>
              </a:r>
              <a:endParaRPr lang="en-US" sz="3200" b="1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E1D1FBD-8EC1-4069-B242-11FDD95DE273}"/>
                </a:ext>
              </a:extLst>
            </p:cNvPr>
            <p:cNvCxnSpPr/>
            <p:nvPr/>
          </p:nvCxnSpPr>
          <p:spPr>
            <a:xfrm>
              <a:off x="7404651" y="3150660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2D92591-1CDE-444B-B9C0-F2C961F24461}"/>
              </a:ext>
            </a:extLst>
          </p:cNvPr>
          <p:cNvGrpSpPr/>
          <p:nvPr/>
        </p:nvGrpSpPr>
        <p:grpSpPr>
          <a:xfrm>
            <a:off x="4623078" y="4102954"/>
            <a:ext cx="2362200" cy="2208657"/>
            <a:chOff x="9417049" y="4092575"/>
            <a:chExt cx="2362200" cy="2208657"/>
          </a:xfrm>
        </p:grpSpPr>
        <p:pic>
          <p:nvPicPr>
            <p:cNvPr id="8" name="Picture 7" descr="A whit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3DEC5BE7-D9D5-4F67-8402-67A260290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17049" y="4092575"/>
              <a:ext cx="2362200" cy="2208657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54CF2F1-3009-496F-AF1D-FE0BDDD8C8E1}"/>
                </a:ext>
              </a:extLst>
            </p:cNvPr>
            <p:cNvSpPr txBox="1"/>
            <p:nvPr/>
          </p:nvSpPr>
          <p:spPr>
            <a:xfrm>
              <a:off x="10387671" y="4904515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1</a:t>
              </a:r>
              <a:endParaRPr lang="en-US" sz="3200" b="1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F6C4303-9848-4AF9-BE28-82DA914B05C3}"/>
              </a:ext>
            </a:extLst>
          </p:cNvPr>
          <p:cNvGrpSpPr/>
          <p:nvPr/>
        </p:nvGrpSpPr>
        <p:grpSpPr>
          <a:xfrm>
            <a:off x="9059242" y="4239063"/>
            <a:ext cx="2362200" cy="2208657"/>
            <a:chOff x="4832349" y="3903169"/>
            <a:chExt cx="2362200" cy="2208657"/>
          </a:xfrm>
        </p:grpSpPr>
        <p:pic>
          <p:nvPicPr>
            <p:cNvPr id="9" name="Picture 8" descr="A whit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929C13A2-4F73-4704-96B9-2E5F9614D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32349" y="3903169"/>
              <a:ext cx="2362200" cy="2208657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71B8206-4AA6-4048-8D70-E53011082C6B}"/>
                </a:ext>
              </a:extLst>
            </p:cNvPr>
            <p:cNvGrpSpPr/>
            <p:nvPr/>
          </p:nvGrpSpPr>
          <p:grpSpPr>
            <a:xfrm>
              <a:off x="5750615" y="4412341"/>
              <a:ext cx="690768" cy="1190312"/>
              <a:chOff x="7333422" y="2542650"/>
              <a:chExt cx="690768" cy="1190312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43747DD-DFCA-4A00-B2F4-7B6F9187772F}"/>
                  </a:ext>
                </a:extLst>
              </p:cNvPr>
              <p:cNvSpPr txBox="1"/>
              <p:nvPr/>
            </p:nvSpPr>
            <p:spPr>
              <a:xfrm>
                <a:off x="7333422" y="2542650"/>
                <a:ext cx="66095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KW" sz="3200" b="1" dirty="0"/>
                  <a:t>15</a:t>
                </a:r>
                <a:endParaRPr lang="en-US" sz="3200" b="1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1F720D5-BA56-42AA-A59F-DEA388B5985E}"/>
                  </a:ext>
                </a:extLst>
              </p:cNvPr>
              <p:cNvSpPr txBox="1"/>
              <p:nvPr/>
            </p:nvSpPr>
            <p:spPr>
              <a:xfrm>
                <a:off x="7333422" y="3148187"/>
                <a:ext cx="69076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KW" sz="3200" b="1" dirty="0"/>
                  <a:t>8</a:t>
                </a:r>
                <a:endParaRPr lang="en-US" sz="3200" b="1" dirty="0"/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8BFFADA-E302-48D9-849C-5B7FD6E78844}"/>
                  </a:ext>
                </a:extLst>
              </p:cNvPr>
              <p:cNvCxnSpPr/>
              <p:nvPr/>
            </p:nvCxnSpPr>
            <p:spPr>
              <a:xfrm>
                <a:off x="7404651" y="3150660"/>
                <a:ext cx="589723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35FF824-4B9C-4463-A38F-A051616D8F83}"/>
              </a:ext>
            </a:extLst>
          </p:cNvPr>
          <p:cNvGrpSpPr/>
          <p:nvPr/>
        </p:nvGrpSpPr>
        <p:grpSpPr>
          <a:xfrm>
            <a:off x="235223" y="4102955"/>
            <a:ext cx="2362200" cy="2208657"/>
            <a:chOff x="235223" y="4102955"/>
            <a:chExt cx="2362200" cy="2208657"/>
          </a:xfrm>
        </p:grpSpPr>
        <p:pic>
          <p:nvPicPr>
            <p:cNvPr id="10" name="Picture 9" descr="A whit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D0628EE4-56FD-4B1A-8716-1614D2AAC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235223" y="4102955"/>
              <a:ext cx="2362200" cy="2208657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AB873D9-96EE-4AC0-BAFD-A346711D7650}"/>
                </a:ext>
              </a:extLst>
            </p:cNvPr>
            <p:cNvGrpSpPr/>
            <p:nvPr/>
          </p:nvGrpSpPr>
          <p:grpSpPr>
            <a:xfrm>
              <a:off x="1083365" y="4422722"/>
              <a:ext cx="690768" cy="1190312"/>
              <a:chOff x="7333422" y="2542650"/>
              <a:chExt cx="690768" cy="1190312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47E4939-D824-4CFE-8A7B-0C39EFBB8585}"/>
                  </a:ext>
                </a:extLst>
              </p:cNvPr>
              <p:cNvSpPr txBox="1"/>
              <p:nvPr/>
            </p:nvSpPr>
            <p:spPr>
              <a:xfrm>
                <a:off x="7434467" y="2542650"/>
                <a:ext cx="4638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KW" sz="3200" b="1" dirty="0"/>
                  <a:t>8</a:t>
                </a:r>
                <a:endParaRPr lang="en-US" sz="3200" b="1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3BD133E-1AB8-4C84-991D-7D932AB1563E}"/>
                  </a:ext>
                </a:extLst>
              </p:cNvPr>
              <p:cNvSpPr txBox="1"/>
              <p:nvPr/>
            </p:nvSpPr>
            <p:spPr>
              <a:xfrm>
                <a:off x="7333422" y="3148187"/>
                <a:ext cx="69076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KW" sz="3200" b="1" dirty="0"/>
                  <a:t>16</a:t>
                </a:r>
                <a:endParaRPr lang="en-US" sz="3200" b="1" dirty="0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93A55649-DC23-412F-8F65-D8D5A1E789F2}"/>
                  </a:ext>
                </a:extLst>
              </p:cNvPr>
              <p:cNvCxnSpPr/>
              <p:nvPr/>
            </p:nvCxnSpPr>
            <p:spPr>
              <a:xfrm>
                <a:off x="7404651" y="3150660"/>
                <a:ext cx="589723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37" name="Graphic 36" descr="Checkmark with solid fill">
            <a:extLst>
              <a:ext uri="{FF2B5EF4-FFF2-40B4-BE49-F238E27FC236}">
                <a16:creationId xmlns:a16="http://schemas.microsoft.com/office/drawing/2014/main" id="{9369B317-106F-47EE-A6A3-84E0CA397B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03800" y="5343392"/>
            <a:ext cx="1192420" cy="119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7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09D891-92BF-4092-A7BA-94FCA71CC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91" b="92052" l="10000" r="92167">
                        <a14:foregroundMark x1="36667" y1="64880" x2="10500" y2="69131"/>
                        <a14:foregroundMark x1="10500" y1="69131" x2="11167" y2="73937"/>
                        <a14:foregroundMark x1="36333" y1="91312" x2="43000" y2="90758"/>
                        <a14:foregroundMark x1="43000" y1="90758" x2="54333" y2="92052"/>
                        <a14:foregroundMark x1="54333" y1="92052" x2="65333" y2="90388"/>
                        <a14:foregroundMark x1="63833" y1="63216" x2="73333" y2="58226"/>
                        <a14:foregroundMark x1="73500" y1="65804" x2="92167" y2="70055"/>
                        <a14:foregroundMark x1="92167" y1="70055" x2="89667" y2="73937"/>
                        <a14:foregroundMark x1="85667" y1="48059" x2="87000" y2="39372"/>
                        <a14:foregroundMark x1="87000" y1="39372" x2="79000" y2="17560"/>
                        <a14:foregroundMark x1="79000" y1="17560" x2="71667" y2="14233"/>
                        <a14:foregroundMark x1="71667" y1="14233" x2="65667" y2="9057"/>
                        <a14:foregroundMark x1="65667" y1="9057" x2="49000" y2="4991"/>
                        <a14:foregroundMark x1="49000" y1="4991" x2="26000" y2="14048"/>
                        <a14:foregroundMark x1="26000" y1="14048" x2="24667" y2="16266"/>
                        <a14:foregroundMark x1="85667" y1="47874" x2="85333" y2="51756"/>
                        <a14:foregroundMark x1="15167" y1="50092" x2="13167" y2="43993"/>
                        <a14:foregroundMark x1="29667" y1="59150" x2="35333" y2="635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3744" y="-505147"/>
            <a:ext cx="7624300" cy="687457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2D92591-1CDE-444B-B9C0-F2C961F24461}"/>
              </a:ext>
            </a:extLst>
          </p:cNvPr>
          <p:cNvGrpSpPr/>
          <p:nvPr/>
        </p:nvGrpSpPr>
        <p:grpSpPr>
          <a:xfrm>
            <a:off x="6023648" y="3512569"/>
            <a:ext cx="1440000" cy="1440000"/>
            <a:chOff x="9417049" y="4092575"/>
            <a:chExt cx="2362200" cy="2208657"/>
          </a:xfrm>
        </p:grpSpPr>
        <p:pic>
          <p:nvPicPr>
            <p:cNvPr id="8" name="Picture 7" descr="A whit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3DEC5BE7-D9D5-4F67-8402-67A260290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17049" y="4092575"/>
              <a:ext cx="2362200" cy="220865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334B98-D33E-470E-B5A7-5F6D446D9959}"/>
                </a:ext>
              </a:extLst>
            </p:cNvPr>
            <p:cNvSpPr txBox="1"/>
            <p:nvPr/>
          </p:nvSpPr>
          <p:spPr>
            <a:xfrm>
              <a:off x="10333102" y="5207284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29C13A2-4F73-4704-96B9-2E5F9614D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4398" y="3473570"/>
            <a:ext cx="1501602" cy="1404000"/>
          </a:xfrm>
          <a:prstGeom prst="rect">
            <a:avLst/>
          </a:prstGeom>
        </p:spPr>
      </p:pic>
      <p:pic>
        <p:nvPicPr>
          <p:cNvPr id="10" name="Picture 9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0628EE4-56FD-4B1A-8716-1614D2AAC3C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113696" y="3385800"/>
            <a:ext cx="1440000" cy="134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78B1B8-614A-049D-1AAE-43EA1D57BF01}"/>
              </a:ext>
            </a:extLst>
          </p:cNvPr>
          <p:cNvSpPr txBox="1"/>
          <p:nvPr/>
        </p:nvSpPr>
        <p:spPr>
          <a:xfrm>
            <a:off x="2953934" y="1981709"/>
            <a:ext cx="5003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التقييم المختصر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1959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09D891-92BF-4092-A7BA-94FCA71CC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91" b="92052" l="10000" r="92167">
                        <a14:foregroundMark x1="36667" y1="64880" x2="10500" y2="69131"/>
                        <a14:foregroundMark x1="10500" y1="69131" x2="11167" y2="73937"/>
                        <a14:foregroundMark x1="36333" y1="91312" x2="43000" y2="90758"/>
                        <a14:foregroundMark x1="43000" y1="90758" x2="54333" y2="92052"/>
                        <a14:foregroundMark x1="54333" y1="92052" x2="65333" y2="90388"/>
                        <a14:foregroundMark x1="63833" y1="63216" x2="73333" y2="58226"/>
                        <a14:foregroundMark x1="73500" y1="65804" x2="92167" y2="70055"/>
                        <a14:foregroundMark x1="92167" y1="70055" x2="89667" y2="73937"/>
                        <a14:foregroundMark x1="85667" y1="48059" x2="87000" y2="39372"/>
                        <a14:foregroundMark x1="87000" y1="39372" x2="79000" y2="17560"/>
                        <a14:foregroundMark x1="79000" y1="17560" x2="71667" y2="14233"/>
                        <a14:foregroundMark x1="71667" y1="14233" x2="65667" y2="9057"/>
                        <a14:foregroundMark x1="65667" y1="9057" x2="49000" y2="4991"/>
                        <a14:foregroundMark x1="49000" y1="4991" x2="26000" y2="14048"/>
                        <a14:foregroundMark x1="26000" y1="14048" x2="24667" y2="16266"/>
                        <a14:foregroundMark x1="85667" y1="47874" x2="85333" y2="51756"/>
                        <a14:foregroundMark x1="15167" y1="50092" x2="13167" y2="43993"/>
                        <a14:foregroundMark x1="29667" y1="59150" x2="35333" y2="635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7092" y="-418061"/>
            <a:ext cx="5553603" cy="50074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7931B0-8D11-43B6-BA0B-63ABCB8FAB32}"/>
              </a:ext>
            </a:extLst>
          </p:cNvPr>
          <p:cNvSpPr/>
          <p:nvPr/>
        </p:nvSpPr>
        <p:spPr>
          <a:xfrm>
            <a:off x="3495554" y="1594075"/>
            <a:ext cx="5035789" cy="18947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2D92591-1CDE-444B-B9C0-F2C961F24461}"/>
              </a:ext>
            </a:extLst>
          </p:cNvPr>
          <p:cNvGrpSpPr/>
          <p:nvPr/>
        </p:nvGrpSpPr>
        <p:grpSpPr>
          <a:xfrm>
            <a:off x="9417049" y="4092575"/>
            <a:ext cx="2362200" cy="2208657"/>
            <a:chOff x="9417049" y="4092575"/>
            <a:chExt cx="2362200" cy="2208657"/>
          </a:xfrm>
        </p:grpSpPr>
        <p:pic>
          <p:nvPicPr>
            <p:cNvPr id="8" name="Picture 7" descr="A whit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3DEC5BE7-D9D5-4F67-8402-67A260290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17049" y="4092575"/>
              <a:ext cx="2362200" cy="220865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334B98-D33E-470E-B5A7-5F6D446D9959}"/>
                </a:ext>
              </a:extLst>
            </p:cNvPr>
            <p:cNvSpPr txBox="1"/>
            <p:nvPr/>
          </p:nvSpPr>
          <p:spPr>
            <a:xfrm>
              <a:off x="10333102" y="5207284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29C13A2-4F73-4704-96B9-2E5F9614D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2349" y="3903169"/>
            <a:ext cx="2362200" cy="2208657"/>
          </a:xfrm>
          <a:prstGeom prst="rect">
            <a:avLst/>
          </a:prstGeom>
        </p:spPr>
      </p:pic>
      <p:pic>
        <p:nvPicPr>
          <p:cNvPr id="10" name="Picture 9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0628EE4-56FD-4B1A-8716-1614D2AAC3C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35223" y="4102955"/>
            <a:ext cx="2362200" cy="220865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311E6FD-B2EA-3DC2-E849-B89924865248}"/>
              </a:ext>
            </a:extLst>
          </p:cNvPr>
          <p:cNvSpPr txBox="1">
            <a:spLocks/>
          </p:cNvSpPr>
          <p:nvPr/>
        </p:nvSpPr>
        <p:spPr>
          <a:xfrm>
            <a:off x="2746053" y="1467891"/>
            <a:ext cx="6295679" cy="920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i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KW" b="1" dirty="0"/>
              <a:t>اختاري الإجابة الصحيحة مما يلي: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73818B-E4F7-892C-597A-69C5FB7D4E7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32349" y="2242171"/>
            <a:ext cx="3122603" cy="1083065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CF649D37-0410-4B9F-BBE3-B9FFB483D9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1647" y="5199711"/>
            <a:ext cx="1192420" cy="11924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20CFE0-F72E-0820-BFEF-10799911C74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59147" y="4761862"/>
            <a:ext cx="1321709" cy="9102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E666B6-F226-5B8D-D42D-2961D71E03C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8905" y="4472252"/>
            <a:ext cx="1325806" cy="9545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069716-9567-B7FC-3CD3-87D0718154D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816" y="4640886"/>
            <a:ext cx="1001276" cy="7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4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09D891-92BF-4092-A7BA-94FCA71CC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91" b="92052" l="10000" r="92167">
                        <a14:foregroundMark x1="36667" y1="64880" x2="10500" y2="69131"/>
                        <a14:foregroundMark x1="10500" y1="69131" x2="11167" y2="73937"/>
                        <a14:foregroundMark x1="36333" y1="91312" x2="43000" y2="90758"/>
                        <a14:foregroundMark x1="43000" y1="90758" x2="54333" y2="92052"/>
                        <a14:foregroundMark x1="54333" y1="92052" x2="65333" y2="90388"/>
                        <a14:foregroundMark x1="63833" y1="63216" x2="73333" y2="58226"/>
                        <a14:foregroundMark x1="73500" y1="65804" x2="92167" y2="70055"/>
                        <a14:foregroundMark x1="92167" y1="70055" x2="89667" y2="73937"/>
                        <a14:foregroundMark x1="85667" y1="48059" x2="87000" y2="39372"/>
                        <a14:foregroundMark x1="87000" y1="39372" x2="79000" y2="17560"/>
                        <a14:foregroundMark x1="79000" y1="17560" x2="71667" y2="14233"/>
                        <a14:foregroundMark x1="71667" y1="14233" x2="65667" y2="9057"/>
                        <a14:foregroundMark x1="65667" y1="9057" x2="49000" y2="4991"/>
                        <a14:foregroundMark x1="49000" y1="4991" x2="26000" y2="14048"/>
                        <a14:foregroundMark x1="26000" y1="14048" x2="24667" y2="16266"/>
                        <a14:foregroundMark x1="85667" y1="47874" x2="85333" y2="51756"/>
                        <a14:foregroundMark x1="15167" y1="50092" x2="13167" y2="43993"/>
                        <a14:foregroundMark x1="29667" y1="59150" x2="35333" y2="635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7092" y="-418061"/>
            <a:ext cx="5553603" cy="50074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7931B0-8D11-43B6-BA0B-63ABCB8FAB32}"/>
              </a:ext>
            </a:extLst>
          </p:cNvPr>
          <p:cNvSpPr/>
          <p:nvPr/>
        </p:nvSpPr>
        <p:spPr>
          <a:xfrm>
            <a:off x="2774950" y="1990725"/>
            <a:ext cx="6642100" cy="21018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2D92591-1CDE-444B-B9C0-F2C961F24461}"/>
              </a:ext>
            </a:extLst>
          </p:cNvPr>
          <p:cNvGrpSpPr/>
          <p:nvPr/>
        </p:nvGrpSpPr>
        <p:grpSpPr>
          <a:xfrm>
            <a:off x="9417049" y="4092575"/>
            <a:ext cx="2362200" cy="2208657"/>
            <a:chOff x="9417049" y="4092575"/>
            <a:chExt cx="2362200" cy="2208657"/>
          </a:xfrm>
        </p:grpSpPr>
        <p:pic>
          <p:nvPicPr>
            <p:cNvPr id="8" name="Picture 7" descr="A whit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3DEC5BE7-D9D5-4F67-8402-67A260290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17049" y="4092575"/>
              <a:ext cx="2362200" cy="220865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334B98-D33E-470E-B5A7-5F6D446D9959}"/>
                </a:ext>
              </a:extLst>
            </p:cNvPr>
            <p:cNvSpPr txBox="1"/>
            <p:nvPr/>
          </p:nvSpPr>
          <p:spPr>
            <a:xfrm>
              <a:off x="10333102" y="5207284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29C13A2-4F73-4704-96B9-2E5F9614D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4900" y="4395342"/>
            <a:ext cx="2362200" cy="2208657"/>
          </a:xfrm>
          <a:prstGeom prst="rect">
            <a:avLst/>
          </a:prstGeom>
        </p:spPr>
      </p:pic>
      <p:pic>
        <p:nvPicPr>
          <p:cNvPr id="10" name="Picture 9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0628EE4-56FD-4B1A-8716-1614D2AAC3C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35223" y="4102955"/>
            <a:ext cx="2362200" cy="220865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311E6FD-B2EA-3DC2-E849-B89924865248}"/>
              </a:ext>
            </a:extLst>
          </p:cNvPr>
          <p:cNvSpPr txBox="1">
            <a:spLocks/>
          </p:cNvSpPr>
          <p:nvPr/>
        </p:nvSpPr>
        <p:spPr>
          <a:xfrm>
            <a:off x="3150268" y="2829390"/>
            <a:ext cx="6295679" cy="920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i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457200" indent="-457200" algn="ctr" rtl="1">
              <a:buFont typeface="Arial" panose="020B0604020202020204" pitchFamily="34" charset="0"/>
              <a:buChar char="•"/>
            </a:pPr>
            <a:r>
              <a:rPr lang="ar-KW" b="1" dirty="0"/>
              <a:t>كيف نجمع كسرين وأعداد كسرية مختلفة المقام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316B1E-6552-8E6A-4600-1F1FE88AD156}"/>
              </a:ext>
            </a:extLst>
          </p:cNvPr>
          <p:cNvSpPr txBox="1"/>
          <p:nvPr/>
        </p:nvSpPr>
        <p:spPr>
          <a:xfrm>
            <a:off x="4354286" y="556768"/>
            <a:ext cx="2840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4800" b="1" dirty="0">
                <a:solidFill>
                  <a:schemeClr val="bg1"/>
                </a:solidFill>
              </a:rPr>
              <a:t>الخاتمة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813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A17909F-6D33-4077-BD05-E04A965B35CA}"/>
              </a:ext>
            </a:extLst>
          </p:cNvPr>
          <p:cNvGrpSpPr/>
          <p:nvPr/>
        </p:nvGrpSpPr>
        <p:grpSpPr>
          <a:xfrm>
            <a:off x="459846" y="3982021"/>
            <a:ext cx="2362200" cy="2208657"/>
            <a:chOff x="9417049" y="4092575"/>
            <a:chExt cx="2362200" cy="220865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2D92591-1CDE-444B-B9C0-F2C961F24461}"/>
                </a:ext>
              </a:extLst>
            </p:cNvPr>
            <p:cNvGrpSpPr/>
            <p:nvPr/>
          </p:nvGrpSpPr>
          <p:grpSpPr>
            <a:xfrm>
              <a:off x="9417049" y="4092575"/>
              <a:ext cx="2362200" cy="2208657"/>
              <a:chOff x="9417049" y="4092575"/>
              <a:chExt cx="2362200" cy="2208657"/>
            </a:xfrm>
          </p:grpSpPr>
          <p:pic>
            <p:nvPicPr>
              <p:cNvPr id="8" name="Picture 7" descr="A white circle with a black background&#10;&#10;Description automatically generated with low confidence">
                <a:extLst>
                  <a:ext uri="{FF2B5EF4-FFF2-40B4-BE49-F238E27FC236}">
                    <a16:creationId xmlns:a16="http://schemas.microsoft.com/office/drawing/2014/main" id="{3DEC5BE7-D9D5-4F67-8402-67A2602900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17049" y="4092575"/>
                <a:ext cx="2362200" cy="2208657"/>
              </a:xfrm>
              <a:prstGeom prst="rect">
                <a:avLst/>
              </a:prstGeom>
            </p:spPr>
          </p:pic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5E0AE3A3-C277-48A1-A530-BC863295296F}"/>
                  </a:ext>
                </a:extLst>
              </p:cNvPr>
              <p:cNvGrpSpPr/>
              <p:nvPr/>
            </p:nvGrpSpPr>
            <p:grpSpPr>
              <a:xfrm>
                <a:off x="10303287" y="4601747"/>
                <a:ext cx="589723" cy="1190312"/>
                <a:chOff x="7404651" y="2542650"/>
                <a:chExt cx="589723" cy="1190312"/>
              </a:xfrm>
            </p:grpSpPr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554CF2F1-3009-496F-AF1D-FE0BDDD8C8E1}"/>
                    </a:ext>
                  </a:extLst>
                </p:cNvPr>
                <p:cNvSpPr txBox="1"/>
                <p:nvPr/>
              </p:nvSpPr>
              <p:spPr>
                <a:xfrm>
                  <a:off x="7434467" y="2542650"/>
                  <a:ext cx="46382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1"/>
                  <a:r>
                    <a:rPr lang="ar-KW" sz="3200" b="1" dirty="0"/>
                    <a:t>5</a:t>
                  </a:r>
                  <a:endParaRPr lang="en-US" sz="3200" b="1" dirty="0"/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9334B98-D33E-470E-B5A7-5F6D446D9959}"/>
                    </a:ext>
                  </a:extLst>
                </p:cNvPr>
                <p:cNvSpPr txBox="1"/>
                <p:nvPr/>
              </p:nvSpPr>
              <p:spPr>
                <a:xfrm>
                  <a:off x="7434466" y="3148187"/>
                  <a:ext cx="46382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1"/>
                  <a:r>
                    <a:rPr lang="ar-KW" sz="3200" b="1" dirty="0"/>
                    <a:t>9</a:t>
                  </a:r>
                  <a:endParaRPr lang="en-US" sz="3200" b="1" dirty="0"/>
                </a:p>
              </p:txBody>
            </p: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D38250A8-FFC5-451A-9B24-2716264B77E2}"/>
                    </a:ext>
                  </a:extLst>
                </p:cNvPr>
                <p:cNvCxnSpPr/>
                <p:nvPr/>
              </p:nvCxnSpPr>
              <p:spPr>
                <a:xfrm>
                  <a:off x="7404651" y="3150660"/>
                  <a:ext cx="589723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EA6A770-2C97-48D8-B801-4F8D934976D8}"/>
                </a:ext>
              </a:extLst>
            </p:cNvPr>
            <p:cNvSpPr txBox="1"/>
            <p:nvPr/>
          </p:nvSpPr>
          <p:spPr>
            <a:xfrm>
              <a:off x="9869275" y="4968195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1</a:t>
              </a:r>
              <a:endParaRPr lang="en-US" sz="3200" b="1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F09D891-92BF-4092-A7BA-94FCA71CC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91" b="92052" l="10000" r="92167">
                        <a14:foregroundMark x1="36667" y1="64880" x2="10500" y2="69131"/>
                        <a14:foregroundMark x1="10500" y1="69131" x2="11167" y2="73937"/>
                        <a14:foregroundMark x1="36333" y1="91312" x2="43000" y2="90758"/>
                        <a14:foregroundMark x1="43000" y1="90758" x2="54333" y2="92052"/>
                        <a14:foregroundMark x1="54333" y1="92052" x2="65333" y2="90388"/>
                        <a14:foregroundMark x1="63833" y1="63216" x2="73333" y2="58226"/>
                        <a14:foregroundMark x1="73500" y1="65804" x2="92167" y2="70055"/>
                        <a14:foregroundMark x1="92167" y1="70055" x2="89667" y2="73937"/>
                        <a14:foregroundMark x1="85667" y1="48059" x2="87000" y2="39372"/>
                        <a14:foregroundMark x1="87000" y1="39372" x2="79000" y2="17560"/>
                        <a14:foregroundMark x1="79000" y1="17560" x2="71667" y2="14233"/>
                        <a14:foregroundMark x1="71667" y1="14233" x2="65667" y2="9057"/>
                        <a14:foregroundMark x1="65667" y1="9057" x2="49000" y2="4991"/>
                        <a14:foregroundMark x1="49000" y1="4991" x2="26000" y2="14048"/>
                        <a14:foregroundMark x1="26000" y1="14048" x2="24667" y2="16266"/>
                        <a14:foregroundMark x1="85667" y1="47874" x2="85333" y2="51756"/>
                        <a14:foregroundMark x1="15167" y1="50092" x2="13167" y2="43993"/>
                        <a14:foregroundMark x1="29667" y1="59150" x2="35333" y2="635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9198" y="0"/>
            <a:ext cx="5553603" cy="50074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7931B0-8D11-43B6-BA0B-63ABCB8FAB32}"/>
              </a:ext>
            </a:extLst>
          </p:cNvPr>
          <p:cNvSpPr/>
          <p:nvPr/>
        </p:nvSpPr>
        <p:spPr>
          <a:xfrm>
            <a:off x="2774949" y="1467891"/>
            <a:ext cx="6642100" cy="21018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E77952-241B-4183-A113-6955362E6D15}"/>
              </a:ext>
            </a:extLst>
          </p:cNvPr>
          <p:cNvSpPr txBox="1"/>
          <p:nvPr/>
        </p:nvSpPr>
        <p:spPr>
          <a:xfrm>
            <a:off x="6367393" y="2216049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+</a:t>
            </a:r>
            <a:endParaRPr lang="en-US" sz="3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9FB022-851E-46C2-BC25-9EBC0ACA17C0}"/>
              </a:ext>
            </a:extLst>
          </p:cNvPr>
          <p:cNvSpPr txBox="1"/>
          <p:nvPr/>
        </p:nvSpPr>
        <p:spPr>
          <a:xfrm>
            <a:off x="4250360" y="2238003"/>
            <a:ext cx="4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3200" b="1" dirty="0"/>
              <a:t>=</a:t>
            </a:r>
            <a:endParaRPr lang="en-US" sz="3200" b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1E121C-0965-489A-9BE6-4EEDAC6DC8D9}"/>
              </a:ext>
            </a:extLst>
          </p:cNvPr>
          <p:cNvGrpSpPr/>
          <p:nvPr/>
        </p:nvGrpSpPr>
        <p:grpSpPr>
          <a:xfrm>
            <a:off x="5277402" y="1922467"/>
            <a:ext cx="589723" cy="1192699"/>
            <a:chOff x="5337312" y="2540263"/>
            <a:chExt cx="589723" cy="119269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CADE2F-EA43-4268-BCAF-DA5EBEDB9685}"/>
                </a:ext>
              </a:extLst>
            </p:cNvPr>
            <p:cNvSpPr txBox="1"/>
            <p:nvPr/>
          </p:nvSpPr>
          <p:spPr>
            <a:xfrm>
              <a:off x="5400261" y="2540263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2</a:t>
              </a:r>
              <a:endParaRPr lang="en-US" sz="3200" b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79CCF3-F1A8-47E7-9903-0FF86F83C496}"/>
                </a:ext>
              </a:extLst>
            </p:cNvPr>
            <p:cNvSpPr txBox="1"/>
            <p:nvPr/>
          </p:nvSpPr>
          <p:spPr>
            <a:xfrm>
              <a:off x="5400261" y="3148187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9</a:t>
              </a:r>
              <a:endParaRPr lang="en-US" sz="3200" b="1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6444A2D-2947-426D-9E6F-C626225D4561}"/>
                </a:ext>
              </a:extLst>
            </p:cNvPr>
            <p:cNvCxnSpPr/>
            <p:nvPr/>
          </p:nvCxnSpPr>
          <p:spPr>
            <a:xfrm>
              <a:off x="5337312" y="3136612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F6C4303-9848-4AF9-BE28-82DA914B05C3}"/>
              </a:ext>
            </a:extLst>
          </p:cNvPr>
          <p:cNvGrpSpPr/>
          <p:nvPr/>
        </p:nvGrpSpPr>
        <p:grpSpPr>
          <a:xfrm>
            <a:off x="4832349" y="3903169"/>
            <a:ext cx="2362200" cy="2208657"/>
            <a:chOff x="4832349" y="3903169"/>
            <a:chExt cx="2362200" cy="2208657"/>
          </a:xfrm>
        </p:grpSpPr>
        <p:pic>
          <p:nvPicPr>
            <p:cNvPr id="9" name="Picture 8" descr="A whit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929C13A2-4F73-4704-96B9-2E5F9614D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32349" y="3903169"/>
              <a:ext cx="2362200" cy="2208657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71B8206-4AA6-4048-8D70-E53011082C6B}"/>
                </a:ext>
              </a:extLst>
            </p:cNvPr>
            <p:cNvGrpSpPr/>
            <p:nvPr/>
          </p:nvGrpSpPr>
          <p:grpSpPr>
            <a:xfrm>
              <a:off x="5750615" y="4412341"/>
              <a:ext cx="690768" cy="1190312"/>
              <a:chOff x="7333422" y="2542650"/>
              <a:chExt cx="690768" cy="1190312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43747DD-DFCA-4A00-B2F4-7B6F9187772F}"/>
                  </a:ext>
                </a:extLst>
              </p:cNvPr>
              <p:cNvSpPr txBox="1"/>
              <p:nvPr/>
            </p:nvSpPr>
            <p:spPr>
              <a:xfrm>
                <a:off x="7434467" y="2542650"/>
                <a:ext cx="4638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KW" sz="3200" b="1" dirty="0"/>
                  <a:t>6</a:t>
                </a:r>
                <a:endParaRPr lang="en-US" sz="3200" b="1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1F720D5-BA56-42AA-A59F-DEA388B5985E}"/>
                  </a:ext>
                </a:extLst>
              </p:cNvPr>
              <p:cNvSpPr txBox="1"/>
              <p:nvPr/>
            </p:nvSpPr>
            <p:spPr>
              <a:xfrm>
                <a:off x="7333422" y="3148187"/>
                <a:ext cx="69076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KW" sz="3200" b="1" dirty="0"/>
                  <a:t>9</a:t>
                </a:r>
                <a:endParaRPr lang="en-US" sz="3200" b="1" dirty="0"/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8BFFADA-E302-48D9-849C-5B7FD6E78844}"/>
                  </a:ext>
                </a:extLst>
              </p:cNvPr>
              <p:cNvCxnSpPr/>
              <p:nvPr/>
            </p:nvCxnSpPr>
            <p:spPr>
              <a:xfrm>
                <a:off x="7404651" y="3150660"/>
                <a:ext cx="589723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35FF824-4B9C-4463-A38F-A051616D8F83}"/>
              </a:ext>
            </a:extLst>
          </p:cNvPr>
          <p:cNvGrpSpPr/>
          <p:nvPr/>
        </p:nvGrpSpPr>
        <p:grpSpPr>
          <a:xfrm>
            <a:off x="9267575" y="4045699"/>
            <a:ext cx="2362200" cy="2208657"/>
            <a:chOff x="235223" y="4102955"/>
            <a:chExt cx="2362200" cy="2208657"/>
          </a:xfrm>
        </p:grpSpPr>
        <p:pic>
          <p:nvPicPr>
            <p:cNvPr id="10" name="Picture 9" descr="A whit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D0628EE4-56FD-4B1A-8716-1614D2AAC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7030A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235223" y="4102955"/>
              <a:ext cx="2362200" cy="2208657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AB873D9-96EE-4AC0-BAFD-A346711D7650}"/>
                </a:ext>
              </a:extLst>
            </p:cNvPr>
            <p:cNvGrpSpPr/>
            <p:nvPr/>
          </p:nvGrpSpPr>
          <p:grpSpPr>
            <a:xfrm>
              <a:off x="1083365" y="4422722"/>
              <a:ext cx="690768" cy="1190312"/>
              <a:chOff x="7333422" y="2542650"/>
              <a:chExt cx="690768" cy="1190312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47E4939-D824-4CFE-8A7B-0C39EFBB8585}"/>
                  </a:ext>
                </a:extLst>
              </p:cNvPr>
              <p:cNvSpPr txBox="1"/>
              <p:nvPr/>
            </p:nvSpPr>
            <p:spPr>
              <a:xfrm>
                <a:off x="7434467" y="2542650"/>
                <a:ext cx="4638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KW" sz="3200" b="1" dirty="0"/>
                  <a:t>5</a:t>
                </a:r>
                <a:endParaRPr lang="en-US" sz="3200" b="1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3BD133E-1AB8-4C84-991D-7D932AB1563E}"/>
                  </a:ext>
                </a:extLst>
              </p:cNvPr>
              <p:cNvSpPr txBox="1"/>
              <p:nvPr/>
            </p:nvSpPr>
            <p:spPr>
              <a:xfrm>
                <a:off x="7333422" y="3148187"/>
                <a:ext cx="69076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KW" sz="3200" b="1" dirty="0"/>
                  <a:t>18</a:t>
                </a:r>
                <a:endParaRPr lang="en-US" sz="3200" b="1" dirty="0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93A55649-DC23-412F-8F65-D8D5A1E789F2}"/>
                  </a:ext>
                </a:extLst>
              </p:cNvPr>
              <p:cNvCxnSpPr/>
              <p:nvPr/>
            </p:nvCxnSpPr>
            <p:spPr>
              <a:xfrm>
                <a:off x="7404651" y="3150660"/>
                <a:ext cx="589723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37" name="Graphic 36" descr="Checkmark with solid fill">
            <a:extLst>
              <a:ext uri="{FF2B5EF4-FFF2-40B4-BE49-F238E27FC236}">
                <a16:creationId xmlns:a16="http://schemas.microsoft.com/office/drawing/2014/main" id="{9369B317-106F-47EE-A6A3-84E0CA397B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1647" y="5199711"/>
            <a:ext cx="1192420" cy="11924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DE74D40-3283-4716-B760-84ACB405BD9B}"/>
              </a:ext>
            </a:extLst>
          </p:cNvPr>
          <p:cNvGrpSpPr/>
          <p:nvPr/>
        </p:nvGrpSpPr>
        <p:grpSpPr>
          <a:xfrm>
            <a:off x="6923218" y="1908593"/>
            <a:ext cx="1187296" cy="1190312"/>
            <a:chOff x="6923218" y="1908593"/>
            <a:chExt cx="1187296" cy="119031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76A2CF6-4A02-4895-A208-F5357D310DF3}"/>
                </a:ext>
              </a:extLst>
            </p:cNvPr>
            <p:cNvGrpSpPr/>
            <p:nvPr/>
          </p:nvGrpSpPr>
          <p:grpSpPr>
            <a:xfrm>
              <a:off x="7520791" y="1908593"/>
              <a:ext cx="589723" cy="1190312"/>
              <a:chOff x="7404651" y="2542650"/>
              <a:chExt cx="589723" cy="1190312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406F5C-1598-4B94-AE93-EFF247D06A91}"/>
                  </a:ext>
                </a:extLst>
              </p:cNvPr>
              <p:cNvSpPr txBox="1"/>
              <p:nvPr/>
            </p:nvSpPr>
            <p:spPr>
              <a:xfrm>
                <a:off x="7434467" y="2542650"/>
                <a:ext cx="4638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KW" sz="3200" b="1" dirty="0"/>
                  <a:t>3</a:t>
                </a:r>
                <a:endParaRPr lang="en-US" sz="3200" b="1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3F576CE-08B4-42F9-B093-7AB9CC803865}"/>
                  </a:ext>
                </a:extLst>
              </p:cNvPr>
              <p:cNvSpPr txBox="1"/>
              <p:nvPr/>
            </p:nvSpPr>
            <p:spPr>
              <a:xfrm>
                <a:off x="7434466" y="3148187"/>
                <a:ext cx="4638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KW" sz="3200" b="1" dirty="0"/>
                  <a:t>9</a:t>
                </a:r>
                <a:endParaRPr lang="en-US" sz="3200" b="1" dirty="0"/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E1D1FBD-8EC1-4069-B242-11FDD95DE273}"/>
                  </a:ext>
                </a:extLst>
              </p:cNvPr>
              <p:cNvCxnSpPr/>
              <p:nvPr/>
            </p:nvCxnSpPr>
            <p:spPr>
              <a:xfrm>
                <a:off x="7404651" y="3150660"/>
                <a:ext cx="589723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82253E6-C1FD-4BB7-9099-6D9D562FBB0A}"/>
                </a:ext>
              </a:extLst>
            </p:cNvPr>
            <p:cNvSpPr txBox="1"/>
            <p:nvPr/>
          </p:nvSpPr>
          <p:spPr>
            <a:xfrm>
              <a:off x="6923218" y="2200980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3200" b="1" dirty="0"/>
                <a:t>1</a:t>
              </a:r>
              <a:endParaRPr lang="en-US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8925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09D891-92BF-4092-A7BA-94FCA71CC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91" b="92052" l="10000" r="92167">
                        <a14:foregroundMark x1="36667" y1="64880" x2="10500" y2="69131"/>
                        <a14:foregroundMark x1="10500" y1="69131" x2="11167" y2="73937"/>
                        <a14:foregroundMark x1="36333" y1="91312" x2="43000" y2="90758"/>
                        <a14:foregroundMark x1="43000" y1="90758" x2="54333" y2="92052"/>
                        <a14:foregroundMark x1="54333" y1="92052" x2="65333" y2="90388"/>
                        <a14:foregroundMark x1="63833" y1="63216" x2="73333" y2="58226"/>
                        <a14:foregroundMark x1="73500" y1="65804" x2="92167" y2="70055"/>
                        <a14:foregroundMark x1="92167" y1="70055" x2="89667" y2="73937"/>
                        <a14:foregroundMark x1="85667" y1="48059" x2="87000" y2="39372"/>
                        <a14:foregroundMark x1="87000" y1="39372" x2="79000" y2="17560"/>
                        <a14:foregroundMark x1="79000" y1="17560" x2="71667" y2="14233"/>
                        <a14:foregroundMark x1="71667" y1="14233" x2="65667" y2="9057"/>
                        <a14:foregroundMark x1="65667" y1="9057" x2="49000" y2="4991"/>
                        <a14:foregroundMark x1="49000" y1="4991" x2="26000" y2="14048"/>
                        <a14:foregroundMark x1="26000" y1="14048" x2="24667" y2="16266"/>
                        <a14:foregroundMark x1="85667" y1="47874" x2="85333" y2="51756"/>
                        <a14:foregroundMark x1="15167" y1="50092" x2="13167" y2="43993"/>
                        <a14:foregroundMark x1="29667" y1="59150" x2="35333" y2="635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9198" y="0"/>
            <a:ext cx="5553603" cy="500749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2D92591-1CDE-444B-B9C0-F2C961F24461}"/>
              </a:ext>
            </a:extLst>
          </p:cNvPr>
          <p:cNvGrpSpPr/>
          <p:nvPr/>
        </p:nvGrpSpPr>
        <p:grpSpPr>
          <a:xfrm>
            <a:off x="9417049" y="4092575"/>
            <a:ext cx="2362200" cy="2208657"/>
            <a:chOff x="9417049" y="4092575"/>
            <a:chExt cx="2362200" cy="2208657"/>
          </a:xfrm>
        </p:grpSpPr>
        <p:pic>
          <p:nvPicPr>
            <p:cNvPr id="8" name="Picture 7" descr="A whit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3DEC5BE7-D9D5-4F67-8402-67A260290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17049" y="4092575"/>
              <a:ext cx="2362200" cy="220865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334B98-D33E-470E-B5A7-5F6D446D9959}"/>
                </a:ext>
              </a:extLst>
            </p:cNvPr>
            <p:cNvSpPr txBox="1"/>
            <p:nvPr/>
          </p:nvSpPr>
          <p:spPr>
            <a:xfrm>
              <a:off x="10333102" y="5207284"/>
              <a:ext cx="46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endParaRPr lang="en-US" sz="3200" b="1" dirty="0"/>
            </a:p>
          </p:txBody>
        </p:sp>
      </p:grpSp>
      <p:pic>
        <p:nvPicPr>
          <p:cNvPr id="9" name="Picture 8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29C13A2-4F73-4704-96B9-2E5F9614D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2349" y="3903169"/>
            <a:ext cx="2362200" cy="2208657"/>
          </a:xfrm>
          <a:prstGeom prst="rect">
            <a:avLst/>
          </a:prstGeom>
        </p:spPr>
      </p:pic>
      <p:pic>
        <p:nvPicPr>
          <p:cNvPr id="10" name="Picture 9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0628EE4-56FD-4B1A-8716-1614D2AAC3C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35223" y="4102955"/>
            <a:ext cx="2362200" cy="22086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78B1B8-614A-049D-1AAE-43EA1D57BF01}"/>
              </a:ext>
            </a:extLst>
          </p:cNvPr>
          <p:cNvSpPr txBox="1"/>
          <p:nvPr/>
        </p:nvSpPr>
        <p:spPr>
          <a:xfrm>
            <a:off x="3391934" y="1967845"/>
            <a:ext cx="5003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4800" b="1" dirty="0"/>
              <a:t>عرض الدرس</a:t>
            </a:r>
            <a:endParaRPr lang="en-US" sz="4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1FEACA-D348-E972-B512-97F9E5006FF8}"/>
              </a:ext>
            </a:extLst>
          </p:cNvPr>
          <p:cNvSpPr txBox="1"/>
          <p:nvPr/>
        </p:nvSpPr>
        <p:spPr>
          <a:xfrm>
            <a:off x="10016837" y="4779818"/>
            <a:ext cx="11532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200" b="1" dirty="0"/>
              <a:t>جمع</a:t>
            </a:r>
          </a:p>
          <a:p>
            <a:pPr algn="ctr"/>
            <a:r>
              <a:rPr lang="ar-KW" sz="3200" b="1" dirty="0"/>
              <a:t>الكسور</a:t>
            </a: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C84CD3-0504-B328-1C41-329B2479A283}"/>
              </a:ext>
            </a:extLst>
          </p:cNvPr>
          <p:cNvSpPr txBox="1"/>
          <p:nvPr/>
        </p:nvSpPr>
        <p:spPr>
          <a:xfrm>
            <a:off x="5430618" y="4589438"/>
            <a:ext cx="12715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200" b="1" dirty="0"/>
              <a:t>والأعداد</a:t>
            </a:r>
          </a:p>
          <a:p>
            <a:pPr algn="ctr"/>
            <a:r>
              <a:rPr lang="ar-KW" sz="3200" b="1" dirty="0"/>
              <a:t>الكسرية</a:t>
            </a:r>
            <a:endParaRPr lang="en-US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580659-DB0C-373A-5F39-F631D5B1CB58}"/>
              </a:ext>
            </a:extLst>
          </p:cNvPr>
          <p:cNvSpPr txBox="1"/>
          <p:nvPr/>
        </p:nvSpPr>
        <p:spPr>
          <a:xfrm>
            <a:off x="624374" y="4422453"/>
            <a:ext cx="1518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200" b="1" dirty="0"/>
              <a:t>ذات المقامات المختلفة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53322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28ACD81-CDFE-5C1E-51A1-B9543E553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73" t="40633" r="22321" b="23064"/>
          <a:stretch/>
        </p:blipFill>
        <p:spPr>
          <a:xfrm>
            <a:off x="800141" y="1757666"/>
            <a:ext cx="10591718" cy="4026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263AD80-F747-54FC-EF77-049E151A088C}"/>
              </a:ext>
            </a:extLst>
          </p:cNvPr>
          <p:cNvSpPr/>
          <p:nvPr/>
        </p:nvSpPr>
        <p:spPr>
          <a:xfrm>
            <a:off x="6592957" y="4611757"/>
            <a:ext cx="4711147" cy="841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4C61D9-02AC-F8DC-9C2B-4BC92D757E5A}"/>
              </a:ext>
            </a:extLst>
          </p:cNvPr>
          <p:cNvSpPr txBox="1"/>
          <p:nvPr/>
        </p:nvSpPr>
        <p:spPr>
          <a:xfrm>
            <a:off x="0" y="177897"/>
            <a:ext cx="42545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كتاب الطالب صفحة 24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9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849D8FB-F35F-3E56-0966-2668357AF1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86" t="66074" r="22320" b="26290"/>
          <a:stretch/>
        </p:blipFill>
        <p:spPr>
          <a:xfrm>
            <a:off x="6605067" y="0"/>
            <a:ext cx="4792276" cy="847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D908CCBE-7E38-82C1-38F0-896630F8C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70" y="3271635"/>
            <a:ext cx="5026084" cy="2256061"/>
          </a:xfrm>
          <a:prstGeom prst="rect">
            <a:avLst/>
          </a:prstGeom>
        </p:spPr>
      </p:pic>
      <p:sp>
        <p:nvSpPr>
          <p:cNvPr id="12" name="نهاية مخطط 10">
            <a:extLst>
              <a:ext uri="{FF2B5EF4-FFF2-40B4-BE49-F238E27FC236}">
                <a16:creationId xmlns:a16="http://schemas.microsoft.com/office/drawing/2014/main" id="{DC8EBD29-4F38-AD7B-C9DD-A1C6C7324245}"/>
              </a:ext>
            </a:extLst>
          </p:cNvPr>
          <p:cNvSpPr/>
          <p:nvPr/>
        </p:nvSpPr>
        <p:spPr>
          <a:xfrm>
            <a:off x="7413566" y="2664364"/>
            <a:ext cx="2438400" cy="77901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>
            <a:solidFill>
              <a:srgbClr val="E192C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60957" tIns="60957" rIns="60957" bIns="60957" numCol="1" spcCol="38100" rtlCol="0" anchor="ctr">
            <a:spAutoFit/>
          </a:bodyPr>
          <a:lstStyle/>
          <a:p>
            <a:pPr marL="0" marR="0" lvl="0" indent="0" algn="r" defTabSz="121917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الطريقة الأولى :</a:t>
            </a:r>
            <a:endParaRPr kumimoji="0" lang="ar-KW" sz="2800" b="1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3" name="سهم: مخطط إلى اليمين 11">
            <a:extLst>
              <a:ext uri="{FF2B5EF4-FFF2-40B4-BE49-F238E27FC236}">
                <a16:creationId xmlns:a16="http://schemas.microsoft.com/office/drawing/2014/main" id="{77EFE5C6-39E4-1F22-360D-C7E331D0BE32}"/>
              </a:ext>
            </a:extLst>
          </p:cNvPr>
          <p:cNvSpPr/>
          <p:nvPr/>
        </p:nvSpPr>
        <p:spPr>
          <a:xfrm rot="10800000">
            <a:off x="6361603" y="4075544"/>
            <a:ext cx="4332997" cy="978205"/>
          </a:xfrm>
          <a:prstGeom prst="stripedRightArrow">
            <a:avLst/>
          </a:prstGeom>
          <a:solidFill>
            <a:srgbClr val="FFFFFF"/>
          </a:solidFill>
          <a:ln w="25400" cap="flat">
            <a:solidFill>
              <a:srgbClr val="E192C7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ctr">
            <a:spAutoFit/>
          </a:bodyPr>
          <a:lstStyle/>
          <a:p>
            <a:pPr marL="0" marR="0" lvl="0" indent="0" algn="r" defTabSz="121917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4" name="مربع نص 12">
            <a:extLst>
              <a:ext uri="{FF2B5EF4-FFF2-40B4-BE49-F238E27FC236}">
                <a16:creationId xmlns:a16="http://schemas.microsoft.com/office/drawing/2014/main" id="{A938CE07-3454-5CBE-C25D-DAAB5B9A1533}"/>
              </a:ext>
            </a:extLst>
          </p:cNvPr>
          <p:cNvSpPr txBox="1"/>
          <p:nvPr/>
        </p:nvSpPr>
        <p:spPr>
          <a:xfrm>
            <a:off x="7009902" y="4299386"/>
            <a:ext cx="3345369" cy="6155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1" anchor="t">
            <a:spAutoFit/>
          </a:bodyPr>
          <a:lstStyle/>
          <a:p>
            <a:pPr marL="0" marR="0" lvl="0" indent="0" algn="r" defTabSz="121917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باستخدام رقائق الكسور.</a:t>
            </a:r>
            <a:endParaRPr kumimoji="0" lang="ar-KW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8262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849D8FB-F35F-3E56-0966-2668357AF1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86" t="66074" r="22320" b="26290"/>
          <a:stretch/>
        </p:blipFill>
        <p:spPr>
          <a:xfrm>
            <a:off x="6605067" y="0"/>
            <a:ext cx="4792276" cy="847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نهاية مخطط 10">
            <a:extLst>
              <a:ext uri="{FF2B5EF4-FFF2-40B4-BE49-F238E27FC236}">
                <a16:creationId xmlns:a16="http://schemas.microsoft.com/office/drawing/2014/main" id="{6BFA66CA-FC82-18B4-B019-579741DB9F32}"/>
              </a:ext>
            </a:extLst>
          </p:cNvPr>
          <p:cNvSpPr/>
          <p:nvPr/>
        </p:nvSpPr>
        <p:spPr>
          <a:xfrm>
            <a:off x="9100457" y="1281056"/>
            <a:ext cx="2902566" cy="865576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>
            <a:solidFill>
              <a:srgbClr val="E192C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60957" tIns="60957" rIns="60957" bIns="60957" numCol="1" spcCol="38100" rtlCol="0" anchor="ctr">
            <a:spAutoFit/>
          </a:bodyPr>
          <a:lstStyle/>
          <a:p>
            <a:pPr marL="0" marR="0" lvl="0" indent="0" algn="ctr" defTabSz="121917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الطريقة الثانية :</a:t>
            </a:r>
            <a:endParaRPr kumimoji="0" lang="ar-KW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06C1F9-9F08-A5C1-754C-BF5272B30E00}"/>
              </a:ext>
            </a:extLst>
          </p:cNvPr>
          <p:cNvSpPr txBox="1"/>
          <p:nvPr/>
        </p:nvSpPr>
        <p:spPr>
          <a:xfrm>
            <a:off x="6615043" y="2873596"/>
            <a:ext cx="463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5400" b="1" dirty="0"/>
              <a:t>+</a:t>
            </a:r>
            <a:endParaRPr lang="en-US" sz="54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4E7AE4-6538-06CD-A577-677F6EA7DD56}"/>
              </a:ext>
            </a:extLst>
          </p:cNvPr>
          <p:cNvSpPr txBox="1"/>
          <p:nvPr/>
        </p:nvSpPr>
        <p:spPr>
          <a:xfrm>
            <a:off x="4548810" y="3049145"/>
            <a:ext cx="463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5400" b="1" dirty="0"/>
              <a:t>=</a:t>
            </a:r>
            <a:endParaRPr lang="en-US" sz="5400" b="1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CD73F21-0106-D43B-143A-477AD81866E3}"/>
              </a:ext>
            </a:extLst>
          </p:cNvPr>
          <p:cNvGrpSpPr/>
          <p:nvPr/>
        </p:nvGrpSpPr>
        <p:grpSpPr>
          <a:xfrm>
            <a:off x="5575852" y="2598058"/>
            <a:ext cx="589723" cy="1669081"/>
            <a:chOff x="5337312" y="2402436"/>
            <a:chExt cx="589723" cy="16690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F1E49A-6DA5-599C-AA90-4900821EEE5B}"/>
                </a:ext>
              </a:extLst>
            </p:cNvPr>
            <p:cNvSpPr txBox="1"/>
            <p:nvPr/>
          </p:nvSpPr>
          <p:spPr>
            <a:xfrm>
              <a:off x="5383694" y="2402436"/>
              <a:ext cx="463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5400" b="1" dirty="0"/>
                <a:t>1</a:t>
              </a:r>
              <a:endParaRPr lang="en-US" sz="5400" b="1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D94BACB-00ED-2FE7-12F6-87453EA4CCFA}"/>
                </a:ext>
              </a:extLst>
            </p:cNvPr>
            <p:cNvSpPr txBox="1"/>
            <p:nvPr/>
          </p:nvSpPr>
          <p:spPr>
            <a:xfrm>
              <a:off x="5400261" y="3148187"/>
              <a:ext cx="463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5400" b="1" dirty="0"/>
                <a:t>2</a:t>
              </a:r>
              <a:endParaRPr lang="en-US" sz="5400" b="1" dirty="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9D739A2-F78B-B696-D454-4437F9B99196}"/>
                </a:ext>
              </a:extLst>
            </p:cNvPr>
            <p:cNvCxnSpPr/>
            <p:nvPr/>
          </p:nvCxnSpPr>
          <p:spPr>
            <a:xfrm>
              <a:off x="5337312" y="3136612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32E5B4C-6354-C78C-F821-D280C9F68C60}"/>
              </a:ext>
            </a:extLst>
          </p:cNvPr>
          <p:cNvGrpSpPr/>
          <p:nvPr/>
        </p:nvGrpSpPr>
        <p:grpSpPr>
          <a:xfrm>
            <a:off x="7345568" y="2492641"/>
            <a:ext cx="589723" cy="1759453"/>
            <a:chOff x="7404651" y="2312064"/>
            <a:chExt cx="589723" cy="175945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91B3B88-AFBE-B771-DB62-AB65ADE3A3F5}"/>
                </a:ext>
              </a:extLst>
            </p:cNvPr>
            <p:cNvSpPr txBox="1"/>
            <p:nvPr/>
          </p:nvSpPr>
          <p:spPr>
            <a:xfrm>
              <a:off x="7434465" y="2312064"/>
              <a:ext cx="463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5400" b="1" dirty="0"/>
                <a:t>1</a:t>
              </a:r>
              <a:endParaRPr lang="en-US" sz="5400" b="1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385A8E8-260B-CE32-FBD0-C3170072EF0C}"/>
                </a:ext>
              </a:extLst>
            </p:cNvPr>
            <p:cNvSpPr txBox="1"/>
            <p:nvPr/>
          </p:nvSpPr>
          <p:spPr>
            <a:xfrm>
              <a:off x="7434466" y="3148187"/>
              <a:ext cx="463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5400" b="1" dirty="0"/>
                <a:t>3</a:t>
              </a:r>
              <a:endParaRPr lang="en-US" sz="5400" b="1" dirty="0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6371047-F6C8-18FF-63A2-71E22BA42CBB}"/>
                </a:ext>
              </a:extLst>
            </p:cNvPr>
            <p:cNvCxnSpPr/>
            <p:nvPr/>
          </p:nvCxnSpPr>
          <p:spPr>
            <a:xfrm>
              <a:off x="7404651" y="3150660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276CC2A-4FE2-3E05-6338-A5B1B6C709DE}"/>
              </a:ext>
            </a:extLst>
          </p:cNvPr>
          <p:cNvCxnSpPr/>
          <p:nvPr/>
        </p:nvCxnSpPr>
        <p:spPr>
          <a:xfrm>
            <a:off x="7510668" y="5167306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73364D4-5050-62B9-8EA0-FE5818F4A334}"/>
              </a:ext>
            </a:extLst>
          </p:cNvPr>
          <p:cNvSpPr txBox="1"/>
          <p:nvPr/>
        </p:nvSpPr>
        <p:spPr>
          <a:xfrm>
            <a:off x="6615043" y="4643845"/>
            <a:ext cx="463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5400" b="1" dirty="0"/>
              <a:t>+</a:t>
            </a:r>
            <a:endParaRPr lang="en-US" sz="5400" b="1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5A22B2A-E234-C3DD-D9CB-B185609ED232}"/>
              </a:ext>
            </a:extLst>
          </p:cNvPr>
          <p:cNvCxnSpPr/>
          <p:nvPr/>
        </p:nvCxnSpPr>
        <p:spPr>
          <a:xfrm>
            <a:off x="5575851" y="5153258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AF394B78-5D0C-3957-8474-3EB04662C711}"/>
              </a:ext>
            </a:extLst>
          </p:cNvPr>
          <p:cNvSpPr/>
          <p:nvPr/>
        </p:nvSpPr>
        <p:spPr>
          <a:xfrm>
            <a:off x="5526158" y="3544166"/>
            <a:ext cx="2574233" cy="6696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010452B-F31C-6820-33A8-7D427617247A}"/>
              </a:ext>
            </a:extLst>
          </p:cNvPr>
          <p:cNvSpPr txBox="1"/>
          <p:nvPr/>
        </p:nvSpPr>
        <p:spPr>
          <a:xfrm>
            <a:off x="6647146" y="3525649"/>
            <a:ext cx="44268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000" b="1" dirty="0">
                <a:solidFill>
                  <a:srgbClr val="FF0000"/>
                </a:solidFill>
              </a:rPr>
              <a:t>×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651C1F0-A4AB-13A2-1E40-AB6C5AD628D0}"/>
              </a:ext>
            </a:extLst>
          </p:cNvPr>
          <p:cNvSpPr txBox="1"/>
          <p:nvPr/>
        </p:nvSpPr>
        <p:spPr>
          <a:xfrm>
            <a:off x="7540483" y="4999733"/>
            <a:ext cx="463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5400" b="1" dirty="0"/>
              <a:t>6</a:t>
            </a:r>
            <a:endParaRPr lang="en-US" sz="54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89A499A-0C56-8DEC-765C-6F1E4D14EE86}"/>
              </a:ext>
            </a:extLst>
          </p:cNvPr>
          <p:cNvSpPr txBox="1"/>
          <p:nvPr/>
        </p:nvSpPr>
        <p:spPr>
          <a:xfrm>
            <a:off x="5638801" y="4999733"/>
            <a:ext cx="430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5400" b="1" dirty="0"/>
              <a:t>6</a:t>
            </a:r>
            <a:endParaRPr lang="en-US" sz="5400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AD7F92D-104D-8576-2327-1216A060CFE3}"/>
              </a:ext>
            </a:extLst>
          </p:cNvPr>
          <p:cNvSpPr txBox="1"/>
          <p:nvPr/>
        </p:nvSpPr>
        <p:spPr>
          <a:xfrm>
            <a:off x="7523918" y="4264863"/>
            <a:ext cx="463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5400" b="1" dirty="0"/>
              <a:t>2</a:t>
            </a:r>
            <a:endParaRPr lang="en-US" sz="5400" b="1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843560E-39A5-1A34-F579-BAD63D40D25D}"/>
              </a:ext>
            </a:extLst>
          </p:cNvPr>
          <p:cNvSpPr txBox="1"/>
          <p:nvPr/>
        </p:nvSpPr>
        <p:spPr>
          <a:xfrm>
            <a:off x="5638800" y="4253288"/>
            <a:ext cx="463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5400" b="1" dirty="0"/>
              <a:t>3</a:t>
            </a:r>
            <a:endParaRPr lang="en-US" sz="5400" b="1" dirty="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1366704-DA0C-28E5-EFC8-E1B40A8F4CF2}"/>
              </a:ext>
            </a:extLst>
          </p:cNvPr>
          <p:cNvCxnSpPr>
            <a:cxnSpLocks/>
          </p:cNvCxnSpPr>
          <p:nvPr/>
        </p:nvCxnSpPr>
        <p:spPr>
          <a:xfrm flipH="1">
            <a:off x="6102628" y="2892128"/>
            <a:ext cx="1292401" cy="911070"/>
          </a:xfrm>
          <a:prstGeom prst="line">
            <a:avLst/>
          </a:prstGeom>
          <a:ln w="28575">
            <a:solidFill>
              <a:srgbClr val="70A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C9E1431-5EAC-2261-EE7D-B4FC909DD222}"/>
              </a:ext>
            </a:extLst>
          </p:cNvPr>
          <p:cNvCxnSpPr>
            <a:cxnSpLocks/>
          </p:cNvCxnSpPr>
          <p:nvPr/>
        </p:nvCxnSpPr>
        <p:spPr>
          <a:xfrm flipH="1" flipV="1">
            <a:off x="6086061" y="3057447"/>
            <a:ext cx="1454422" cy="734177"/>
          </a:xfrm>
          <a:prstGeom prst="line">
            <a:avLst/>
          </a:prstGeom>
          <a:ln w="28575">
            <a:solidFill>
              <a:srgbClr val="70A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B695319B-1FA7-180F-FD00-DD5B13986910}"/>
              </a:ext>
            </a:extLst>
          </p:cNvPr>
          <p:cNvSpPr txBox="1"/>
          <p:nvPr/>
        </p:nvSpPr>
        <p:spPr>
          <a:xfrm>
            <a:off x="4930402" y="2366531"/>
            <a:ext cx="108715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400" b="1" dirty="0">
                <a:solidFill>
                  <a:srgbClr val="70AD47"/>
                </a:solidFill>
              </a:rPr>
              <a:t>1 × 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12E47FA-585B-D674-B0C8-C1A2C2E630F6}"/>
              </a:ext>
            </a:extLst>
          </p:cNvPr>
          <p:cNvSpPr txBox="1"/>
          <p:nvPr/>
        </p:nvSpPr>
        <p:spPr>
          <a:xfrm>
            <a:off x="7460734" y="2316815"/>
            <a:ext cx="108715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400" b="1" dirty="0">
                <a:solidFill>
                  <a:srgbClr val="70AD47"/>
                </a:solidFill>
              </a:rPr>
              <a:t>1 × 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2D0DDBC-72AE-4B60-22CA-3C46E65A5CF8}"/>
              </a:ext>
            </a:extLst>
          </p:cNvPr>
          <p:cNvSpPr txBox="1"/>
          <p:nvPr/>
        </p:nvSpPr>
        <p:spPr>
          <a:xfrm>
            <a:off x="4543799" y="4683464"/>
            <a:ext cx="463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5400" b="1" dirty="0"/>
              <a:t>=</a:t>
            </a:r>
            <a:endParaRPr lang="en-US" sz="54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4A98C10-9CD9-77DF-3DA2-29D0601A23A6}"/>
              </a:ext>
            </a:extLst>
          </p:cNvPr>
          <p:cNvSpPr txBox="1"/>
          <p:nvPr/>
        </p:nvSpPr>
        <p:spPr>
          <a:xfrm>
            <a:off x="3652004" y="4373480"/>
            <a:ext cx="463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5400" b="1" dirty="0"/>
              <a:t>5</a:t>
            </a:r>
            <a:endParaRPr lang="en-US" sz="5400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490A1D0-A1CE-F575-2D9B-E2F233166204}"/>
              </a:ext>
            </a:extLst>
          </p:cNvPr>
          <p:cNvSpPr txBox="1"/>
          <p:nvPr/>
        </p:nvSpPr>
        <p:spPr>
          <a:xfrm>
            <a:off x="5622235" y="5024007"/>
            <a:ext cx="463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5400" b="1" dirty="0"/>
              <a:t>6</a:t>
            </a:r>
            <a:endParaRPr lang="en-US" sz="5400" b="1" dirty="0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E55A4BD-D5AD-4DE6-6B4D-F9A7EDA7B9DB}"/>
              </a:ext>
            </a:extLst>
          </p:cNvPr>
          <p:cNvCxnSpPr/>
          <p:nvPr/>
        </p:nvCxnSpPr>
        <p:spPr>
          <a:xfrm>
            <a:off x="3575842" y="5156409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659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-0.16354 1.48148E-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/>
      <p:bldP spid="22" grpId="0"/>
      <p:bldP spid="33" grpId="0"/>
      <p:bldP spid="36" grpId="0" animBg="1"/>
      <p:bldP spid="37" grpId="0"/>
      <p:bldP spid="48" grpId="0"/>
      <p:bldP spid="49" grpId="0"/>
      <p:bldP spid="50" grpId="0"/>
      <p:bldP spid="51" grpId="0"/>
      <p:bldP spid="54" grpId="0"/>
      <p:bldP spid="55" grpId="0"/>
      <p:bldP spid="56" grpId="0"/>
      <p:bldP spid="57" grpId="0"/>
      <p:bldP spid="58" grpId="0"/>
      <p:bldP spid="58" grpId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6BCBFB-BBC7-42F1-95CD-058E172363A0}">
  <ds:schemaRefs>
    <ds:schemaRef ds:uri="http://schemas.microsoft.com/office/2006/metadata/properties"/>
    <ds:schemaRef ds:uri="16c05727-aa75-4e4a-9b5f-8a80a1165891"/>
    <ds:schemaRef ds:uri="http://purl.org/dc/elements/1.1/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1F91CDEB-92ED-41DC-BF33-2916A76876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259D436-C82E-43E0-8A01-53DF9CED60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{C75FFCEC-A489-4D8A-A92F-B13942C87403}tf11531919_win32</Template>
  <TotalTime>2080</TotalTime>
  <Words>629</Words>
  <Application>Microsoft Office PowerPoint</Application>
  <PresentationFormat>شاشة عريضة</PresentationFormat>
  <Paragraphs>439</Paragraphs>
  <Slides>42</Slides>
  <Notes>0</Notes>
  <HiddenSlides>9</HiddenSlides>
  <MMClips>0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42</vt:i4>
      </vt:variant>
    </vt:vector>
  </HeadingPairs>
  <TitlesOfParts>
    <vt:vector size="55" baseType="lpstr">
      <vt:lpstr>Academy Engraved LET Plain:1.0</vt:lpstr>
      <vt:lpstr>Aldhabi</vt:lpstr>
      <vt:lpstr>Arial</vt:lpstr>
      <vt:lpstr>Bodoni SvtyTwo OS ITC TT-BookIt</vt:lpstr>
      <vt:lpstr>Bodoni SvtyTwo SC ITC TT-Book</vt:lpstr>
      <vt:lpstr>Calibri</vt:lpstr>
      <vt:lpstr>Calibri Light</vt:lpstr>
      <vt:lpstr>Garamond</vt:lpstr>
      <vt:lpstr>Helvetica</vt:lpstr>
      <vt:lpstr>SavonVTI</vt:lpstr>
      <vt:lpstr>Office Theme</vt:lpstr>
      <vt:lpstr>2_Office Theme</vt:lpstr>
      <vt:lpstr>نسق Office</vt:lpstr>
      <vt:lpstr>بند ( 7- 2 ) جمع الكسور والأعداد الكسرية ذات المقامات المختلفة  اعداد : ليلى السلامين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هيا نحلق في السماء</vt:lpstr>
      <vt:lpstr>عرض تقديمي في PowerPoint</vt:lpstr>
      <vt:lpstr>المرحلة الأولى</vt:lpstr>
      <vt:lpstr>السؤال الأول</vt:lpstr>
      <vt:lpstr>عرض تقديمي في PowerPoint</vt:lpstr>
      <vt:lpstr>السؤال الثاني</vt:lpstr>
      <vt:lpstr>المرحلة الأولى</vt:lpstr>
      <vt:lpstr>السؤال الثالث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المرحلة الثانية</vt:lpstr>
      <vt:lpstr>السؤال الأول</vt:lpstr>
      <vt:lpstr>عرض تقديمي في PowerPoint</vt:lpstr>
      <vt:lpstr>السؤال الثاني</vt:lpstr>
      <vt:lpstr>المرحلة الثانية</vt:lpstr>
      <vt:lpstr>السؤال الثالث</vt:lpstr>
      <vt:lpstr>عرض تقديمي في PowerPoint</vt:lpstr>
      <vt:lpstr>عرض تقديمي في PowerPoint</vt:lpstr>
      <vt:lpstr>المرحلة الثالثة</vt:lpstr>
      <vt:lpstr>السؤال الأول</vt:lpstr>
      <vt:lpstr>عرض تقديمي في PowerPoint</vt:lpstr>
      <vt:lpstr>السؤال الثاني</vt:lpstr>
      <vt:lpstr>أحسنت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(7-2): جمع الكسور والأعداد الكسرية ذات المقامات المختلفة</dc:title>
  <dc:creator>نوره راشد محمد علي</dc:creator>
  <cp:lastModifiedBy>Lenovo</cp:lastModifiedBy>
  <cp:revision>31</cp:revision>
  <cp:lastPrinted>2022-03-08T04:22:58Z</cp:lastPrinted>
  <dcterms:created xsi:type="dcterms:W3CDTF">2022-01-10T13:12:24Z</dcterms:created>
  <dcterms:modified xsi:type="dcterms:W3CDTF">2023-06-04T18:33:15Z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