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media1.mov" ContentType="video/unknown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8.png"/><Relationship Id="rId4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5.jpeg"/><Relationship Id="rId6" Type="http://schemas.openxmlformats.org/officeDocument/2006/relationships/image" Target="../media/image3.png"/><Relationship Id="rId7" Type="http://schemas.openxmlformats.org/officeDocument/2006/relationships/image" Target="../media/image6.jpeg"/><Relationship Id="rId8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7.png"/><Relationship Id="rId4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197" y="592658"/>
            <a:ext cx="12240406" cy="8568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ما يضاد التوحيد أو ينقصه :"/>
          <p:cNvSpPr txBox="1"/>
          <p:nvPr>
            <p:ph type="title" idx="4294967295"/>
          </p:nvPr>
        </p:nvSpPr>
        <p:spPr>
          <a:xfrm>
            <a:off x="4005133" y="1846979"/>
            <a:ext cx="8942963" cy="1345352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62204">
              <a:defRPr sz="7192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ما يضاد التوحيد أو ينقصه :</a:t>
            </a:r>
          </a:p>
        </p:txBody>
      </p:sp>
      <p:sp>
        <p:nvSpPr>
          <p:cNvPr id="165" name="سهم ١٠"/>
          <p:cNvSpPr/>
          <p:nvPr/>
        </p:nvSpPr>
        <p:spPr>
          <a:xfrm>
            <a:off x="9210819" y="4273148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6" name="سهم ١٠"/>
          <p:cNvSpPr/>
          <p:nvPr/>
        </p:nvSpPr>
        <p:spPr>
          <a:xfrm>
            <a:off x="9210819" y="6558541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7" name="بالأعمال"/>
          <p:cNvSpPr txBox="1"/>
          <p:nvPr/>
        </p:nvSpPr>
        <p:spPr>
          <a:xfrm>
            <a:off x="4508690" y="6664848"/>
            <a:ext cx="3987419" cy="1387586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08254">
              <a:defRPr b="0" sz="7394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بالأعمال </a:t>
            </a:r>
          </a:p>
        </p:txBody>
      </p:sp>
      <p:sp>
        <p:nvSpPr>
          <p:cNvPr id="168" name="بالأقوال"/>
          <p:cNvSpPr txBox="1"/>
          <p:nvPr/>
        </p:nvSpPr>
        <p:spPr>
          <a:xfrm>
            <a:off x="4508691" y="4379455"/>
            <a:ext cx="3987419" cy="1387587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08254">
              <a:defRPr b="0" sz="7394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بالأقوال </a:t>
            </a:r>
          </a:p>
        </p:txBody>
      </p:sp>
      <p:sp>
        <p:nvSpPr>
          <p:cNvPr id="169" name="مشي"/>
          <p:cNvSpPr/>
          <p:nvPr/>
        </p:nvSpPr>
        <p:spPr>
          <a:xfrm>
            <a:off x="2038390" y="6578797"/>
            <a:ext cx="991471" cy="1559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5" h="21600" fill="norm" stroke="1" extrusionOk="0">
                <a:moveTo>
                  <a:pt x="12595" y="0"/>
                </a:moveTo>
                <a:cubicBezTo>
                  <a:pt x="11888" y="0"/>
                  <a:pt x="11182" y="175"/>
                  <a:pt x="10642" y="525"/>
                </a:cubicBezTo>
                <a:cubicBezTo>
                  <a:pt x="9564" y="1225"/>
                  <a:pt x="9564" y="2359"/>
                  <a:pt x="10642" y="3059"/>
                </a:cubicBezTo>
                <a:cubicBezTo>
                  <a:pt x="11721" y="3759"/>
                  <a:pt x="13469" y="3759"/>
                  <a:pt x="14547" y="3059"/>
                </a:cubicBezTo>
                <a:cubicBezTo>
                  <a:pt x="15626" y="2359"/>
                  <a:pt x="15626" y="1225"/>
                  <a:pt x="14547" y="525"/>
                </a:cubicBezTo>
                <a:cubicBezTo>
                  <a:pt x="14008" y="175"/>
                  <a:pt x="13302" y="0"/>
                  <a:pt x="12595" y="0"/>
                </a:cubicBezTo>
                <a:close/>
                <a:moveTo>
                  <a:pt x="10897" y="3858"/>
                </a:moveTo>
                <a:cubicBezTo>
                  <a:pt x="10134" y="3888"/>
                  <a:pt x="9610" y="4121"/>
                  <a:pt x="9610" y="4121"/>
                </a:cubicBezTo>
                <a:lnTo>
                  <a:pt x="5783" y="5439"/>
                </a:lnTo>
                <a:lnTo>
                  <a:pt x="2926" y="6234"/>
                </a:lnTo>
                <a:cubicBezTo>
                  <a:pt x="2538" y="6341"/>
                  <a:pt x="2256" y="6567"/>
                  <a:pt x="2177" y="6836"/>
                </a:cubicBezTo>
                <a:lnTo>
                  <a:pt x="1184" y="10206"/>
                </a:lnTo>
                <a:cubicBezTo>
                  <a:pt x="1052" y="10653"/>
                  <a:pt x="1504" y="11086"/>
                  <a:pt x="2192" y="11171"/>
                </a:cubicBezTo>
                <a:cubicBezTo>
                  <a:pt x="2881" y="11256"/>
                  <a:pt x="3545" y="10964"/>
                  <a:pt x="3677" y="10516"/>
                </a:cubicBezTo>
                <a:lnTo>
                  <a:pt x="4545" y="7575"/>
                </a:lnTo>
                <a:lnTo>
                  <a:pt x="7179" y="6843"/>
                </a:lnTo>
                <a:lnTo>
                  <a:pt x="5674" y="11097"/>
                </a:lnTo>
                <a:cubicBezTo>
                  <a:pt x="5594" y="11209"/>
                  <a:pt x="5538" y="11331"/>
                  <a:pt x="5513" y="11460"/>
                </a:cubicBezTo>
                <a:lnTo>
                  <a:pt x="4779" y="15196"/>
                </a:lnTo>
                <a:lnTo>
                  <a:pt x="305" y="19693"/>
                </a:lnTo>
                <a:cubicBezTo>
                  <a:pt x="-266" y="20267"/>
                  <a:pt x="-12" y="21032"/>
                  <a:pt x="872" y="21403"/>
                </a:cubicBezTo>
                <a:cubicBezTo>
                  <a:pt x="1191" y="21536"/>
                  <a:pt x="1547" y="21600"/>
                  <a:pt x="1901" y="21600"/>
                </a:cubicBezTo>
                <a:cubicBezTo>
                  <a:pt x="2526" y="21600"/>
                  <a:pt x="3141" y="21401"/>
                  <a:pt x="3505" y="21035"/>
                </a:cubicBezTo>
                <a:lnTo>
                  <a:pt x="8214" y="16301"/>
                </a:lnTo>
                <a:cubicBezTo>
                  <a:pt x="8368" y="16146"/>
                  <a:pt x="8466" y="15970"/>
                  <a:pt x="8502" y="15787"/>
                </a:cubicBezTo>
                <a:lnTo>
                  <a:pt x="9108" y="12709"/>
                </a:lnTo>
                <a:lnTo>
                  <a:pt x="14079" y="16306"/>
                </a:lnTo>
                <a:lnTo>
                  <a:pt x="15307" y="20589"/>
                </a:lnTo>
                <a:cubicBezTo>
                  <a:pt x="15477" y="21184"/>
                  <a:pt x="16276" y="21600"/>
                  <a:pt x="17176" y="21600"/>
                </a:cubicBezTo>
                <a:cubicBezTo>
                  <a:pt x="17292" y="21600"/>
                  <a:pt x="17409" y="21592"/>
                  <a:pt x="17527" y="21578"/>
                </a:cubicBezTo>
                <a:cubicBezTo>
                  <a:pt x="18561" y="21453"/>
                  <a:pt x="19243" y="20808"/>
                  <a:pt x="19051" y="20137"/>
                </a:cubicBezTo>
                <a:lnTo>
                  <a:pt x="17727" y="15513"/>
                </a:lnTo>
                <a:cubicBezTo>
                  <a:pt x="17663" y="15290"/>
                  <a:pt x="17506" y="15081"/>
                  <a:pt x="17272" y="14912"/>
                </a:cubicBezTo>
                <a:lnTo>
                  <a:pt x="12070" y="11149"/>
                </a:lnTo>
                <a:lnTo>
                  <a:pt x="13099" y="8066"/>
                </a:lnTo>
                <a:lnTo>
                  <a:pt x="14261" y="9345"/>
                </a:lnTo>
                <a:cubicBezTo>
                  <a:pt x="14388" y="9485"/>
                  <a:pt x="14576" y="9597"/>
                  <a:pt x="14800" y="9668"/>
                </a:cubicBezTo>
                <a:lnTo>
                  <a:pt x="19329" y="11102"/>
                </a:lnTo>
                <a:cubicBezTo>
                  <a:pt x="19508" y="11159"/>
                  <a:pt x="19698" y="11185"/>
                  <a:pt x="19885" y="11185"/>
                </a:cubicBezTo>
                <a:cubicBezTo>
                  <a:pt x="20356" y="11185"/>
                  <a:pt x="20806" y="11015"/>
                  <a:pt x="21027" y="10722"/>
                </a:cubicBezTo>
                <a:cubicBezTo>
                  <a:pt x="21334" y="10313"/>
                  <a:pt x="21072" y="9820"/>
                  <a:pt x="20442" y="9620"/>
                </a:cubicBezTo>
                <a:lnTo>
                  <a:pt x="16256" y="8294"/>
                </a:lnTo>
                <a:lnTo>
                  <a:pt x="14441" y="6296"/>
                </a:lnTo>
                <a:lnTo>
                  <a:pt x="13294" y="4732"/>
                </a:lnTo>
                <a:cubicBezTo>
                  <a:pt x="12990" y="4278"/>
                  <a:pt x="12391" y="4063"/>
                  <a:pt x="12007" y="3967"/>
                </a:cubicBezTo>
                <a:cubicBezTo>
                  <a:pt x="11975" y="3959"/>
                  <a:pt x="11942" y="3950"/>
                  <a:pt x="11908" y="3944"/>
                </a:cubicBezTo>
                <a:cubicBezTo>
                  <a:pt x="11757" y="3910"/>
                  <a:pt x="11656" y="3898"/>
                  <a:pt x="11656" y="3898"/>
                </a:cubicBezTo>
                <a:cubicBezTo>
                  <a:pt x="11512" y="3876"/>
                  <a:pt x="11372" y="3864"/>
                  <a:pt x="11238" y="3858"/>
                </a:cubicBezTo>
                <a:cubicBezTo>
                  <a:pt x="11120" y="3852"/>
                  <a:pt x="11006" y="3853"/>
                  <a:pt x="10897" y="385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0" name="رأس"/>
          <p:cNvSpPr/>
          <p:nvPr/>
        </p:nvSpPr>
        <p:spPr>
          <a:xfrm>
            <a:off x="1566857" y="3877210"/>
            <a:ext cx="1313385" cy="1571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9154" y="0"/>
                </a:moveTo>
                <a:cubicBezTo>
                  <a:pt x="3064" y="0"/>
                  <a:pt x="0" y="3297"/>
                  <a:pt x="0" y="7252"/>
                </a:cubicBezTo>
                <a:cubicBezTo>
                  <a:pt x="0" y="11207"/>
                  <a:pt x="2755" y="14261"/>
                  <a:pt x="3263" y="17024"/>
                </a:cubicBezTo>
                <a:cubicBezTo>
                  <a:pt x="3772" y="19786"/>
                  <a:pt x="1428" y="21600"/>
                  <a:pt x="1428" y="21600"/>
                </a:cubicBezTo>
                <a:lnTo>
                  <a:pt x="13269" y="21600"/>
                </a:lnTo>
                <a:cubicBezTo>
                  <a:pt x="14015" y="18211"/>
                  <a:pt x="15444" y="18832"/>
                  <a:pt x="16687" y="18799"/>
                </a:cubicBezTo>
                <a:cubicBezTo>
                  <a:pt x="17929" y="18767"/>
                  <a:pt x="19467" y="18460"/>
                  <a:pt x="19210" y="17068"/>
                </a:cubicBezTo>
                <a:cubicBezTo>
                  <a:pt x="19036" y="16134"/>
                  <a:pt x="19250" y="15837"/>
                  <a:pt x="19675" y="15341"/>
                </a:cubicBezTo>
                <a:cubicBezTo>
                  <a:pt x="20100" y="14844"/>
                  <a:pt x="19256" y="14402"/>
                  <a:pt x="19256" y="14402"/>
                </a:cubicBezTo>
                <a:lnTo>
                  <a:pt x="19745" y="14169"/>
                </a:lnTo>
                <a:cubicBezTo>
                  <a:pt x="19977" y="14061"/>
                  <a:pt x="20093" y="13835"/>
                  <a:pt x="20035" y="13619"/>
                </a:cubicBezTo>
                <a:cubicBezTo>
                  <a:pt x="20009" y="13533"/>
                  <a:pt x="19982" y="13430"/>
                  <a:pt x="19950" y="13301"/>
                </a:cubicBezTo>
                <a:cubicBezTo>
                  <a:pt x="19847" y="12874"/>
                  <a:pt x="20073" y="12503"/>
                  <a:pt x="20497" y="12373"/>
                </a:cubicBezTo>
                <a:cubicBezTo>
                  <a:pt x="20877" y="12260"/>
                  <a:pt x="21149" y="12098"/>
                  <a:pt x="21342" y="11942"/>
                </a:cubicBezTo>
                <a:cubicBezTo>
                  <a:pt x="21600" y="11737"/>
                  <a:pt x="21600" y="11374"/>
                  <a:pt x="21407" y="11120"/>
                </a:cubicBezTo>
                <a:cubicBezTo>
                  <a:pt x="20705" y="10192"/>
                  <a:pt x="19983" y="9173"/>
                  <a:pt x="19487" y="8520"/>
                </a:cubicBezTo>
                <a:cubicBezTo>
                  <a:pt x="18754" y="7554"/>
                  <a:pt x="19939" y="7036"/>
                  <a:pt x="19572" y="5994"/>
                </a:cubicBezTo>
                <a:cubicBezTo>
                  <a:pt x="18658" y="2406"/>
                  <a:pt x="15959" y="0"/>
                  <a:pt x="9154" y="0"/>
                </a:cubicBezTo>
                <a:close/>
              </a:path>
            </a:pathLst>
          </a:cu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1" name="رياح"/>
          <p:cNvSpPr/>
          <p:nvPr/>
        </p:nvSpPr>
        <p:spPr>
          <a:xfrm>
            <a:off x="2851386" y="4639226"/>
            <a:ext cx="569539" cy="475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fill="norm" stroke="1" extrusionOk="0">
                <a:moveTo>
                  <a:pt x="11007" y="3"/>
                </a:moveTo>
                <a:cubicBezTo>
                  <a:pt x="10519" y="-14"/>
                  <a:pt x="10178" y="40"/>
                  <a:pt x="10143" y="46"/>
                </a:cubicBezTo>
                <a:cubicBezTo>
                  <a:pt x="9825" y="98"/>
                  <a:pt x="9605" y="450"/>
                  <a:pt x="9648" y="830"/>
                </a:cubicBezTo>
                <a:cubicBezTo>
                  <a:pt x="9692" y="1210"/>
                  <a:pt x="9984" y="1474"/>
                  <a:pt x="10301" y="1422"/>
                </a:cubicBezTo>
                <a:cubicBezTo>
                  <a:pt x="10319" y="1419"/>
                  <a:pt x="12142" y="1155"/>
                  <a:pt x="13202" y="2265"/>
                </a:cubicBezTo>
                <a:cubicBezTo>
                  <a:pt x="13739" y="2827"/>
                  <a:pt x="14011" y="3682"/>
                  <a:pt x="14008" y="4804"/>
                </a:cubicBezTo>
                <a:lnTo>
                  <a:pt x="14008" y="4830"/>
                </a:lnTo>
                <a:cubicBezTo>
                  <a:pt x="14009" y="4842"/>
                  <a:pt x="14024" y="6068"/>
                  <a:pt x="13259" y="7015"/>
                </a:cubicBezTo>
                <a:cubicBezTo>
                  <a:pt x="12615" y="7814"/>
                  <a:pt x="11591" y="8215"/>
                  <a:pt x="10224" y="8212"/>
                </a:cubicBezTo>
                <a:lnTo>
                  <a:pt x="581" y="8212"/>
                </a:lnTo>
                <a:cubicBezTo>
                  <a:pt x="260" y="8212"/>
                  <a:pt x="0" y="8524"/>
                  <a:pt x="0" y="8908"/>
                </a:cubicBezTo>
                <a:cubicBezTo>
                  <a:pt x="0" y="9291"/>
                  <a:pt x="260" y="9603"/>
                  <a:pt x="581" y="9603"/>
                </a:cubicBezTo>
                <a:lnTo>
                  <a:pt x="10222" y="9603"/>
                </a:lnTo>
                <a:cubicBezTo>
                  <a:pt x="11918" y="9606"/>
                  <a:pt x="13221" y="9062"/>
                  <a:pt x="14093" y="7982"/>
                </a:cubicBezTo>
                <a:cubicBezTo>
                  <a:pt x="15162" y="6657"/>
                  <a:pt x="15171" y="5000"/>
                  <a:pt x="15168" y="4798"/>
                </a:cubicBezTo>
                <a:cubicBezTo>
                  <a:pt x="15169" y="3260"/>
                  <a:pt x="14766" y="2055"/>
                  <a:pt x="13966" y="1218"/>
                </a:cubicBezTo>
                <a:cubicBezTo>
                  <a:pt x="13047" y="255"/>
                  <a:pt x="11820" y="32"/>
                  <a:pt x="11007" y="3"/>
                </a:cubicBezTo>
                <a:close/>
                <a:moveTo>
                  <a:pt x="18476" y="6734"/>
                </a:moveTo>
                <a:cubicBezTo>
                  <a:pt x="18113" y="6721"/>
                  <a:pt x="17862" y="6760"/>
                  <a:pt x="17835" y="6765"/>
                </a:cubicBezTo>
                <a:cubicBezTo>
                  <a:pt x="17519" y="6817"/>
                  <a:pt x="17297" y="7166"/>
                  <a:pt x="17339" y="7545"/>
                </a:cubicBezTo>
                <a:cubicBezTo>
                  <a:pt x="17382" y="7925"/>
                  <a:pt x="17674" y="8191"/>
                  <a:pt x="17991" y="8141"/>
                </a:cubicBezTo>
                <a:cubicBezTo>
                  <a:pt x="18003" y="8140"/>
                  <a:pt x="19225" y="7959"/>
                  <a:pt x="19926" y="8697"/>
                </a:cubicBezTo>
                <a:cubicBezTo>
                  <a:pt x="20272" y="9062"/>
                  <a:pt x="20439" y="9601"/>
                  <a:pt x="20437" y="10347"/>
                </a:cubicBezTo>
                <a:lnTo>
                  <a:pt x="20439" y="10373"/>
                </a:lnTo>
                <a:cubicBezTo>
                  <a:pt x="20439" y="10381"/>
                  <a:pt x="20449" y="11166"/>
                  <a:pt x="19953" y="11780"/>
                </a:cubicBezTo>
                <a:cubicBezTo>
                  <a:pt x="19530" y="12304"/>
                  <a:pt x="18848" y="12570"/>
                  <a:pt x="17928" y="12570"/>
                </a:cubicBezTo>
                <a:cubicBezTo>
                  <a:pt x="17923" y="12570"/>
                  <a:pt x="17919" y="12570"/>
                  <a:pt x="17915" y="12570"/>
                </a:cubicBezTo>
                <a:lnTo>
                  <a:pt x="581" y="12546"/>
                </a:lnTo>
                <a:cubicBezTo>
                  <a:pt x="261" y="12546"/>
                  <a:pt x="1" y="12858"/>
                  <a:pt x="0" y="13242"/>
                </a:cubicBezTo>
                <a:cubicBezTo>
                  <a:pt x="0" y="13625"/>
                  <a:pt x="259" y="13936"/>
                  <a:pt x="579" y="13937"/>
                </a:cubicBezTo>
                <a:lnTo>
                  <a:pt x="17913" y="13959"/>
                </a:lnTo>
                <a:cubicBezTo>
                  <a:pt x="17919" y="13959"/>
                  <a:pt x="17924" y="13959"/>
                  <a:pt x="17930" y="13959"/>
                </a:cubicBezTo>
                <a:cubicBezTo>
                  <a:pt x="19175" y="13959"/>
                  <a:pt x="20136" y="13552"/>
                  <a:pt x="20786" y="12746"/>
                </a:cubicBezTo>
                <a:cubicBezTo>
                  <a:pt x="21582" y="11760"/>
                  <a:pt x="21600" y="10526"/>
                  <a:pt x="21598" y="10345"/>
                </a:cubicBezTo>
                <a:cubicBezTo>
                  <a:pt x="21599" y="9190"/>
                  <a:pt x="21292" y="8281"/>
                  <a:pt x="20685" y="7646"/>
                </a:cubicBezTo>
                <a:cubicBezTo>
                  <a:pt x="19996" y="6924"/>
                  <a:pt x="19082" y="6757"/>
                  <a:pt x="18476" y="6734"/>
                </a:cubicBezTo>
                <a:close/>
                <a:moveTo>
                  <a:pt x="15068" y="16652"/>
                </a:moveTo>
                <a:lnTo>
                  <a:pt x="579" y="16666"/>
                </a:lnTo>
                <a:cubicBezTo>
                  <a:pt x="259" y="16666"/>
                  <a:pt x="0" y="16977"/>
                  <a:pt x="0" y="17361"/>
                </a:cubicBezTo>
                <a:cubicBezTo>
                  <a:pt x="1" y="17745"/>
                  <a:pt x="260" y="18055"/>
                  <a:pt x="581" y="18055"/>
                </a:cubicBezTo>
                <a:lnTo>
                  <a:pt x="15070" y="18040"/>
                </a:lnTo>
                <a:cubicBezTo>
                  <a:pt x="15073" y="18040"/>
                  <a:pt x="15076" y="18040"/>
                  <a:pt x="15078" y="18040"/>
                </a:cubicBezTo>
                <a:cubicBezTo>
                  <a:pt x="15565" y="18040"/>
                  <a:pt x="15920" y="18171"/>
                  <a:pt x="16133" y="18426"/>
                </a:cubicBezTo>
                <a:cubicBezTo>
                  <a:pt x="16371" y="18712"/>
                  <a:pt x="16372" y="19087"/>
                  <a:pt x="16372" y="19092"/>
                </a:cubicBezTo>
                <a:lnTo>
                  <a:pt x="16372" y="19118"/>
                </a:lnTo>
                <a:cubicBezTo>
                  <a:pt x="16373" y="19486"/>
                  <a:pt x="16297" y="19746"/>
                  <a:pt x="16140" y="19912"/>
                </a:cubicBezTo>
                <a:cubicBezTo>
                  <a:pt x="15853" y="20215"/>
                  <a:pt x="15324" y="20212"/>
                  <a:pt x="15144" y="20185"/>
                </a:cubicBezTo>
                <a:cubicBezTo>
                  <a:pt x="14828" y="20135"/>
                  <a:pt x="14538" y="20400"/>
                  <a:pt x="14494" y="20779"/>
                </a:cubicBezTo>
                <a:cubicBezTo>
                  <a:pt x="14451" y="21160"/>
                  <a:pt x="14671" y="21509"/>
                  <a:pt x="14989" y="21562"/>
                </a:cubicBezTo>
                <a:cubicBezTo>
                  <a:pt x="15025" y="21568"/>
                  <a:pt x="15152" y="21586"/>
                  <a:pt x="15330" y="21586"/>
                </a:cubicBezTo>
                <a:cubicBezTo>
                  <a:pt x="15730" y="21586"/>
                  <a:pt x="16392" y="21493"/>
                  <a:pt x="16901" y="20961"/>
                </a:cubicBezTo>
                <a:cubicBezTo>
                  <a:pt x="17189" y="20659"/>
                  <a:pt x="17533" y="20097"/>
                  <a:pt x="17533" y="19124"/>
                </a:cubicBezTo>
                <a:cubicBezTo>
                  <a:pt x="17535" y="18965"/>
                  <a:pt x="17519" y="18144"/>
                  <a:pt x="16976" y="17472"/>
                </a:cubicBezTo>
                <a:cubicBezTo>
                  <a:pt x="16535" y="16926"/>
                  <a:pt x="15897" y="16646"/>
                  <a:pt x="15068" y="1665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ما يضاد التوحيد أو ينقصه من الأقوال :"/>
          <p:cNvSpPr txBox="1"/>
          <p:nvPr>
            <p:ph type="title" idx="4294967295"/>
          </p:nvPr>
        </p:nvSpPr>
        <p:spPr>
          <a:xfrm>
            <a:off x="2216415" y="1846979"/>
            <a:ext cx="10731681" cy="1420945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79729">
              <a:defRPr sz="7539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ما يضاد التوحيد أو ينقصه من الأقوال :</a:t>
            </a:r>
          </a:p>
        </p:txBody>
      </p:sp>
      <p:sp>
        <p:nvSpPr>
          <p:cNvPr id="174" name="سهم ١٠"/>
          <p:cNvSpPr/>
          <p:nvPr/>
        </p:nvSpPr>
        <p:spPr>
          <a:xfrm>
            <a:off x="9210819" y="4273148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5" name="سهم ١٠"/>
          <p:cNvSpPr/>
          <p:nvPr/>
        </p:nvSpPr>
        <p:spPr>
          <a:xfrm>
            <a:off x="9210819" y="6558541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6" name="الرقى"/>
          <p:cNvSpPr txBox="1"/>
          <p:nvPr/>
        </p:nvSpPr>
        <p:spPr>
          <a:xfrm>
            <a:off x="3105767" y="4197585"/>
            <a:ext cx="5032675" cy="1751326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8500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الرقى </a:t>
            </a:r>
          </a:p>
        </p:txBody>
      </p:sp>
      <p:sp>
        <p:nvSpPr>
          <p:cNvPr id="177" name="الحلف بغير الله"/>
          <p:cNvSpPr txBox="1"/>
          <p:nvPr/>
        </p:nvSpPr>
        <p:spPr>
          <a:xfrm>
            <a:off x="3079618" y="6789312"/>
            <a:ext cx="5058824" cy="1436045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31622">
              <a:defRPr b="0" sz="7735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الحلف بغير الله </a:t>
            </a:r>
          </a:p>
        </p:txBody>
      </p:sp>
      <p:sp>
        <p:nvSpPr>
          <p:cNvPr id="178" name="رأس"/>
          <p:cNvSpPr/>
          <p:nvPr/>
        </p:nvSpPr>
        <p:spPr>
          <a:xfrm>
            <a:off x="93358" y="2111425"/>
            <a:ext cx="959874" cy="1148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9154" y="0"/>
                </a:moveTo>
                <a:cubicBezTo>
                  <a:pt x="3064" y="0"/>
                  <a:pt x="0" y="3297"/>
                  <a:pt x="0" y="7252"/>
                </a:cubicBezTo>
                <a:cubicBezTo>
                  <a:pt x="0" y="11207"/>
                  <a:pt x="2755" y="14261"/>
                  <a:pt x="3263" y="17024"/>
                </a:cubicBezTo>
                <a:cubicBezTo>
                  <a:pt x="3772" y="19786"/>
                  <a:pt x="1428" y="21600"/>
                  <a:pt x="1428" y="21600"/>
                </a:cubicBezTo>
                <a:lnTo>
                  <a:pt x="13269" y="21600"/>
                </a:lnTo>
                <a:cubicBezTo>
                  <a:pt x="14015" y="18211"/>
                  <a:pt x="15444" y="18832"/>
                  <a:pt x="16687" y="18799"/>
                </a:cubicBezTo>
                <a:cubicBezTo>
                  <a:pt x="17929" y="18767"/>
                  <a:pt x="19467" y="18460"/>
                  <a:pt x="19210" y="17068"/>
                </a:cubicBezTo>
                <a:cubicBezTo>
                  <a:pt x="19036" y="16134"/>
                  <a:pt x="19250" y="15837"/>
                  <a:pt x="19675" y="15341"/>
                </a:cubicBezTo>
                <a:cubicBezTo>
                  <a:pt x="20100" y="14844"/>
                  <a:pt x="19256" y="14402"/>
                  <a:pt x="19256" y="14402"/>
                </a:cubicBezTo>
                <a:lnTo>
                  <a:pt x="19745" y="14169"/>
                </a:lnTo>
                <a:cubicBezTo>
                  <a:pt x="19977" y="14061"/>
                  <a:pt x="20093" y="13835"/>
                  <a:pt x="20035" y="13619"/>
                </a:cubicBezTo>
                <a:cubicBezTo>
                  <a:pt x="20009" y="13533"/>
                  <a:pt x="19982" y="13430"/>
                  <a:pt x="19950" y="13301"/>
                </a:cubicBezTo>
                <a:cubicBezTo>
                  <a:pt x="19847" y="12874"/>
                  <a:pt x="20073" y="12503"/>
                  <a:pt x="20497" y="12373"/>
                </a:cubicBezTo>
                <a:cubicBezTo>
                  <a:pt x="20877" y="12260"/>
                  <a:pt x="21149" y="12098"/>
                  <a:pt x="21342" y="11942"/>
                </a:cubicBezTo>
                <a:cubicBezTo>
                  <a:pt x="21600" y="11737"/>
                  <a:pt x="21600" y="11374"/>
                  <a:pt x="21407" y="11120"/>
                </a:cubicBezTo>
                <a:cubicBezTo>
                  <a:pt x="20705" y="10192"/>
                  <a:pt x="19983" y="9173"/>
                  <a:pt x="19487" y="8520"/>
                </a:cubicBezTo>
                <a:cubicBezTo>
                  <a:pt x="18754" y="7554"/>
                  <a:pt x="19939" y="7036"/>
                  <a:pt x="19572" y="5994"/>
                </a:cubicBezTo>
                <a:cubicBezTo>
                  <a:pt x="18658" y="2406"/>
                  <a:pt x="15959" y="0"/>
                  <a:pt x="9154" y="0"/>
                </a:cubicBezTo>
                <a:close/>
              </a:path>
            </a:pathLst>
          </a:cu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9" name="رياح"/>
          <p:cNvSpPr/>
          <p:nvPr/>
        </p:nvSpPr>
        <p:spPr>
          <a:xfrm>
            <a:off x="1060823" y="2730811"/>
            <a:ext cx="404402" cy="337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fill="norm" stroke="1" extrusionOk="0">
                <a:moveTo>
                  <a:pt x="11007" y="3"/>
                </a:moveTo>
                <a:cubicBezTo>
                  <a:pt x="10519" y="-14"/>
                  <a:pt x="10178" y="40"/>
                  <a:pt x="10143" y="46"/>
                </a:cubicBezTo>
                <a:cubicBezTo>
                  <a:pt x="9825" y="98"/>
                  <a:pt x="9605" y="450"/>
                  <a:pt x="9648" y="830"/>
                </a:cubicBezTo>
                <a:cubicBezTo>
                  <a:pt x="9692" y="1210"/>
                  <a:pt x="9984" y="1474"/>
                  <a:pt x="10301" y="1422"/>
                </a:cubicBezTo>
                <a:cubicBezTo>
                  <a:pt x="10319" y="1419"/>
                  <a:pt x="12142" y="1155"/>
                  <a:pt x="13202" y="2265"/>
                </a:cubicBezTo>
                <a:cubicBezTo>
                  <a:pt x="13739" y="2827"/>
                  <a:pt x="14011" y="3682"/>
                  <a:pt x="14008" y="4804"/>
                </a:cubicBezTo>
                <a:lnTo>
                  <a:pt x="14008" y="4830"/>
                </a:lnTo>
                <a:cubicBezTo>
                  <a:pt x="14009" y="4842"/>
                  <a:pt x="14024" y="6068"/>
                  <a:pt x="13259" y="7015"/>
                </a:cubicBezTo>
                <a:cubicBezTo>
                  <a:pt x="12615" y="7814"/>
                  <a:pt x="11591" y="8215"/>
                  <a:pt x="10224" y="8212"/>
                </a:cubicBezTo>
                <a:lnTo>
                  <a:pt x="581" y="8212"/>
                </a:lnTo>
                <a:cubicBezTo>
                  <a:pt x="260" y="8212"/>
                  <a:pt x="0" y="8524"/>
                  <a:pt x="0" y="8908"/>
                </a:cubicBezTo>
                <a:cubicBezTo>
                  <a:pt x="0" y="9291"/>
                  <a:pt x="260" y="9603"/>
                  <a:pt x="581" y="9603"/>
                </a:cubicBezTo>
                <a:lnTo>
                  <a:pt x="10222" y="9603"/>
                </a:lnTo>
                <a:cubicBezTo>
                  <a:pt x="11918" y="9606"/>
                  <a:pt x="13221" y="9062"/>
                  <a:pt x="14093" y="7982"/>
                </a:cubicBezTo>
                <a:cubicBezTo>
                  <a:pt x="15162" y="6657"/>
                  <a:pt x="15171" y="5000"/>
                  <a:pt x="15168" y="4798"/>
                </a:cubicBezTo>
                <a:cubicBezTo>
                  <a:pt x="15169" y="3260"/>
                  <a:pt x="14766" y="2055"/>
                  <a:pt x="13966" y="1218"/>
                </a:cubicBezTo>
                <a:cubicBezTo>
                  <a:pt x="13047" y="255"/>
                  <a:pt x="11820" y="32"/>
                  <a:pt x="11007" y="3"/>
                </a:cubicBezTo>
                <a:close/>
                <a:moveTo>
                  <a:pt x="18476" y="6734"/>
                </a:moveTo>
                <a:cubicBezTo>
                  <a:pt x="18113" y="6721"/>
                  <a:pt x="17862" y="6760"/>
                  <a:pt x="17835" y="6765"/>
                </a:cubicBezTo>
                <a:cubicBezTo>
                  <a:pt x="17519" y="6817"/>
                  <a:pt x="17297" y="7166"/>
                  <a:pt x="17339" y="7545"/>
                </a:cubicBezTo>
                <a:cubicBezTo>
                  <a:pt x="17382" y="7925"/>
                  <a:pt x="17674" y="8191"/>
                  <a:pt x="17991" y="8141"/>
                </a:cubicBezTo>
                <a:cubicBezTo>
                  <a:pt x="18003" y="8140"/>
                  <a:pt x="19225" y="7959"/>
                  <a:pt x="19926" y="8697"/>
                </a:cubicBezTo>
                <a:cubicBezTo>
                  <a:pt x="20272" y="9062"/>
                  <a:pt x="20439" y="9601"/>
                  <a:pt x="20437" y="10347"/>
                </a:cubicBezTo>
                <a:lnTo>
                  <a:pt x="20439" y="10373"/>
                </a:lnTo>
                <a:cubicBezTo>
                  <a:pt x="20439" y="10381"/>
                  <a:pt x="20449" y="11166"/>
                  <a:pt x="19953" y="11780"/>
                </a:cubicBezTo>
                <a:cubicBezTo>
                  <a:pt x="19530" y="12304"/>
                  <a:pt x="18848" y="12570"/>
                  <a:pt x="17928" y="12570"/>
                </a:cubicBezTo>
                <a:cubicBezTo>
                  <a:pt x="17923" y="12570"/>
                  <a:pt x="17919" y="12570"/>
                  <a:pt x="17915" y="12570"/>
                </a:cubicBezTo>
                <a:lnTo>
                  <a:pt x="581" y="12546"/>
                </a:lnTo>
                <a:cubicBezTo>
                  <a:pt x="261" y="12546"/>
                  <a:pt x="1" y="12858"/>
                  <a:pt x="0" y="13242"/>
                </a:cubicBezTo>
                <a:cubicBezTo>
                  <a:pt x="0" y="13625"/>
                  <a:pt x="259" y="13936"/>
                  <a:pt x="579" y="13937"/>
                </a:cubicBezTo>
                <a:lnTo>
                  <a:pt x="17913" y="13959"/>
                </a:lnTo>
                <a:cubicBezTo>
                  <a:pt x="17919" y="13959"/>
                  <a:pt x="17924" y="13959"/>
                  <a:pt x="17930" y="13959"/>
                </a:cubicBezTo>
                <a:cubicBezTo>
                  <a:pt x="19175" y="13959"/>
                  <a:pt x="20136" y="13552"/>
                  <a:pt x="20786" y="12746"/>
                </a:cubicBezTo>
                <a:cubicBezTo>
                  <a:pt x="21582" y="11760"/>
                  <a:pt x="21600" y="10526"/>
                  <a:pt x="21598" y="10345"/>
                </a:cubicBezTo>
                <a:cubicBezTo>
                  <a:pt x="21599" y="9190"/>
                  <a:pt x="21292" y="8281"/>
                  <a:pt x="20685" y="7646"/>
                </a:cubicBezTo>
                <a:cubicBezTo>
                  <a:pt x="19996" y="6924"/>
                  <a:pt x="19082" y="6757"/>
                  <a:pt x="18476" y="6734"/>
                </a:cubicBezTo>
                <a:close/>
                <a:moveTo>
                  <a:pt x="15068" y="16652"/>
                </a:moveTo>
                <a:lnTo>
                  <a:pt x="579" y="16666"/>
                </a:lnTo>
                <a:cubicBezTo>
                  <a:pt x="259" y="16666"/>
                  <a:pt x="0" y="16977"/>
                  <a:pt x="0" y="17361"/>
                </a:cubicBezTo>
                <a:cubicBezTo>
                  <a:pt x="1" y="17745"/>
                  <a:pt x="260" y="18055"/>
                  <a:pt x="581" y="18055"/>
                </a:cubicBezTo>
                <a:lnTo>
                  <a:pt x="15070" y="18040"/>
                </a:lnTo>
                <a:cubicBezTo>
                  <a:pt x="15073" y="18040"/>
                  <a:pt x="15076" y="18040"/>
                  <a:pt x="15078" y="18040"/>
                </a:cubicBezTo>
                <a:cubicBezTo>
                  <a:pt x="15565" y="18040"/>
                  <a:pt x="15920" y="18171"/>
                  <a:pt x="16133" y="18426"/>
                </a:cubicBezTo>
                <a:cubicBezTo>
                  <a:pt x="16371" y="18712"/>
                  <a:pt x="16372" y="19087"/>
                  <a:pt x="16372" y="19092"/>
                </a:cubicBezTo>
                <a:lnTo>
                  <a:pt x="16372" y="19118"/>
                </a:lnTo>
                <a:cubicBezTo>
                  <a:pt x="16373" y="19486"/>
                  <a:pt x="16297" y="19746"/>
                  <a:pt x="16140" y="19912"/>
                </a:cubicBezTo>
                <a:cubicBezTo>
                  <a:pt x="15853" y="20215"/>
                  <a:pt x="15324" y="20212"/>
                  <a:pt x="15144" y="20185"/>
                </a:cubicBezTo>
                <a:cubicBezTo>
                  <a:pt x="14828" y="20135"/>
                  <a:pt x="14538" y="20400"/>
                  <a:pt x="14494" y="20779"/>
                </a:cubicBezTo>
                <a:cubicBezTo>
                  <a:pt x="14451" y="21160"/>
                  <a:pt x="14671" y="21509"/>
                  <a:pt x="14989" y="21562"/>
                </a:cubicBezTo>
                <a:cubicBezTo>
                  <a:pt x="15025" y="21568"/>
                  <a:pt x="15152" y="21586"/>
                  <a:pt x="15330" y="21586"/>
                </a:cubicBezTo>
                <a:cubicBezTo>
                  <a:pt x="15730" y="21586"/>
                  <a:pt x="16392" y="21493"/>
                  <a:pt x="16901" y="20961"/>
                </a:cubicBezTo>
                <a:cubicBezTo>
                  <a:pt x="17189" y="20659"/>
                  <a:pt x="17533" y="20097"/>
                  <a:pt x="17533" y="19124"/>
                </a:cubicBezTo>
                <a:cubicBezTo>
                  <a:pt x="17535" y="18965"/>
                  <a:pt x="17519" y="18144"/>
                  <a:pt x="16976" y="17472"/>
                </a:cubicBezTo>
                <a:cubicBezTo>
                  <a:pt x="16535" y="16926"/>
                  <a:pt x="15897" y="16646"/>
                  <a:pt x="15068" y="1665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ما يضاد التوحيد أو ينقصه من الأقوال :"/>
          <p:cNvSpPr txBox="1"/>
          <p:nvPr>
            <p:ph type="title" idx="4294967295"/>
          </p:nvPr>
        </p:nvSpPr>
        <p:spPr>
          <a:xfrm>
            <a:off x="2348176" y="529370"/>
            <a:ext cx="10731681" cy="1420945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79729">
              <a:defRPr sz="7539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ما يضاد التوحيد أو ينقصه من الأقوال :</a:t>
            </a:r>
          </a:p>
        </p:txBody>
      </p:sp>
      <p:sp>
        <p:nvSpPr>
          <p:cNvPr id="182" name="سهم ١٠"/>
          <p:cNvSpPr/>
          <p:nvPr/>
        </p:nvSpPr>
        <p:spPr>
          <a:xfrm>
            <a:off x="11055471" y="2428495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83" name="الرقى"/>
          <p:cNvSpPr txBox="1"/>
          <p:nvPr/>
        </p:nvSpPr>
        <p:spPr>
          <a:xfrm>
            <a:off x="6004507" y="2352933"/>
            <a:ext cx="5032675" cy="1751326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8500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    الرقى </a:t>
            </a:r>
          </a:p>
        </p:txBody>
      </p:sp>
      <p:sp>
        <p:nvSpPr>
          <p:cNvPr id="184" name="رقية شرعية :…"/>
          <p:cNvSpPr txBox="1"/>
          <p:nvPr/>
        </p:nvSpPr>
        <p:spPr>
          <a:xfrm>
            <a:off x="6188192" y="4718985"/>
            <a:ext cx="4281417" cy="4287145"/>
          </a:xfrm>
          <a:prstGeom prst="rect">
            <a:avLst/>
          </a:prstGeom>
          <a:ln w="165100">
            <a:solidFill>
              <a:srgbClr val="FFEB8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338835">
              <a:defRPr b="0" sz="5626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رقية شرعية :</a:t>
            </a:r>
          </a:p>
          <a:p>
            <a:pPr defTabSz="338835">
              <a:defRPr b="0" sz="5626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defTabSz="338835">
              <a:defRPr b="0" sz="5626">
                <a:latin typeface="Muna Bold"/>
                <a:ea typeface="Muna Bold"/>
                <a:cs typeface="Muna Bold"/>
                <a:sym typeface="Muna Bold"/>
              </a:defRPr>
            </a:pPr>
            <a:r>
              <a:t>وهي ماكانت من الكتاب والسنة وهي </a:t>
            </a:r>
            <a:r>
              <a:rPr>
                <a:solidFill>
                  <a:srgbClr val="B51A00"/>
                </a:solidFill>
              </a:rPr>
              <a:t>جائزة</a:t>
            </a:r>
            <a:r>
              <a:t> شرعاً .</a:t>
            </a:r>
          </a:p>
        </p:txBody>
      </p:sp>
      <p:sp>
        <p:nvSpPr>
          <p:cNvPr id="185" name="رقية شركية :…"/>
          <p:cNvSpPr txBox="1"/>
          <p:nvPr/>
        </p:nvSpPr>
        <p:spPr>
          <a:xfrm>
            <a:off x="1602396" y="4718985"/>
            <a:ext cx="4281416" cy="4287145"/>
          </a:xfrm>
          <a:prstGeom prst="rect">
            <a:avLst/>
          </a:prstGeom>
          <a:ln w="165100">
            <a:solidFill>
              <a:srgbClr val="FFEB8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338835">
              <a:defRPr b="0" sz="5626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رقية شركية :</a:t>
            </a:r>
          </a:p>
          <a:p>
            <a:pPr defTabSz="338835">
              <a:defRPr b="0" sz="5626">
                <a:solidFill>
                  <a:srgbClr val="F3988B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defTabSz="338835">
              <a:defRPr b="0" sz="5626">
                <a:latin typeface="Muna Bold"/>
                <a:ea typeface="Muna Bold"/>
                <a:cs typeface="Muna Bold"/>
                <a:sym typeface="Muna Bold"/>
              </a:defRPr>
            </a:pPr>
            <a:r>
              <a:t>وهي التي يستعان فيها بغير الله وهي </a:t>
            </a:r>
            <a:r>
              <a:rPr>
                <a:solidFill>
                  <a:srgbClr val="B51A00"/>
                </a:solidFill>
              </a:rPr>
              <a:t>محرمة</a:t>
            </a:r>
            <a:r>
              <a:t> شرعاً.</a:t>
            </a:r>
          </a:p>
        </p:txBody>
      </p:sp>
      <p:sp>
        <p:nvSpPr>
          <p:cNvPr id="186" name="١"/>
          <p:cNvSpPr/>
          <p:nvPr/>
        </p:nvSpPr>
        <p:spPr>
          <a:xfrm>
            <a:off x="9494053" y="2539134"/>
            <a:ext cx="1378922" cy="1378923"/>
          </a:xfrm>
          <a:prstGeom prst="ellipse">
            <a:avLst/>
          </a:prstGeom>
          <a:solidFill>
            <a:srgbClr val="F1E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1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ما يضاد التوحيد أو ينقصه من الأقوال :"/>
          <p:cNvSpPr txBox="1"/>
          <p:nvPr>
            <p:ph type="title" idx="4294967295"/>
          </p:nvPr>
        </p:nvSpPr>
        <p:spPr>
          <a:xfrm>
            <a:off x="2348176" y="529370"/>
            <a:ext cx="10731681" cy="1420945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79729">
              <a:defRPr sz="7539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ما يضاد التوحيد أو ينقصه من الأقوال :</a:t>
            </a:r>
          </a:p>
        </p:txBody>
      </p:sp>
      <p:sp>
        <p:nvSpPr>
          <p:cNvPr id="189" name="سهم ١٠"/>
          <p:cNvSpPr/>
          <p:nvPr/>
        </p:nvSpPr>
        <p:spPr>
          <a:xfrm>
            <a:off x="11055471" y="2428495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90" name="الرقى"/>
          <p:cNvSpPr txBox="1"/>
          <p:nvPr/>
        </p:nvSpPr>
        <p:spPr>
          <a:xfrm>
            <a:off x="6004507" y="2352933"/>
            <a:ext cx="5032675" cy="1751326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8500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الرقى </a:t>
            </a:r>
          </a:p>
        </p:txBody>
      </p:sp>
      <p:sp>
        <p:nvSpPr>
          <p:cNvPr id="191" name="رقية شرعية : وهي ماكانت من الكتاب والسنة وهي جائزة شرعاً ."/>
          <p:cNvSpPr txBox="1"/>
          <p:nvPr/>
        </p:nvSpPr>
        <p:spPr>
          <a:xfrm>
            <a:off x="1693386" y="4896869"/>
            <a:ext cx="10935637" cy="876001"/>
          </a:xfrm>
          <a:prstGeom prst="rect">
            <a:avLst/>
          </a:prstGeom>
          <a:ln w="165100">
            <a:solidFill>
              <a:srgbClr val="FFEB8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257047">
              <a:defRPr b="0" sz="4268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رقية شرعية : </a:t>
            </a:r>
            <a:r>
              <a:rPr>
                <a:solidFill>
                  <a:srgbClr val="000000"/>
                </a:solidFill>
              </a:rPr>
              <a:t>وهي ماكانت من الكتاب والسنة وهي جائزة شرعاً .</a:t>
            </a:r>
          </a:p>
        </p:txBody>
      </p:sp>
      <p:pic>
        <p:nvPicPr>
          <p:cNvPr id="192" name="8FD371EF-0647-4272-9A99-2C3387537419-L0-001.png" descr="8FD371EF-0647-4272-9A99-2C3387537419-L0-001.png"/>
          <p:cNvPicPr>
            <a:picLocks noChangeAspect="1"/>
          </p:cNvPicPr>
          <p:nvPr/>
        </p:nvPicPr>
        <p:blipFill>
          <a:blip r:embed="rId3">
            <a:extLst/>
          </a:blip>
          <a:srcRect l="50556" t="54444" r="10354" b="41562"/>
          <a:stretch>
            <a:fillRect/>
          </a:stretch>
        </p:blipFill>
        <p:spPr>
          <a:xfrm>
            <a:off x="2954804" y="6322400"/>
            <a:ext cx="7763713" cy="105765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١٨"/>
          <p:cNvSpPr txBox="1"/>
          <p:nvPr/>
        </p:nvSpPr>
        <p:spPr>
          <a:xfrm>
            <a:off x="1785031" y="9057338"/>
            <a:ext cx="1441244" cy="49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صفحة ١٨</a:t>
            </a:r>
          </a:p>
        </p:txBody>
      </p:sp>
      <p:pic>
        <p:nvPicPr>
          <p:cNvPr id="194" name="8FD371EF-0647-4272-9A99-2C3387537419-L0-001.png" descr="8FD371EF-0647-4272-9A99-2C3387537419-L0-001.png"/>
          <p:cNvPicPr>
            <a:picLocks noChangeAspect="1"/>
          </p:cNvPicPr>
          <p:nvPr/>
        </p:nvPicPr>
        <p:blipFill>
          <a:blip r:embed="rId3">
            <a:extLst/>
          </a:blip>
          <a:srcRect l="11698" t="54558" r="49212" b="41447"/>
          <a:stretch>
            <a:fillRect/>
          </a:stretch>
        </p:blipFill>
        <p:spPr>
          <a:xfrm>
            <a:off x="2164793" y="7498285"/>
            <a:ext cx="7763712" cy="1057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0076" t="3271" r="8770" b="6878"/>
          <a:stretch>
            <a:fillRect/>
          </a:stretch>
        </p:blipFill>
        <p:spPr>
          <a:xfrm>
            <a:off x="990981" y="6565480"/>
            <a:ext cx="1545721" cy="1711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44" fill="norm" stroke="1" extrusionOk="0">
                <a:moveTo>
                  <a:pt x="12965" y="5"/>
                </a:moveTo>
                <a:cubicBezTo>
                  <a:pt x="12509" y="-33"/>
                  <a:pt x="12104" y="143"/>
                  <a:pt x="11874" y="544"/>
                </a:cubicBezTo>
                <a:cubicBezTo>
                  <a:pt x="11712" y="829"/>
                  <a:pt x="11445" y="1011"/>
                  <a:pt x="11103" y="1079"/>
                </a:cubicBezTo>
                <a:cubicBezTo>
                  <a:pt x="10817" y="1136"/>
                  <a:pt x="10406" y="1361"/>
                  <a:pt x="10189" y="1574"/>
                </a:cubicBezTo>
                <a:cubicBezTo>
                  <a:pt x="9887" y="1869"/>
                  <a:pt x="9471" y="2017"/>
                  <a:pt x="8405" y="2213"/>
                </a:cubicBezTo>
                <a:cubicBezTo>
                  <a:pt x="3192" y="3170"/>
                  <a:pt x="25" y="7119"/>
                  <a:pt x="0" y="11461"/>
                </a:cubicBezTo>
                <a:cubicBezTo>
                  <a:pt x="-12" y="13435"/>
                  <a:pt x="627" y="15488"/>
                  <a:pt x="2016" y="17382"/>
                </a:cubicBezTo>
                <a:cubicBezTo>
                  <a:pt x="3365" y="19223"/>
                  <a:pt x="5846" y="20788"/>
                  <a:pt x="8267" y="21319"/>
                </a:cubicBezTo>
                <a:cubicBezTo>
                  <a:pt x="8803" y="21436"/>
                  <a:pt x="9944" y="21537"/>
                  <a:pt x="10806" y="21544"/>
                </a:cubicBezTo>
                <a:cubicBezTo>
                  <a:pt x="13763" y="21567"/>
                  <a:pt x="16290" y="20634"/>
                  <a:pt x="18346" y="18761"/>
                </a:cubicBezTo>
                <a:cubicBezTo>
                  <a:pt x="20574" y="16731"/>
                  <a:pt x="21588" y="14308"/>
                  <a:pt x="21436" y="11371"/>
                </a:cubicBezTo>
                <a:cubicBezTo>
                  <a:pt x="21256" y="7904"/>
                  <a:pt x="19124" y="4861"/>
                  <a:pt x="15752" y="3257"/>
                </a:cubicBezTo>
                <a:cubicBezTo>
                  <a:pt x="14551" y="2686"/>
                  <a:pt x="14398" y="2567"/>
                  <a:pt x="14496" y="2288"/>
                </a:cubicBezTo>
                <a:cubicBezTo>
                  <a:pt x="14790" y="1450"/>
                  <a:pt x="14766" y="1200"/>
                  <a:pt x="14347" y="749"/>
                </a:cubicBezTo>
                <a:cubicBezTo>
                  <a:pt x="13924" y="293"/>
                  <a:pt x="13421" y="43"/>
                  <a:pt x="12965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6" name="حديث…"/>
          <p:cNvSpPr/>
          <p:nvPr/>
        </p:nvSpPr>
        <p:spPr>
          <a:xfrm>
            <a:off x="1075754" y="6893596"/>
            <a:ext cx="1376175" cy="1262010"/>
          </a:xfrm>
          <a:prstGeom prst="ellipse">
            <a:avLst/>
          </a:prstGeom>
          <a:solidFill>
            <a:srgbClr val="FFEA7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حديث</a:t>
            </a:r>
          </a:p>
          <a:p>
            <a:pPr>
              <a:defRPr b="0" sz="22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حفظ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حل نشاط (2) صـ18 :"/>
          <p:cNvSpPr txBox="1"/>
          <p:nvPr>
            <p:ph type="ctrTitle"/>
          </p:nvPr>
        </p:nvSpPr>
        <p:spPr>
          <a:xfrm>
            <a:off x="7378627" y="1936958"/>
            <a:ext cx="4849179" cy="1043570"/>
          </a:xfrm>
          <a:prstGeom prst="rect">
            <a:avLst/>
          </a:prstGeom>
          <a:solidFill>
            <a:srgbClr val="F9E57A"/>
          </a:solidFill>
        </p:spPr>
        <p:txBody>
          <a:bodyPr anchor="t"/>
          <a:lstStyle>
            <a:lvl1pPr defTabSz="274574">
              <a:defRPr sz="5452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حل نشاط (2) صـ18 : </a:t>
            </a:r>
          </a:p>
        </p:txBody>
      </p:sp>
      <p:pic>
        <p:nvPicPr>
          <p:cNvPr id="199" name="8FD371EF-0647-4272-9A99-2C3387537419-L0-001.png" descr="8FD371EF-0647-4272-9A99-2C3387537419-L0-001.png"/>
          <p:cNvPicPr>
            <a:picLocks noChangeAspect="1"/>
          </p:cNvPicPr>
          <p:nvPr/>
        </p:nvPicPr>
        <p:blipFill>
          <a:blip r:embed="rId3">
            <a:extLst/>
          </a:blip>
          <a:srcRect l="11063" t="66158" r="6716" b="13941"/>
          <a:stretch>
            <a:fillRect/>
          </a:stretch>
        </p:blipFill>
        <p:spPr>
          <a:xfrm>
            <a:off x="911352" y="3373263"/>
            <a:ext cx="11884836" cy="3835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8FD371EF-0647-4272-9A99-2C3387537419-L0-001.png" descr="8FD371EF-0647-4272-9A99-2C3387537419-L0-001.png"/>
          <p:cNvPicPr>
            <a:picLocks noChangeAspect="1"/>
          </p:cNvPicPr>
          <p:nvPr/>
        </p:nvPicPr>
        <p:blipFill>
          <a:blip r:embed="rId3">
            <a:extLst/>
          </a:blip>
          <a:srcRect l="50556" t="54444" r="10354" b="41562"/>
          <a:stretch>
            <a:fillRect/>
          </a:stretch>
        </p:blipFill>
        <p:spPr>
          <a:xfrm>
            <a:off x="4090404" y="4674287"/>
            <a:ext cx="5408441" cy="73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8FD371EF-0647-4272-9A99-2C3387537419-L0-001.png" descr="8FD371EF-0647-4272-9A99-2C3387537419-L0-001.png"/>
          <p:cNvPicPr>
            <a:picLocks noChangeAspect="1"/>
          </p:cNvPicPr>
          <p:nvPr/>
        </p:nvPicPr>
        <p:blipFill>
          <a:blip r:embed="rId3">
            <a:extLst/>
          </a:blip>
          <a:srcRect l="11698" t="54558" r="49212" b="41447"/>
          <a:stretch>
            <a:fillRect/>
          </a:stretch>
        </p:blipFill>
        <p:spPr>
          <a:xfrm>
            <a:off x="4451935" y="5785394"/>
            <a:ext cx="5682202" cy="774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  <p:bldP build="whole" bldLvl="1" animBg="1" rev="0" advAuto="0" spid="20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ما يضاد التوحيد أو ينقصه من الأقوال :"/>
          <p:cNvSpPr txBox="1"/>
          <p:nvPr>
            <p:ph type="title" idx="4294967295"/>
          </p:nvPr>
        </p:nvSpPr>
        <p:spPr>
          <a:xfrm>
            <a:off x="2348176" y="529370"/>
            <a:ext cx="10731681" cy="1420945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79729">
              <a:defRPr sz="7539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ما يضاد التوحيد أو ينقصه من الأقوال :</a:t>
            </a:r>
          </a:p>
        </p:txBody>
      </p:sp>
      <p:pic>
        <p:nvPicPr>
          <p:cNvPr id="204" name="471BF71C-610B-43BD-9FDB-258ABAAC17EE-L0-001.jpeg" descr="471BF71C-610B-43BD-9FDB-258ABAAC17EE-L0-001.jpeg"/>
          <p:cNvPicPr>
            <a:picLocks noChangeAspect="1"/>
          </p:cNvPicPr>
          <p:nvPr/>
        </p:nvPicPr>
        <p:blipFill>
          <a:blip r:embed="rId3">
            <a:extLst/>
          </a:blip>
          <a:srcRect l="19515" t="33161" r="21926" b="4987"/>
          <a:stretch>
            <a:fillRect/>
          </a:stretch>
        </p:blipFill>
        <p:spPr>
          <a:xfrm>
            <a:off x="5615327" y="7003536"/>
            <a:ext cx="3556573" cy="250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93DEF2E6-7458-4181-80F7-75F7C4AE5F0F-L0-001.jpeg" descr="93DEF2E6-7458-4181-80F7-75F7C4AE5F0F-L0-001.jpeg"/>
          <p:cNvPicPr>
            <a:picLocks noChangeAspect="1"/>
          </p:cNvPicPr>
          <p:nvPr/>
        </p:nvPicPr>
        <p:blipFill>
          <a:blip r:embed="rId4">
            <a:extLst/>
          </a:blip>
          <a:srcRect l="12575" t="19110" r="17769" b="23199"/>
          <a:stretch>
            <a:fillRect/>
          </a:stretch>
        </p:blipFill>
        <p:spPr>
          <a:xfrm>
            <a:off x="1997035" y="6957895"/>
            <a:ext cx="3137284" cy="2598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68548973-FB09-4BFC-B6B1-76174F28795C-L0-001.png" descr="68548973-FB09-4BFC-B6B1-76174F28795C-L0-001.png"/>
          <p:cNvPicPr>
            <a:picLocks noChangeAspect="1"/>
          </p:cNvPicPr>
          <p:nvPr/>
        </p:nvPicPr>
        <p:blipFill>
          <a:blip r:embed="rId5">
            <a:extLst/>
          </a:blip>
          <a:srcRect l="6982" t="12968" r="15176" b="69608"/>
          <a:stretch>
            <a:fillRect/>
          </a:stretch>
        </p:blipFill>
        <p:spPr>
          <a:xfrm>
            <a:off x="1174623" y="3382565"/>
            <a:ext cx="10334627" cy="308427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الحلف…"/>
          <p:cNvSpPr txBox="1"/>
          <p:nvPr/>
        </p:nvSpPr>
        <p:spPr>
          <a:xfrm>
            <a:off x="8698285" y="2132791"/>
            <a:ext cx="4007868" cy="2310837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38150">
              <a:defRPr b="0" sz="6375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الحلف </a:t>
            </a:r>
          </a:p>
          <a:p>
            <a:pPr defTabSz="438150">
              <a:defRPr b="0" sz="6375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بغير الله </a:t>
            </a:r>
          </a:p>
        </p:txBody>
      </p:sp>
      <p:sp>
        <p:nvSpPr>
          <p:cNvPr id="208" name="٢"/>
          <p:cNvSpPr/>
          <p:nvPr/>
        </p:nvSpPr>
        <p:spPr>
          <a:xfrm>
            <a:off x="11629167" y="2598748"/>
            <a:ext cx="1378923" cy="1378923"/>
          </a:xfrm>
          <a:prstGeom prst="ellipse">
            <a:avLst/>
          </a:prstGeom>
          <a:solidFill>
            <a:srgbClr val="F1E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1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حل نشاط (3)صـ19 :"/>
          <p:cNvSpPr txBox="1"/>
          <p:nvPr>
            <p:ph type="ctrTitle"/>
          </p:nvPr>
        </p:nvSpPr>
        <p:spPr>
          <a:xfrm>
            <a:off x="6152005" y="2112639"/>
            <a:ext cx="5987961" cy="1068408"/>
          </a:xfrm>
          <a:prstGeom prst="rect">
            <a:avLst/>
          </a:prstGeom>
          <a:solidFill>
            <a:srgbClr val="F3E59C"/>
          </a:solidFill>
        </p:spPr>
        <p:txBody>
          <a:bodyPr anchor="t"/>
          <a:lstStyle>
            <a:lvl1pPr defTabSz="280415">
              <a:defRPr sz="5568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حل نشاط (3)صـ19 :</a:t>
            </a:r>
          </a:p>
        </p:txBody>
      </p:sp>
      <p:pic>
        <p:nvPicPr>
          <p:cNvPr id="211" name="68548973-FB09-4BFC-B6B1-76174F28795C-L0-001.png" descr="68548973-FB09-4BFC-B6B1-76174F28795C-L0-001.png"/>
          <p:cNvPicPr>
            <a:picLocks noChangeAspect="1"/>
          </p:cNvPicPr>
          <p:nvPr/>
        </p:nvPicPr>
        <p:blipFill>
          <a:blip r:embed="rId3">
            <a:extLst/>
          </a:blip>
          <a:srcRect l="7429" t="30734" r="12422" b="54639"/>
          <a:stretch>
            <a:fillRect/>
          </a:stretch>
        </p:blipFill>
        <p:spPr>
          <a:xfrm>
            <a:off x="254992" y="3768251"/>
            <a:ext cx="12494970" cy="304015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أنصحه أن يبتعد عن الحلف بالكعبة لانه يعتبر شرك أصغر ."/>
          <p:cNvSpPr txBox="1"/>
          <p:nvPr/>
        </p:nvSpPr>
        <p:spPr>
          <a:xfrm>
            <a:off x="1556703" y="4891990"/>
            <a:ext cx="8463766" cy="1417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>
                <a:solidFill>
                  <a:srgbClr val="2C0977"/>
                </a:solidFill>
              </a:defRPr>
            </a:lvl1pPr>
          </a:lstStyle>
          <a:p>
            <a:pPr/>
            <a:r>
              <a:t>أنصحه أن يبتعد عن الحلف بالكعبة لانه يعتبر شرك أصغر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تمرين"/>
          <p:cNvSpPr txBox="1"/>
          <p:nvPr/>
        </p:nvSpPr>
        <p:spPr>
          <a:xfrm>
            <a:off x="7058594" y="449719"/>
            <a:ext cx="5032675" cy="5001429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sz="9700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</a:p>
          <a:p>
            <a:pPr>
              <a:defRPr sz="9700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تمرين </a:t>
            </a:r>
          </a:p>
        </p:txBody>
      </p:sp>
      <p:pic>
        <p:nvPicPr>
          <p:cNvPr id="215" name="B0157057-1722-43A9-B829-ABAEFC4490E3-L0-001.jpeg" descr="B0157057-1722-43A9-B829-ABAEFC4490E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0939" y="1262140"/>
            <a:ext cx="6329111" cy="8078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251 0.019513 L -0.204886 0.007505 L -0.219520 0.010507 L -0.081054 0.033022 L -0.042778 -0.066044 L -0.023641 -0.061541 L -0.010132 -0.009006 L 0.002252 0.004503" origin="layout" pathEditMode="relative">
                                      <p:cBhvr>
                                        <p:cTn id="6" dur="1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تمرين : ابحث عن المعلومة الخطأ :"/>
          <p:cNvSpPr txBox="1"/>
          <p:nvPr/>
        </p:nvSpPr>
        <p:spPr>
          <a:xfrm>
            <a:off x="2285922" y="464359"/>
            <a:ext cx="11049756" cy="1458526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73201">
              <a:defRPr sz="7857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تمرين : ابحث عن المعلومة الخطأ : </a:t>
            </a:r>
          </a:p>
        </p:txBody>
      </p:sp>
      <p:pic>
        <p:nvPicPr>
          <p:cNvPr id="218" name="B0157057-1722-43A9-B829-ABAEFC4490E3-L0-001.jpeg" descr="B0157057-1722-43A9-B829-ABAEFC4490E3-L0-001.jpeg"/>
          <p:cNvPicPr>
            <a:picLocks noChangeAspect="1"/>
          </p:cNvPicPr>
          <p:nvPr/>
        </p:nvPicPr>
        <p:blipFill>
          <a:blip r:embed="rId3">
            <a:extLst/>
          </a:blip>
          <a:srcRect l="329" t="430" r="0" b="0"/>
          <a:stretch>
            <a:fillRect/>
          </a:stretch>
        </p:blipFill>
        <p:spPr>
          <a:xfrm flipH="1">
            <a:off x="10893104" y="1980175"/>
            <a:ext cx="1583015" cy="201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5174" y="0"/>
                </a:moveTo>
                <a:cubicBezTo>
                  <a:pt x="14342" y="130"/>
                  <a:pt x="14013" y="447"/>
                  <a:pt x="13136" y="1240"/>
                </a:cubicBezTo>
                <a:cubicBezTo>
                  <a:pt x="11608" y="2622"/>
                  <a:pt x="10822" y="3633"/>
                  <a:pt x="10769" y="4285"/>
                </a:cubicBezTo>
                <a:lnTo>
                  <a:pt x="10720" y="4854"/>
                </a:lnTo>
                <a:lnTo>
                  <a:pt x="8606" y="4854"/>
                </a:lnTo>
                <a:cubicBezTo>
                  <a:pt x="6807" y="4856"/>
                  <a:pt x="6346" y="4897"/>
                  <a:pt x="5511" y="5126"/>
                </a:cubicBezTo>
                <a:cubicBezTo>
                  <a:pt x="4209" y="5483"/>
                  <a:pt x="2493" y="6237"/>
                  <a:pt x="2146" y="6604"/>
                </a:cubicBezTo>
                <a:cubicBezTo>
                  <a:pt x="1739" y="7035"/>
                  <a:pt x="1670" y="7741"/>
                  <a:pt x="1936" y="8804"/>
                </a:cubicBezTo>
                <a:cubicBezTo>
                  <a:pt x="2065" y="9320"/>
                  <a:pt x="2198" y="10196"/>
                  <a:pt x="2222" y="10753"/>
                </a:cubicBezTo>
                <a:lnTo>
                  <a:pt x="2265" y="11768"/>
                </a:lnTo>
                <a:lnTo>
                  <a:pt x="1132" y="12078"/>
                </a:lnTo>
                <a:lnTo>
                  <a:pt x="5" y="12388"/>
                </a:lnTo>
                <a:lnTo>
                  <a:pt x="0" y="12720"/>
                </a:lnTo>
                <a:cubicBezTo>
                  <a:pt x="39" y="13160"/>
                  <a:pt x="96" y="13311"/>
                  <a:pt x="194" y="13272"/>
                </a:cubicBezTo>
                <a:cubicBezTo>
                  <a:pt x="339" y="13214"/>
                  <a:pt x="885" y="13052"/>
                  <a:pt x="1407" y="12915"/>
                </a:cubicBezTo>
                <a:cubicBezTo>
                  <a:pt x="2516" y="12623"/>
                  <a:pt x="2585" y="12674"/>
                  <a:pt x="2437" y="13590"/>
                </a:cubicBezTo>
                <a:cubicBezTo>
                  <a:pt x="2129" y="15497"/>
                  <a:pt x="1735" y="18958"/>
                  <a:pt x="1801" y="19166"/>
                </a:cubicBezTo>
                <a:cubicBezTo>
                  <a:pt x="1844" y="19303"/>
                  <a:pt x="2140" y="19558"/>
                  <a:pt x="2454" y="19736"/>
                </a:cubicBezTo>
                <a:cubicBezTo>
                  <a:pt x="2999" y="20045"/>
                  <a:pt x="3074" y="20055"/>
                  <a:pt x="4303" y="19982"/>
                </a:cubicBezTo>
                <a:cubicBezTo>
                  <a:pt x="5009" y="19940"/>
                  <a:pt x="5703" y="19859"/>
                  <a:pt x="5845" y="19799"/>
                </a:cubicBezTo>
                <a:cubicBezTo>
                  <a:pt x="5988" y="19740"/>
                  <a:pt x="6170" y="19488"/>
                  <a:pt x="6250" y="19243"/>
                </a:cubicBezTo>
                <a:cubicBezTo>
                  <a:pt x="6421" y="18721"/>
                  <a:pt x="6719" y="16297"/>
                  <a:pt x="6719" y="15425"/>
                </a:cubicBezTo>
                <a:cubicBezTo>
                  <a:pt x="6719" y="14850"/>
                  <a:pt x="6941" y="14495"/>
                  <a:pt x="7091" y="14830"/>
                </a:cubicBezTo>
                <a:cubicBezTo>
                  <a:pt x="7130" y="14916"/>
                  <a:pt x="7234" y="15824"/>
                  <a:pt x="7318" y="16848"/>
                </a:cubicBezTo>
                <a:cubicBezTo>
                  <a:pt x="7401" y="17872"/>
                  <a:pt x="7534" y="18842"/>
                  <a:pt x="7614" y="19009"/>
                </a:cubicBezTo>
                <a:cubicBezTo>
                  <a:pt x="7813" y="19424"/>
                  <a:pt x="8985" y="19621"/>
                  <a:pt x="10267" y="19455"/>
                </a:cubicBezTo>
                <a:cubicBezTo>
                  <a:pt x="11275" y="19325"/>
                  <a:pt x="11696" y="19045"/>
                  <a:pt x="11696" y="18508"/>
                </a:cubicBezTo>
                <a:cubicBezTo>
                  <a:pt x="11696" y="18219"/>
                  <a:pt x="11124" y="12259"/>
                  <a:pt x="11017" y="11437"/>
                </a:cubicBezTo>
                <a:cubicBezTo>
                  <a:pt x="10965" y="11037"/>
                  <a:pt x="11137" y="10935"/>
                  <a:pt x="11561" y="11114"/>
                </a:cubicBezTo>
                <a:cubicBezTo>
                  <a:pt x="12099" y="11342"/>
                  <a:pt x="13742" y="11472"/>
                  <a:pt x="14732" y="11365"/>
                </a:cubicBezTo>
                <a:cubicBezTo>
                  <a:pt x="15652" y="11265"/>
                  <a:pt x="15666" y="11267"/>
                  <a:pt x="15908" y="11603"/>
                </a:cubicBezTo>
                <a:cubicBezTo>
                  <a:pt x="16238" y="12061"/>
                  <a:pt x="16789" y="12047"/>
                  <a:pt x="17725" y="11556"/>
                </a:cubicBezTo>
                <a:cubicBezTo>
                  <a:pt x="18416" y="11193"/>
                  <a:pt x="18701" y="10886"/>
                  <a:pt x="18652" y="10554"/>
                </a:cubicBezTo>
                <a:cubicBezTo>
                  <a:pt x="18641" y="10476"/>
                  <a:pt x="18933" y="10247"/>
                  <a:pt x="19299" y="10048"/>
                </a:cubicBezTo>
                <a:cubicBezTo>
                  <a:pt x="20060" y="9635"/>
                  <a:pt x="20718" y="9062"/>
                  <a:pt x="20933" y="8617"/>
                </a:cubicBezTo>
                <a:cubicBezTo>
                  <a:pt x="21154" y="8162"/>
                  <a:pt x="21110" y="7403"/>
                  <a:pt x="20842" y="6999"/>
                </a:cubicBezTo>
                <a:cubicBezTo>
                  <a:pt x="20711" y="6802"/>
                  <a:pt x="20605" y="6591"/>
                  <a:pt x="20604" y="6532"/>
                </a:cubicBezTo>
                <a:cubicBezTo>
                  <a:pt x="20604" y="6472"/>
                  <a:pt x="20417" y="6232"/>
                  <a:pt x="20189" y="5997"/>
                </a:cubicBezTo>
                <a:cubicBezTo>
                  <a:pt x="19672" y="5462"/>
                  <a:pt x="19670" y="5406"/>
                  <a:pt x="20125" y="5011"/>
                </a:cubicBezTo>
                <a:cubicBezTo>
                  <a:pt x="20509" y="4678"/>
                  <a:pt x="20488" y="4315"/>
                  <a:pt x="20087" y="4315"/>
                </a:cubicBezTo>
                <a:cubicBezTo>
                  <a:pt x="19964" y="4315"/>
                  <a:pt x="19805" y="4232"/>
                  <a:pt x="19731" y="4128"/>
                </a:cubicBezTo>
                <a:cubicBezTo>
                  <a:pt x="19657" y="4024"/>
                  <a:pt x="19163" y="3818"/>
                  <a:pt x="18631" y="3674"/>
                </a:cubicBezTo>
                <a:cubicBezTo>
                  <a:pt x="17692" y="3418"/>
                  <a:pt x="17660" y="3398"/>
                  <a:pt x="17660" y="2998"/>
                </a:cubicBezTo>
                <a:cubicBezTo>
                  <a:pt x="17660" y="2604"/>
                  <a:pt x="17687" y="2585"/>
                  <a:pt x="18259" y="2548"/>
                </a:cubicBezTo>
                <a:cubicBezTo>
                  <a:pt x="18646" y="2523"/>
                  <a:pt x="18912" y="2571"/>
                  <a:pt x="19014" y="2680"/>
                </a:cubicBezTo>
                <a:cubicBezTo>
                  <a:pt x="19100" y="2772"/>
                  <a:pt x="19357" y="2875"/>
                  <a:pt x="19585" y="2909"/>
                </a:cubicBezTo>
                <a:cubicBezTo>
                  <a:pt x="20026" y="2975"/>
                  <a:pt x="20112" y="2832"/>
                  <a:pt x="19871" y="2438"/>
                </a:cubicBezTo>
                <a:cubicBezTo>
                  <a:pt x="19802" y="2324"/>
                  <a:pt x="19586" y="1963"/>
                  <a:pt x="19386" y="1635"/>
                </a:cubicBezTo>
                <a:cubicBezTo>
                  <a:pt x="19093" y="1156"/>
                  <a:pt x="18868" y="981"/>
                  <a:pt x="18253" y="730"/>
                </a:cubicBezTo>
                <a:cubicBezTo>
                  <a:pt x="17833" y="559"/>
                  <a:pt x="17119" y="349"/>
                  <a:pt x="16668" y="268"/>
                </a:cubicBezTo>
                <a:cubicBezTo>
                  <a:pt x="16217" y="186"/>
                  <a:pt x="15734" y="71"/>
                  <a:pt x="15589" y="13"/>
                </a:cubicBezTo>
                <a:cubicBezTo>
                  <a:pt x="15577" y="8"/>
                  <a:pt x="15234" y="5"/>
                  <a:pt x="15174" y="0"/>
                </a:cubicBezTo>
                <a:close/>
                <a:moveTo>
                  <a:pt x="18766" y="15009"/>
                </a:moveTo>
                <a:cubicBezTo>
                  <a:pt x="17430" y="15007"/>
                  <a:pt x="16126" y="15082"/>
                  <a:pt x="15972" y="15183"/>
                </a:cubicBezTo>
                <a:cubicBezTo>
                  <a:pt x="15862" y="15255"/>
                  <a:pt x="15763" y="15266"/>
                  <a:pt x="15751" y="15208"/>
                </a:cubicBezTo>
                <a:cubicBezTo>
                  <a:pt x="15739" y="15151"/>
                  <a:pt x="15690" y="15320"/>
                  <a:pt x="15638" y="15582"/>
                </a:cubicBezTo>
                <a:cubicBezTo>
                  <a:pt x="15577" y="15894"/>
                  <a:pt x="15474" y="16046"/>
                  <a:pt x="15341" y="16024"/>
                </a:cubicBezTo>
                <a:cubicBezTo>
                  <a:pt x="15229" y="16005"/>
                  <a:pt x="15058" y="16069"/>
                  <a:pt x="14964" y="16164"/>
                </a:cubicBezTo>
                <a:cubicBezTo>
                  <a:pt x="14870" y="16259"/>
                  <a:pt x="14669" y="16350"/>
                  <a:pt x="14516" y="16372"/>
                </a:cubicBezTo>
                <a:cubicBezTo>
                  <a:pt x="14260" y="16409"/>
                  <a:pt x="14265" y="16441"/>
                  <a:pt x="14592" y="16746"/>
                </a:cubicBezTo>
                <a:cubicBezTo>
                  <a:pt x="14786" y="16927"/>
                  <a:pt x="15205" y="17290"/>
                  <a:pt x="15525" y="17553"/>
                </a:cubicBezTo>
                <a:cubicBezTo>
                  <a:pt x="16109" y="18032"/>
                  <a:pt x="16139" y="18157"/>
                  <a:pt x="15832" y="18789"/>
                </a:cubicBezTo>
                <a:cubicBezTo>
                  <a:pt x="15764" y="18928"/>
                  <a:pt x="15895" y="19027"/>
                  <a:pt x="16317" y="19166"/>
                </a:cubicBezTo>
                <a:cubicBezTo>
                  <a:pt x="16855" y="19344"/>
                  <a:pt x="16875" y="19372"/>
                  <a:pt x="16614" y="19523"/>
                </a:cubicBezTo>
                <a:cubicBezTo>
                  <a:pt x="16460" y="19612"/>
                  <a:pt x="16258" y="19703"/>
                  <a:pt x="16166" y="19727"/>
                </a:cubicBezTo>
                <a:cubicBezTo>
                  <a:pt x="16045" y="19759"/>
                  <a:pt x="16048" y="19821"/>
                  <a:pt x="16172" y="19944"/>
                </a:cubicBezTo>
                <a:cubicBezTo>
                  <a:pt x="16270" y="20040"/>
                  <a:pt x="16324" y="20431"/>
                  <a:pt x="16301" y="20857"/>
                </a:cubicBezTo>
                <a:lnTo>
                  <a:pt x="16264" y="21600"/>
                </a:lnTo>
                <a:lnTo>
                  <a:pt x="21510" y="21600"/>
                </a:lnTo>
                <a:lnTo>
                  <a:pt x="21510" y="18470"/>
                </a:lnTo>
                <a:cubicBezTo>
                  <a:pt x="21510" y="14882"/>
                  <a:pt x="21600" y="15103"/>
                  <a:pt x="20071" y="15038"/>
                </a:cubicBezTo>
                <a:cubicBezTo>
                  <a:pt x="19659" y="15021"/>
                  <a:pt x="19211" y="15009"/>
                  <a:pt x="18766" y="1500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9" name="من الأقوال التي تضاد التوحيد الحلف بالله ."/>
          <p:cNvSpPr/>
          <p:nvPr/>
        </p:nvSpPr>
        <p:spPr>
          <a:xfrm>
            <a:off x="4773974" y="3880379"/>
            <a:ext cx="2841967" cy="4935502"/>
          </a:xfrm>
          <a:prstGeom prst="roundRect">
            <a:avLst>
              <a:gd name="adj" fmla="val 1288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من الأقوال التي تضاد التوحيد الحلف بالله .</a:t>
            </a:r>
          </a:p>
        </p:txBody>
      </p:sp>
      <p:sp>
        <p:nvSpPr>
          <p:cNvPr id="220" name="من الأقوال التي تضاد التوحيد الرقى الشركية ."/>
          <p:cNvSpPr/>
          <p:nvPr/>
        </p:nvSpPr>
        <p:spPr>
          <a:xfrm>
            <a:off x="7987164" y="3880379"/>
            <a:ext cx="2841967" cy="4935502"/>
          </a:xfrm>
          <a:prstGeom prst="roundRect">
            <a:avLst>
              <a:gd name="adj" fmla="val 1288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من الأقوال التي تضاد التوحيد الرقى الشركية .</a:t>
            </a:r>
          </a:p>
        </p:txBody>
      </p:sp>
      <p:sp>
        <p:nvSpPr>
          <p:cNvPr id="221" name="الرقى الشرعية من الكتاب والسنة جائزة شرعاً ."/>
          <p:cNvSpPr/>
          <p:nvPr/>
        </p:nvSpPr>
        <p:spPr>
          <a:xfrm>
            <a:off x="1560785" y="3880379"/>
            <a:ext cx="2841967" cy="4935502"/>
          </a:xfrm>
          <a:prstGeom prst="roundRect">
            <a:avLst>
              <a:gd name="adj" fmla="val 12885"/>
            </a:avLst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الرقى الشرعية من الكتاب والسنة جائزة شرعاً .</a:t>
            </a:r>
          </a:p>
        </p:txBody>
      </p:sp>
      <p:sp>
        <p:nvSpPr>
          <p:cNvPr id="222" name="إلغاء"/>
          <p:cNvSpPr/>
          <p:nvPr/>
        </p:nvSpPr>
        <p:spPr>
          <a:xfrm>
            <a:off x="5280387" y="2596251"/>
            <a:ext cx="1829142" cy="1829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تمرين : ابحث عن المعلومة الخطأ :"/>
          <p:cNvSpPr txBox="1"/>
          <p:nvPr/>
        </p:nvSpPr>
        <p:spPr>
          <a:xfrm>
            <a:off x="2285922" y="464359"/>
            <a:ext cx="11049756" cy="1458526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73201">
              <a:defRPr sz="7857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تمرين : ابحث عن المعلومة الخطأ : </a:t>
            </a:r>
          </a:p>
        </p:txBody>
      </p:sp>
      <p:pic>
        <p:nvPicPr>
          <p:cNvPr id="225" name="B0157057-1722-43A9-B829-ABAEFC4490E3-L0-001.jpeg" descr="B0157057-1722-43A9-B829-ABAEFC4490E3-L0-001.jpeg"/>
          <p:cNvPicPr>
            <a:picLocks noChangeAspect="1"/>
          </p:cNvPicPr>
          <p:nvPr/>
        </p:nvPicPr>
        <p:blipFill>
          <a:blip r:embed="rId3">
            <a:extLst/>
          </a:blip>
          <a:srcRect l="329" t="430" r="0" b="0"/>
          <a:stretch>
            <a:fillRect/>
          </a:stretch>
        </p:blipFill>
        <p:spPr>
          <a:xfrm flipH="1">
            <a:off x="10893104" y="1980175"/>
            <a:ext cx="1583015" cy="201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5174" y="0"/>
                </a:moveTo>
                <a:cubicBezTo>
                  <a:pt x="14342" y="130"/>
                  <a:pt x="14013" y="447"/>
                  <a:pt x="13136" y="1240"/>
                </a:cubicBezTo>
                <a:cubicBezTo>
                  <a:pt x="11608" y="2622"/>
                  <a:pt x="10822" y="3633"/>
                  <a:pt x="10769" y="4285"/>
                </a:cubicBezTo>
                <a:lnTo>
                  <a:pt x="10720" y="4854"/>
                </a:lnTo>
                <a:lnTo>
                  <a:pt x="8606" y="4854"/>
                </a:lnTo>
                <a:cubicBezTo>
                  <a:pt x="6807" y="4856"/>
                  <a:pt x="6346" y="4897"/>
                  <a:pt x="5511" y="5126"/>
                </a:cubicBezTo>
                <a:cubicBezTo>
                  <a:pt x="4209" y="5483"/>
                  <a:pt x="2493" y="6237"/>
                  <a:pt x="2146" y="6604"/>
                </a:cubicBezTo>
                <a:cubicBezTo>
                  <a:pt x="1739" y="7035"/>
                  <a:pt x="1670" y="7741"/>
                  <a:pt x="1936" y="8804"/>
                </a:cubicBezTo>
                <a:cubicBezTo>
                  <a:pt x="2065" y="9320"/>
                  <a:pt x="2198" y="10196"/>
                  <a:pt x="2222" y="10753"/>
                </a:cubicBezTo>
                <a:lnTo>
                  <a:pt x="2265" y="11768"/>
                </a:lnTo>
                <a:lnTo>
                  <a:pt x="1132" y="12078"/>
                </a:lnTo>
                <a:lnTo>
                  <a:pt x="5" y="12388"/>
                </a:lnTo>
                <a:lnTo>
                  <a:pt x="0" y="12720"/>
                </a:lnTo>
                <a:cubicBezTo>
                  <a:pt x="39" y="13160"/>
                  <a:pt x="96" y="13311"/>
                  <a:pt x="194" y="13272"/>
                </a:cubicBezTo>
                <a:cubicBezTo>
                  <a:pt x="339" y="13214"/>
                  <a:pt x="885" y="13052"/>
                  <a:pt x="1407" y="12915"/>
                </a:cubicBezTo>
                <a:cubicBezTo>
                  <a:pt x="2516" y="12623"/>
                  <a:pt x="2585" y="12674"/>
                  <a:pt x="2437" y="13590"/>
                </a:cubicBezTo>
                <a:cubicBezTo>
                  <a:pt x="2129" y="15497"/>
                  <a:pt x="1735" y="18958"/>
                  <a:pt x="1801" y="19166"/>
                </a:cubicBezTo>
                <a:cubicBezTo>
                  <a:pt x="1844" y="19303"/>
                  <a:pt x="2140" y="19558"/>
                  <a:pt x="2454" y="19736"/>
                </a:cubicBezTo>
                <a:cubicBezTo>
                  <a:pt x="2999" y="20045"/>
                  <a:pt x="3074" y="20055"/>
                  <a:pt x="4303" y="19982"/>
                </a:cubicBezTo>
                <a:cubicBezTo>
                  <a:pt x="5009" y="19940"/>
                  <a:pt x="5703" y="19859"/>
                  <a:pt x="5845" y="19799"/>
                </a:cubicBezTo>
                <a:cubicBezTo>
                  <a:pt x="5988" y="19740"/>
                  <a:pt x="6170" y="19488"/>
                  <a:pt x="6250" y="19243"/>
                </a:cubicBezTo>
                <a:cubicBezTo>
                  <a:pt x="6421" y="18721"/>
                  <a:pt x="6719" y="16297"/>
                  <a:pt x="6719" y="15425"/>
                </a:cubicBezTo>
                <a:cubicBezTo>
                  <a:pt x="6719" y="14850"/>
                  <a:pt x="6941" y="14495"/>
                  <a:pt x="7091" y="14830"/>
                </a:cubicBezTo>
                <a:cubicBezTo>
                  <a:pt x="7130" y="14916"/>
                  <a:pt x="7234" y="15824"/>
                  <a:pt x="7318" y="16848"/>
                </a:cubicBezTo>
                <a:cubicBezTo>
                  <a:pt x="7401" y="17872"/>
                  <a:pt x="7534" y="18842"/>
                  <a:pt x="7614" y="19009"/>
                </a:cubicBezTo>
                <a:cubicBezTo>
                  <a:pt x="7813" y="19424"/>
                  <a:pt x="8985" y="19621"/>
                  <a:pt x="10267" y="19455"/>
                </a:cubicBezTo>
                <a:cubicBezTo>
                  <a:pt x="11275" y="19325"/>
                  <a:pt x="11696" y="19045"/>
                  <a:pt x="11696" y="18508"/>
                </a:cubicBezTo>
                <a:cubicBezTo>
                  <a:pt x="11696" y="18219"/>
                  <a:pt x="11124" y="12259"/>
                  <a:pt x="11017" y="11437"/>
                </a:cubicBezTo>
                <a:cubicBezTo>
                  <a:pt x="10965" y="11037"/>
                  <a:pt x="11137" y="10935"/>
                  <a:pt x="11561" y="11114"/>
                </a:cubicBezTo>
                <a:cubicBezTo>
                  <a:pt x="12099" y="11342"/>
                  <a:pt x="13742" y="11472"/>
                  <a:pt x="14732" y="11365"/>
                </a:cubicBezTo>
                <a:cubicBezTo>
                  <a:pt x="15652" y="11265"/>
                  <a:pt x="15666" y="11267"/>
                  <a:pt x="15908" y="11603"/>
                </a:cubicBezTo>
                <a:cubicBezTo>
                  <a:pt x="16238" y="12061"/>
                  <a:pt x="16789" y="12047"/>
                  <a:pt x="17725" y="11556"/>
                </a:cubicBezTo>
                <a:cubicBezTo>
                  <a:pt x="18416" y="11193"/>
                  <a:pt x="18701" y="10886"/>
                  <a:pt x="18652" y="10554"/>
                </a:cubicBezTo>
                <a:cubicBezTo>
                  <a:pt x="18641" y="10476"/>
                  <a:pt x="18933" y="10247"/>
                  <a:pt x="19299" y="10048"/>
                </a:cubicBezTo>
                <a:cubicBezTo>
                  <a:pt x="20060" y="9635"/>
                  <a:pt x="20718" y="9062"/>
                  <a:pt x="20933" y="8617"/>
                </a:cubicBezTo>
                <a:cubicBezTo>
                  <a:pt x="21154" y="8162"/>
                  <a:pt x="21110" y="7403"/>
                  <a:pt x="20842" y="6999"/>
                </a:cubicBezTo>
                <a:cubicBezTo>
                  <a:pt x="20711" y="6802"/>
                  <a:pt x="20605" y="6591"/>
                  <a:pt x="20604" y="6532"/>
                </a:cubicBezTo>
                <a:cubicBezTo>
                  <a:pt x="20604" y="6472"/>
                  <a:pt x="20417" y="6232"/>
                  <a:pt x="20189" y="5997"/>
                </a:cubicBezTo>
                <a:cubicBezTo>
                  <a:pt x="19672" y="5462"/>
                  <a:pt x="19670" y="5406"/>
                  <a:pt x="20125" y="5011"/>
                </a:cubicBezTo>
                <a:cubicBezTo>
                  <a:pt x="20509" y="4678"/>
                  <a:pt x="20488" y="4315"/>
                  <a:pt x="20087" y="4315"/>
                </a:cubicBezTo>
                <a:cubicBezTo>
                  <a:pt x="19964" y="4315"/>
                  <a:pt x="19805" y="4232"/>
                  <a:pt x="19731" y="4128"/>
                </a:cubicBezTo>
                <a:cubicBezTo>
                  <a:pt x="19657" y="4024"/>
                  <a:pt x="19163" y="3818"/>
                  <a:pt x="18631" y="3674"/>
                </a:cubicBezTo>
                <a:cubicBezTo>
                  <a:pt x="17692" y="3418"/>
                  <a:pt x="17660" y="3398"/>
                  <a:pt x="17660" y="2998"/>
                </a:cubicBezTo>
                <a:cubicBezTo>
                  <a:pt x="17660" y="2604"/>
                  <a:pt x="17687" y="2585"/>
                  <a:pt x="18259" y="2548"/>
                </a:cubicBezTo>
                <a:cubicBezTo>
                  <a:pt x="18646" y="2523"/>
                  <a:pt x="18912" y="2571"/>
                  <a:pt x="19014" y="2680"/>
                </a:cubicBezTo>
                <a:cubicBezTo>
                  <a:pt x="19100" y="2772"/>
                  <a:pt x="19357" y="2875"/>
                  <a:pt x="19585" y="2909"/>
                </a:cubicBezTo>
                <a:cubicBezTo>
                  <a:pt x="20026" y="2975"/>
                  <a:pt x="20112" y="2832"/>
                  <a:pt x="19871" y="2438"/>
                </a:cubicBezTo>
                <a:cubicBezTo>
                  <a:pt x="19802" y="2324"/>
                  <a:pt x="19586" y="1963"/>
                  <a:pt x="19386" y="1635"/>
                </a:cubicBezTo>
                <a:cubicBezTo>
                  <a:pt x="19093" y="1156"/>
                  <a:pt x="18868" y="981"/>
                  <a:pt x="18253" y="730"/>
                </a:cubicBezTo>
                <a:cubicBezTo>
                  <a:pt x="17833" y="559"/>
                  <a:pt x="17119" y="349"/>
                  <a:pt x="16668" y="268"/>
                </a:cubicBezTo>
                <a:cubicBezTo>
                  <a:pt x="16217" y="186"/>
                  <a:pt x="15734" y="71"/>
                  <a:pt x="15589" y="13"/>
                </a:cubicBezTo>
                <a:cubicBezTo>
                  <a:pt x="15577" y="8"/>
                  <a:pt x="15234" y="5"/>
                  <a:pt x="15174" y="0"/>
                </a:cubicBezTo>
                <a:close/>
                <a:moveTo>
                  <a:pt x="18766" y="15009"/>
                </a:moveTo>
                <a:cubicBezTo>
                  <a:pt x="17430" y="15007"/>
                  <a:pt x="16126" y="15082"/>
                  <a:pt x="15972" y="15183"/>
                </a:cubicBezTo>
                <a:cubicBezTo>
                  <a:pt x="15862" y="15255"/>
                  <a:pt x="15763" y="15266"/>
                  <a:pt x="15751" y="15208"/>
                </a:cubicBezTo>
                <a:cubicBezTo>
                  <a:pt x="15739" y="15151"/>
                  <a:pt x="15690" y="15320"/>
                  <a:pt x="15638" y="15582"/>
                </a:cubicBezTo>
                <a:cubicBezTo>
                  <a:pt x="15577" y="15894"/>
                  <a:pt x="15474" y="16046"/>
                  <a:pt x="15341" y="16024"/>
                </a:cubicBezTo>
                <a:cubicBezTo>
                  <a:pt x="15229" y="16005"/>
                  <a:pt x="15058" y="16069"/>
                  <a:pt x="14964" y="16164"/>
                </a:cubicBezTo>
                <a:cubicBezTo>
                  <a:pt x="14870" y="16259"/>
                  <a:pt x="14669" y="16350"/>
                  <a:pt x="14516" y="16372"/>
                </a:cubicBezTo>
                <a:cubicBezTo>
                  <a:pt x="14260" y="16409"/>
                  <a:pt x="14265" y="16441"/>
                  <a:pt x="14592" y="16746"/>
                </a:cubicBezTo>
                <a:cubicBezTo>
                  <a:pt x="14786" y="16927"/>
                  <a:pt x="15205" y="17290"/>
                  <a:pt x="15525" y="17553"/>
                </a:cubicBezTo>
                <a:cubicBezTo>
                  <a:pt x="16109" y="18032"/>
                  <a:pt x="16139" y="18157"/>
                  <a:pt x="15832" y="18789"/>
                </a:cubicBezTo>
                <a:cubicBezTo>
                  <a:pt x="15764" y="18928"/>
                  <a:pt x="15895" y="19027"/>
                  <a:pt x="16317" y="19166"/>
                </a:cubicBezTo>
                <a:cubicBezTo>
                  <a:pt x="16855" y="19344"/>
                  <a:pt x="16875" y="19372"/>
                  <a:pt x="16614" y="19523"/>
                </a:cubicBezTo>
                <a:cubicBezTo>
                  <a:pt x="16460" y="19612"/>
                  <a:pt x="16258" y="19703"/>
                  <a:pt x="16166" y="19727"/>
                </a:cubicBezTo>
                <a:cubicBezTo>
                  <a:pt x="16045" y="19759"/>
                  <a:pt x="16048" y="19821"/>
                  <a:pt x="16172" y="19944"/>
                </a:cubicBezTo>
                <a:cubicBezTo>
                  <a:pt x="16270" y="20040"/>
                  <a:pt x="16324" y="20431"/>
                  <a:pt x="16301" y="20857"/>
                </a:cubicBezTo>
                <a:lnTo>
                  <a:pt x="16264" y="21600"/>
                </a:lnTo>
                <a:lnTo>
                  <a:pt x="21510" y="21600"/>
                </a:lnTo>
                <a:lnTo>
                  <a:pt x="21510" y="18470"/>
                </a:lnTo>
                <a:cubicBezTo>
                  <a:pt x="21510" y="14882"/>
                  <a:pt x="21600" y="15103"/>
                  <a:pt x="20071" y="15038"/>
                </a:cubicBezTo>
                <a:cubicBezTo>
                  <a:pt x="19659" y="15021"/>
                  <a:pt x="19211" y="15009"/>
                  <a:pt x="18766" y="1500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6" name="من الأقوال التي تضاد التوحيد الحلف بغير بالله ."/>
          <p:cNvSpPr/>
          <p:nvPr/>
        </p:nvSpPr>
        <p:spPr>
          <a:xfrm>
            <a:off x="4773974" y="3880379"/>
            <a:ext cx="2841967" cy="4935502"/>
          </a:xfrm>
          <a:prstGeom prst="roundRect">
            <a:avLst>
              <a:gd name="adj" fmla="val 1288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من الأقوال التي تضاد التوحيد الحلف بغير بالله .</a:t>
            </a:r>
          </a:p>
        </p:txBody>
      </p:sp>
      <p:sp>
        <p:nvSpPr>
          <p:cNvPr id="227" name="من الأقوال التي تضاد التوحيد الرقى الشرعية ."/>
          <p:cNvSpPr/>
          <p:nvPr/>
        </p:nvSpPr>
        <p:spPr>
          <a:xfrm>
            <a:off x="7987164" y="3880379"/>
            <a:ext cx="2841967" cy="4935502"/>
          </a:xfrm>
          <a:prstGeom prst="roundRect">
            <a:avLst>
              <a:gd name="adj" fmla="val 12885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من الأقوال التي تضاد التوحيد الرقى الشرعية .</a:t>
            </a:r>
          </a:p>
        </p:txBody>
      </p:sp>
      <p:sp>
        <p:nvSpPr>
          <p:cNvPr id="228" name="الرقى الشرعية من الكتاب والسنة جائزة شرعاً ."/>
          <p:cNvSpPr/>
          <p:nvPr/>
        </p:nvSpPr>
        <p:spPr>
          <a:xfrm>
            <a:off x="1560785" y="3880379"/>
            <a:ext cx="2841967" cy="4935502"/>
          </a:xfrm>
          <a:prstGeom prst="roundRect">
            <a:avLst>
              <a:gd name="adj" fmla="val 12885"/>
            </a:avLst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الرقى الشرعية من الكتاب والسنة جائزة شرعاً .</a:t>
            </a:r>
          </a:p>
        </p:txBody>
      </p:sp>
      <p:sp>
        <p:nvSpPr>
          <p:cNvPr id="229" name="إلغاء"/>
          <p:cNvSpPr/>
          <p:nvPr/>
        </p:nvSpPr>
        <p:spPr>
          <a:xfrm>
            <a:off x="8493577" y="2374712"/>
            <a:ext cx="1829141" cy="1829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كلمة التوحيد في القلب و السلوك"/>
          <p:cNvSpPr txBox="1"/>
          <p:nvPr>
            <p:ph type="ctrTitle"/>
          </p:nvPr>
        </p:nvSpPr>
        <p:spPr>
          <a:xfrm>
            <a:off x="5304182" y="2947534"/>
            <a:ext cx="7077676" cy="5048429"/>
          </a:xfrm>
          <a:prstGeom prst="rect">
            <a:avLst/>
          </a:prstGeom>
          <a:ln w="165100">
            <a:solidFill>
              <a:srgbClr val="FFEB82"/>
            </a:solidFill>
          </a:ln>
        </p:spPr>
        <p:txBody>
          <a:bodyPr/>
          <a:lstStyle/>
          <a:p>
            <a:pPr rtl="0">
              <a:defRPr sz="9200"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t>كلمة التوحيد في القلب و السلوك</a:t>
            </a:r>
          </a:p>
          <a:p>
            <a:pPr rtl="0">
              <a:defRPr sz="9200">
                <a:latin typeface="Muna Regular"/>
                <a:ea typeface="Muna Regular"/>
                <a:cs typeface="Muna Regular"/>
                <a:sym typeface="Muna Regular"/>
              </a:defRPr>
            </a:pPr>
            <a:r>
              <a:t> </a:t>
            </a:r>
          </a:p>
        </p:txBody>
      </p:sp>
      <p:sp>
        <p:nvSpPr>
          <p:cNvPr id="122" name="الدرس الاول…"/>
          <p:cNvSpPr txBox="1"/>
          <p:nvPr>
            <p:ph type="subTitle" sz="quarter" idx="1"/>
          </p:nvPr>
        </p:nvSpPr>
        <p:spPr>
          <a:xfrm>
            <a:off x="7217461" y="515868"/>
            <a:ext cx="5868907" cy="1779955"/>
          </a:xfrm>
          <a:prstGeom prst="rect">
            <a:avLst/>
          </a:prstGeom>
          <a:solidFill>
            <a:srgbClr val="FFEB82"/>
          </a:solidFill>
        </p:spPr>
        <p:txBody>
          <a:bodyPr/>
          <a:lstStyle/>
          <a:p>
            <a:pPr defTabSz="537463" rtl="0">
              <a:defRPr sz="4140"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defTabSz="537463" rtl="0">
              <a:defRPr sz="4140">
                <a:latin typeface="Muna Bold"/>
                <a:ea typeface="Muna Bold"/>
                <a:cs typeface="Muna Bold"/>
                <a:sym typeface="Muna Bold"/>
              </a:defRPr>
            </a:pPr>
            <a:r>
              <a:t>الدرس الاول </a:t>
            </a:r>
          </a:p>
          <a:p>
            <a:pPr defTabSz="537463" rtl="0">
              <a:defRPr sz="4140">
                <a:latin typeface="Muna Bold"/>
                <a:ea typeface="Muna Bold"/>
                <a:cs typeface="Muna Bold"/>
                <a:sym typeface="Muna Bold"/>
              </a:defRPr>
            </a:pPr>
            <a:r>
              <a:t>مجال العقيدة </a:t>
            </a:r>
          </a:p>
        </p:txBody>
      </p:sp>
      <p:pic>
        <p:nvPicPr>
          <p:cNvPr id="12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0076" t="3267" r="8775" b="6880"/>
          <a:stretch>
            <a:fillRect/>
          </a:stretch>
        </p:blipFill>
        <p:spPr>
          <a:xfrm>
            <a:off x="866088" y="3349721"/>
            <a:ext cx="3832931" cy="4244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44" fill="norm" stroke="1" extrusionOk="0">
                <a:moveTo>
                  <a:pt x="12964" y="5"/>
                </a:moveTo>
                <a:cubicBezTo>
                  <a:pt x="12509" y="-33"/>
                  <a:pt x="12101" y="145"/>
                  <a:pt x="11872" y="547"/>
                </a:cubicBezTo>
                <a:cubicBezTo>
                  <a:pt x="11710" y="831"/>
                  <a:pt x="11447" y="1014"/>
                  <a:pt x="11105" y="1083"/>
                </a:cubicBezTo>
                <a:cubicBezTo>
                  <a:pt x="10819" y="1140"/>
                  <a:pt x="10407" y="1360"/>
                  <a:pt x="10190" y="1572"/>
                </a:cubicBezTo>
                <a:cubicBezTo>
                  <a:pt x="9888" y="1868"/>
                  <a:pt x="9471" y="2019"/>
                  <a:pt x="8404" y="2215"/>
                </a:cubicBezTo>
                <a:cubicBezTo>
                  <a:pt x="3192" y="3172"/>
                  <a:pt x="25" y="7118"/>
                  <a:pt x="0" y="11460"/>
                </a:cubicBezTo>
                <a:cubicBezTo>
                  <a:pt x="-12" y="13434"/>
                  <a:pt x="626" y="15489"/>
                  <a:pt x="2014" y="17383"/>
                </a:cubicBezTo>
                <a:cubicBezTo>
                  <a:pt x="3364" y="19225"/>
                  <a:pt x="5844" y="20787"/>
                  <a:pt x="8265" y="21318"/>
                </a:cubicBezTo>
                <a:cubicBezTo>
                  <a:pt x="8800" y="21435"/>
                  <a:pt x="9944" y="21537"/>
                  <a:pt x="10806" y="21544"/>
                </a:cubicBezTo>
                <a:cubicBezTo>
                  <a:pt x="13763" y="21567"/>
                  <a:pt x="16293" y="20633"/>
                  <a:pt x="18349" y="18759"/>
                </a:cubicBezTo>
                <a:cubicBezTo>
                  <a:pt x="20576" y="16729"/>
                  <a:pt x="21588" y="14311"/>
                  <a:pt x="21436" y="11374"/>
                </a:cubicBezTo>
                <a:cubicBezTo>
                  <a:pt x="21256" y="7906"/>
                  <a:pt x="19122" y="4860"/>
                  <a:pt x="15750" y="3256"/>
                </a:cubicBezTo>
                <a:cubicBezTo>
                  <a:pt x="14549" y="2685"/>
                  <a:pt x="14397" y="2569"/>
                  <a:pt x="14495" y="2289"/>
                </a:cubicBezTo>
                <a:cubicBezTo>
                  <a:pt x="14789" y="1451"/>
                  <a:pt x="14766" y="1203"/>
                  <a:pt x="14348" y="752"/>
                </a:cubicBezTo>
                <a:cubicBezTo>
                  <a:pt x="13925" y="296"/>
                  <a:pt x="13420" y="43"/>
                  <a:pt x="12964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صفحة ١٧"/>
          <p:cNvSpPr txBox="1"/>
          <p:nvPr/>
        </p:nvSpPr>
        <p:spPr>
          <a:xfrm>
            <a:off x="5781778" y="7367597"/>
            <a:ext cx="1441244" cy="49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صفحة 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ما يضاد التوحيد أو ينقصه من الأعمال :"/>
          <p:cNvSpPr txBox="1"/>
          <p:nvPr>
            <p:ph type="title" idx="4294967295"/>
          </p:nvPr>
        </p:nvSpPr>
        <p:spPr>
          <a:xfrm>
            <a:off x="2216415" y="1846979"/>
            <a:ext cx="10731681" cy="1420945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79729">
              <a:defRPr sz="7539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ما يضاد التوحيد أو ينقصه من الأعمال :</a:t>
            </a:r>
          </a:p>
        </p:txBody>
      </p:sp>
      <p:sp>
        <p:nvSpPr>
          <p:cNvPr id="232" name="سهم ١٠"/>
          <p:cNvSpPr/>
          <p:nvPr/>
        </p:nvSpPr>
        <p:spPr>
          <a:xfrm>
            <a:off x="9210819" y="4273148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33" name="سهم ١٠"/>
          <p:cNvSpPr/>
          <p:nvPr/>
        </p:nvSpPr>
        <p:spPr>
          <a:xfrm>
            <a:off x="9210819" y="6558541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34" name="الذبح لغير الله"/>
          <p:cNvSpPr txBox="1"/>
          <p:nvPr/>
        </p:nvSpPr>
        <p:spPr>
          <a:xfrm>
            <a:off x="3325369" y="6482978"/>
            <a:ext cx="5032675" cy="1751326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8500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الذبح لغير الله </a:t>
            </a:r>
          </a:p>
        </p:txBody>
      </p:sp>
      <p:sp>
        <p:nvSpPr>
          <p:cNvPr id="235" name="التمائم"/>
          <p:cNvSpPr txBox="1"/>
          <p:nvPr/>
        </p:nvSpPr>
        <p:spPr>
          <a:xfrm>
            <a:off x="3312294" y="4355226"/>
            <a:ext cx="5058825" cy="1436044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31622">
              <a:defRPr b="0" sz="7735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التمائم</a:t>
            </a:r>
          </a:p>
        </p:txBody>
      </p:sp>
      <p:sp>
        <p:nvSpPr>
          <p:cNvPr id="236" name="مشي"/>
          <p:cNvSpPr/>
          <p:nvPr/>
        </p:nvSpPr>
        <p:spPr>
          <a:xfrm>
            <a:off x="896462" y="1777607"/>
            <a:ext cx="991471" cy="1559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5" h="21600" fill="norm" stroke="1" extrusionOk="0">
                <a:moveTo>
                  <a:pt x="12595" y="0"/>
                </a:moveTo>
                <a:cubicBezTo>
                  <a:pt x="11888" y="0"/>
                  <a:pt x="11182" y="175"/>
                  <a:pt x="10642" y="525"/>
                </a:cubicBezTo>
                <a:cubicBezTo>
                  <a:pt x="9564" y="1225"/>
                  <a:pt x="9564" y="2359"/>
                  <a:pt x="10642" y="3059"/>
                </a:cubicBezTo>
                <a:cubicBezTo>
                  <a:pt x="11721" y="3759"/>
                  <a:pt x="13469" y="3759"/>
                  <a:pt x="14547" y="3059"/>
                </a:cubicBezTo>
                <a:cubicBezTo>
                  <a:pt x="15626" y="2359"/>
                  <a:pt x="15626" y="1225"/>
                  <a:pt x="14547" y="525"/>
                </a:cubicBezTo>
                <a:cubicBezTo>
                  <a:pt x="14008" y="175"/>
                  <a:pt x="13302" y="0"/>
                  <a:pt x="12595" y="0"/>
                </a:cubicBezTo>
                <a:close/>
                <a:moveTo>
                  <a:pt x="10897" y="3858"/>
                </a:moveTo>
                <a:cubicBezTo>
                  <a:pt x="10134" y="3888"/>
                  <a:pt x="9610" y="4121"/>
                  <a:pt x="9610" y="4121"/>
                </a:cubicBezTo>
                <a:lnTo>
                  <a:pt x="5783" y="5439"/>
                </a:lnTo>
                <a:lnTo>
                  <a:pt x="2926" y="6234"/>
                </a:lnTo>
                <a:cubicBezTo>
                  <a:pt x="2538" y="6341"/>
                  <a:pt x="2256" y="6567"/>
                  <a:pt x="2177" y="6836"/>
                </a:cubicBezTo>
                <a:lnTo>
                  <a:pt x="1184" y="10206"/>
                </a:lnTo>
                <a:cubicBezTo>
                  <a:pt x="1052" y="10653"/>
                  <a:pt x="1504" y="11086"/>
                  <a:pt x="2192" y="11171"/>
                </a:cubicBezTo>
                <a:cubicBezTo>
                  <a:pt x="2881" y="11256"/>
                  <a:pt x="3545" y="10964"/>
                  <a:pt x="3677" y="10516"/>
                </a:cubicBezTo>
                <a:lnTo>
                  <a:pt x="4545" y="7575"/>
                </a:lnTo>
                <a:lnTo>
                  <a:pt x="7179" y="6843"/>
                </a:lnTo>
                <a:lnTo>
                  <a:pt x="5674" y="11097"/>
                </a:lnTo>
                <a:cubicBezTo>
                  <a:pt x="5594" y="11209"/>
                  <a:pt x="5538" y="11331"/>
                  <a:pt x="5513" y="11460"/>
                </a:cubicBezTo>
                <a:lnTo>
                  <a:pt x="4779" y="15196"/>
                </a:lnTo>
                <a:lnTo>
                  <a:pt x="305" y="19693"/>
                </a:lnTo>
                <a:cubicBezTo>
                  <a:pt x="-266" y="20267"/>
                  <a:pt x="-12" y="21032"/>
                  <a:pt x="872" y="21403"/>
                </a:cubicBezTo>
                <a:cubicBezTo>
                  <a:pt x="1191" y="21536"/>
                  <a:pt x="1547" y="21600"/>
                  <a:pt x="1901" y="21600"/>
                </a:cubicBezTo>
                <a:cubicBezTo>
                  <a:pt x="2526" y="21600"/>
                  <a:pt x="3141" y="21401"/>
                  <a:pt x="3505" y="21035"/>
                </a:cubicBezTo>
                <a:lnTo>
                  <a:pt x="8214" y="16301"/>
                </a:lnTo>
                <a:cubicBezTo>
                  <a:pt x="8368" y="16146"/>
                  <a:pt x="8466" y="15970"/>
                  <a:pt x="8502" y="15787"/>
                </a:cubicBezTo>
                <a:lnTo>
                  <a:pt x="9108" y="12709"/>
                </a:lnTo>
                <a:lnTo>
                  <a:pt x="14079" y="16306"/>
                </a:lnTo>
                <a:lnTo>
                  <a:pt x="15307" y="20589"/>
                </a:lnTo>
                <a:cubicBezTo>
                  <a:pt x="15477" y="21184"/>
                  <a:pt x="16276" y="21600"/>
                  <a:pt x="17176" y="21600"/>
                </a:cubicBezTo>
                <a:cubicBezTo>
                  <a:pt x="17292" y="21600"/>
                  <a:pt x="17409" y="21592"/>
                  <a:pt x="17527" y="21578"/>
                </a:cubicBezTo>
                <a:cubicBezTo>
                  <a:pt x="18561" y="21453"/>
                  <a:pt x="19243" y="20808"/>
                  <a:pt x="19051" y="20137"/>
                </a:cubicBezTo>
                <a:lnTo>
                  <a:pt x="17727" y="15513"/>
                </a:lnTo>
                <a:cubicBezTo>
                  <a:pt x="17663" y="15290"/>
                  <a:pt x="17506" y="15081"/>
                  <a:pt x="17272" y="14912"/>
                </a:cubicBezTo>
                <a:lnTo>
                  <a:pt x="12070" y="11149"/>
                </a:lnTo>
                <a:lnTo>
                  <a:pt x="13099" y="8066"/>
                </a:lnTo>
                <a:lnTo>
                  <a:pt x="14261" y="9345"/>
                </a:lnTo>
                <a:cubicBezTo>
                  <a:pt x="14388" y="9485"/>
                  <a:pt x="14576" y="9597"/>
                  <a:pt x="14800" y="9668"/>
                </a:cubicBezTo>
                <a:lnTo>
                  <a:pt x="19329" y="11102"/>
                </a:lnTo>
                <a:cubicBezTo>
                  <a:pt x="19508" y="11159"/>
                  <a:pt x="19698" y="11185"/>
                  <a:pt x="19885" y="11185"/>
                </a:cubicBezTo>
                <a:cubicBezTo>
                  <a:pt x="20356" y="11185"/>
                  <a:pt x="20806" y="11015"/>
                  <a:pt x="21027" y="10722"/>
                </a:cubicBezTo>
                <a:cubicBezTo>
                  <a:pt x="21334" y="10313"/>
                  <a:pt x="21072" y="9820"/>
                  <a:pt x="20442" y="9620"/>
                </a:cubicBezTo>
                <a:lnTo>
                  <a:pt x="16256" y="8294"/>
                </a:lnTo>
                <a:lnTo>
                  <a:pt x="14441" y="6296"/>
                </a:lnTo>
                <a:lnTo>
                  <a:pt x="13294" y="4732"/>
                </a:lnTo>
                <a:cubicBezTo>
                  <a:pt x="12990" y="4278"/>
                  <a:pt x="12391" y="4063"/>
                  <a:pt x="12007" y="3967"/>
                </a:cubicBezTo>
                <a:cubicBezTo>
                  <a:pt x="11975" y="3959"/>
                  <a:pt x="11942" y="3950"/>
                  <a:pt x="11908" y="3944"/>
                </a:cubicBezTo>
                <a:cubicBezTo>
                  <a:pt x="11757" y="3910"/>
                  <a:pt x="11656" y="3898"/>
                  <a:pt x="11656" y="3898"/>
                </a:cubicBezTo>
                <a:cubicBezTo>
                  <a:pt x="11512" y="3876"/>
                  <a:pt x="11372" y="3864"/>
                  <a:pt x="11238" y="3858"/>
                </a:cubicBezTo>
                <a:cubicBezTo>
                  <a:pt x="11120" y="3852"/>
                  <a:pt x="11006" y="3853"/>
                  <a:pt x="10897" y="385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التمائم"/>
          <p:cNvSpPr txBox="1"/>
          <p:nvPr/>
        </p:nvSpPr>
        <p:spPr>
          <a:xfrm>
            <a:off x="7967846" y="1939610"/>
            <a:ext cx="5058824" cy="1436044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31622">
              <a:defRPr b="0" sz="7735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التمائم</a:t>
            </a:r>
          </a:p>
        </p:txBody>
      </p:sp>
      <p:pic>
        <p:nvPicPr>
          <p:cNvPr id="23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744" y="3602848"/>
            <a:ext cx="8480746" cy="564831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١"/>
          <p:cNvSpPr/>
          <p:nvPr/>
        </p:nvSpPr>
        <p:spPr>
          <a:xfrm>
            <a:off x="11646147" y="1968170"/>
            <a:ext cx="1378923" cy="1378923"/>
          </a:xfrm>
          <a:prstGeom prst="ellipse">
            <a:avLst/>
          </a:prstGeom>
          <a:solidFill>
            <a:srgbClr val="F1E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1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مستطيل"/>
          <p:cNvSpPr/>
          <p:nvPr/>
        </p:nvSpPr>
        <p:spPr>
          <a:xfrm>
            <a:off x="56844" y="221998"/>
            <a:ext cx="12891111" cy="9309603"/>
          </a:xfrm>
          <a:prstGeom prst="rect">
            <a:avLst/>
          </a:prstGeom>
          <a:ln w="63500">
            <a:solidFill>
              <a:schemeClr val="accent6">
                <a:hueOff val="-146070"/>
                <a:satOff val="-10048"/>
                <a:lumOff val="-3062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3" name="الحلف لغير الله"/>
          <p:cNvSpPr txBox="1"/>
          <p:nvPr/>
        </p:nvSpPr>
        <p:spPr>
          <a:xfrm>
            <a:off x="4713185" y="567713"/>
            <a:ext cx="3578430" cy="1310792"/>
          </a:xfrm>
          <a:prstGeom prst="rect">
            <a:avLst/>
          </a:prstGeom>
          <a:solidFill>
            <a:srgbClr val="F9D3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73201">
              <a:defRPr b="0" sz="6885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الحلف لغير الله </a:t>
            </a:r>
          </a:p>
        </p:txBody>
      </p:sp>
      <p:pic>
        <p:nvPicPr>
          <p:cNvPr id="244" name="68548973-FB09-4BFC-B6B1-76174F28795C-L0-001.png" descr="68548973-FB09-4BFC-B6B1-76174F28795C-L0-001.png"/>
          <p:cNvPicPr>
            <a:picLocks noChangeAspect="1"/>
          </p:cNvPicPr>
          <p:nvPr/>
        </p:nvPicPr>
        <p:blipFill>
          <a:blip r:embed="rId2">
            <a:extLst/>
          </a:blip>
          <a:srcRect l="0" t="12968" r="11638" b="68649"/>
          <a:stretch>
            <a:fillRect/>
          </a:stretch>
        </p:blipFill>
        <p:spPr>
          <a:xfrm>
            <a:off x="639632" y="5766908"/>
            <a:ext cx="11116585" cy="30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471BF71C-610B-43BD-9FDB-258ABAAC17EE-L0-001.jpeg" descr="471BF71C-610B-43BD-9FDB-258ABAAC17EE-L0-001.jpeg"/>
          <p:cNvPicPr>
            <a:picLocks noChangeAspect="1"/>
          </p:cNvPicPr>
          <p:nvPr/>
        </p:nvPicPr>
        <p:blipFill>
          <a:blip r:embed="rId3">
            <a:extLst/>
          </a:blip>
          <a:srcRect l="19515" t="33161" r="19515" b="4987"/>
          <a:stretch>
            <a:fillRect/>
          </a:stretch>
        </p:blipFill>
        <p:spPr>
          <a:xfrm>
            <a:off x="6669414" y="2159800"/>
            <a:ext cx="4907929" cy="332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93DEF2E6-7458-4181-80F7-75F7C4AE5F0F-L0-001.jpeg" descr="93DEF2E6-7458-4181-80F7-75F7C4AE5F0F-L0-001.jpeg"/>
          <p:cNvPicPr>
            <a:picLocks noChangeAspect="1"/>
          </p:cNvPicPr>
          <p:nvPr/>
        </p:nvPicPr>
        <p:blipFill>
          <a:blip r:embed="rId4">
            <a:extLst/>
          </a:blip>
          <a:srcRect l="0" t="14885" r="0" b="23199"/>
          <a:stretch>
            <a:fillRect/>
          </a:stretch>
        </p:blipFill>
        <p:spPr>
          <a:xfrm>
            <a:off x="1079829" y="2169722"/>
            <a:ext cx="5355267" cy="3315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التمائم"/>
          <p:cNvSpPr txBox="1"/>
          <p:nvPr/>
        </p:nvSpPr>
        <p:spPr>
          <a:xfrm>
            <a:off x="7967846" y="1939610"/>
            <a:ext cx="5058824" cy="1436044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31622">
              <a:defRPr b="0" sz="7735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التمائم</a:t>
            </a:r>
          </a:p>
        </p:txBody>
      </p:sp>
      <p:pic>
        <p:nvPicPr>
          <p:cNvPr id="249" name="IMG_3324.png" descr="IMG_3324.png"/>
          <p:cNvPicPr>
            <a:picLocks noChangeAspect="1"/>
          </p:cNvPicPr>
          <p:nvPr/>
        </p:nvPicPr>
        <p:blipFill>
          <a:blip r:embed="rId3">
            <a:extLst/>
          </a:blip>
          <a:srcRect l="2871" t="55787" r="12274" b="29236"/>
          <a:stretch>
            <a:fillRect/>
          </a:stretch>
        </p:blipFill>
        <p:spPr>
          <a:xfrm>
            <a:off x="646906" y="3643782"/>
            <a:ext cx="11711003" cy="447172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١"/>
          <p:cNvSpPr/>
          <p:nvPr/>
        </p:nvSpPr>
        <p:spPr>
          <a:xfrm>
            <a:off x="11602227" y="1968170"/>
            <a:ext cx="1378923" cy="1378923"/>
          </a:xfrm>
          <a:prstGeom prst="ellipse">
            <a:avLst/>
          </a:prstGeom>
          <a:solidFill>
            <a:srgbClr val="F1E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1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مستطيل"/>
          <p:cNvSpPr/>
          <p:nvPr/>
        </p:nvSpPr>
        <p:spPr>
          <a:xfrm>
            <a:off x="56844" y="221998"/>
            <a:ext cx="12891111" cy="9309603"/>
          </a:xfrm>
          <a:prstGeom prst="rect">
            <a:avLst/>
          </a:prstGeom>
          <a:ln w="63500">
            <a:solidFill>
              <a:schemeClr val="accent6">
                <a:hueOff val="-146070"/>
                <a:satOff val="-10048"/>
                <a:lumOff val="-3062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3" name="الحلف لغير الله"/>
          <p:cNvSpPr txBox="1"/>
          <p:nvPr/>
        </p:nvSpPr>
        <p:spPr>
          <a:xfrm>
            <a:off x="4713185" y="567713"/>
            <a:ext cx="3578430" cy="1310792"/>
          </a:xfrm>
          <a:prstGeom prst="rect">
            <a:avLst/>
          </a:prstGeom>
          <a:solidFill>
            <a:srgbClr val="F9D3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73201">
              <a:defRPr b="0" sz="6885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الحلف لغير الله </a:t>
            </a:r>
          </a:p>
        </p:txBody>
      </p:sp>
      <p:pic>
        <p:nvPicPr>
          <p:cNvPr id="254" name="68548973-FB09-4BFC-B6B1-76174F28795C-L0-001.png" descr="68548973-FB09-4BFC-B6B1-76174F28795C-L0-001.png"/>
          <p:cNvPicPr>
            <a:picLocks noChangeAspect="1"/>
          </p:cNvPicPr>
          <p:nvPr/>
        </p:nvPicPr>
        <p:blipFill>
          <a:blip r:embed="rId2">
            <a:extLst/>
          </a:blip>
          <a:srcRect l="0" t="12968" r="11638" b="68649"/>
          <a:stretch>
            <a:fillRect/>
          </a:stretch>
        </p:blipFill>
        <p:spPr>
          <a:xfrm>
            <a:off x="639632" y="5766908"/>
            <a:ext cx="11116585" cy="30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471BF71C-610B-43BD-9FDB-258ABAAC17EE-L0-001.jpeg" descr="471BF71C-610B-43BD-9FDB-258ABAAC17EE-L0-001.jpeg"/>
          <p:cNvPicPr>
            <a:picLocks noChangeAspect="1"/>
          </p:cNvPicPr>
          <p:nvPr/>
        </p:nvPicPr>
        <p:blipFill>
          <a:blip r:embed="rId3">
            <a:extLst/>
          </a:blip>
          <a:srcRect l="19515" t="33161" r="19515" b="4987"/>
          <a:stretch>
            <a:fillRect/>
          </a:stretch>
        </p:blipFill>
        <p:spPr>
          <a:xfrm>
            <a:off x="6669414" y="2159800"/>
            <a:ext cx="4907929" cy="332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93DEF2E6-7458-4181-80F7-75F7C4AE5F0F-L0-001.jpeg" descr="93DEF2E6-7458-4181-80F7-75F7C4AE5F0F-L0-001.jpeg"/>
          <p:cNvPicPr>
            <a:picLocks noChangeAspect="1"/>
          </p:cNvPicPr>
          <p:nvPr/>
        </p:nvPicPr>
        <p:blipFill>
          <a:blip r:embed="rId4">
            <a:extLst/>
          </a:blip>
          <a:srcRect l="0" t="14885" r="0" b="23199"/>
          <a:stretch>
            <a:fillRect/>
          </a:stretch>
        </p:blipFill>
        <p:spPr>
          <a:xfrm>
            <a:off x="1079829" y="2169722"/>
            <a:ext cx="5355267" cy="3315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الذبح…"/>
          <p:cNvSpPr txBox="1"/>
          <p:nvPr/>
        </p:nvSpPr>
        <p:spPr>
          <a:xfrm>
            <a:off x="6431257" y="2235719"/>
            <a:ext cx="4912380" cy="2222024"/>
          </a:xfrm>
          <a:prstGeom prst="rect">
            <a:avLst/>
          </a:prstGeom>
          <a:solidFill>
            <a:srgbClr val="5A863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b="0" sz="7743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الذبح</a:t>
            </a:r>
          </a:p>
          <a:p>
            <a:pPr defTabSz="508254">
              <a:defRPr b="0" sz="7743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 لغير الله </a:t>
            </a:r>
          </a:p>
        </p:txBody>
      </p:sp>
      <p:pic>
        <p:nvPicPr>
          <p:cNvPr id="259" name="060E5B46-8CDA-4742-9737-0CA5C2E0C822-L0-001.png" descr="060E5B46-8CDA-4742-9737-0CA5C2E0C822-L0-001.png"/>
          <p:cNvPicPr>
            <a:picLocks noChangeAspect="1"/>
          </p:cNvPicPr>
          <p:nvPr/>
        </p:nvPicPr>
        <p:blipFill>
          <a:blip r:embed="rId3">
            <a:extLst/>
          </a:blip>
          <a:srcRect l="8997" t="13677" r="8140" b="62217"/>
          <a:stretch>
            <a:fillRect/>
          </a:stretch>
        </p:blipFill>
        <p:spPr>
          <a:xfrm>
            <a:off x="969034" y="4878492"/>
            <a:ext cx="11627740" cy="4509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060E5B46-8CDA-4742-9737-0CA5C2E0C822-L0-001.png" descr="060E5B46-8CDA-4742-9737-0CA5C2E0C822-L0-001.png"/>
          <p:cNvPicPr>
            <a:picLocks noChangeAspect="1"/>
          </p:cNvPicPr>
          <p:nvPr/>
        </p:nvPicPr>
        <p:blipFill>
          <a:blip r:embed="rId3">
            <a:extLst/>
          </a:blip>
          <a:srcRect l="31205" t="36446" r="26745" b="40222"/>
          <a:stretch>
            <a:fillRect/>
          </a:stretch>
        </p:blipFill>
        <p:spPr>
          <a:xfrm>
            <a:off x="961348" y="894667"/>
            <a:ext cx="5184264" cy="383524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٢"/>
          <p:cNvSpPr/>
          <p:nvPr/>
        </p:nvSpPr>
        <p:spPr>
          <a:xfrm>
            <a:off x="10399399" y="2657270"/>
            <a:ext cx="1378923" cy="1378923"/>
          </a:xfrm>
          <a:prstGeom prst="ellipse">
            <a:avLst/>
          </a:prstGeom>
          <a:solidFill>
            <a:srgbClr val="F1E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1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حل نشاط (4) صـ20:"/>
          <p:cNvSpPr txBox="1"/>
          <p:nvPr>
            <p:ph type="ctrTitle"/>
          </p:nvPr>
        </p:nvSpPr>
        <p:spPr>
          <a:xfrm>
            <a:off x="6574008" y="1278153"/>
            <a:ext cx="6444364" cy="1421548"/>
          </a:xfrm>
          <a:prstGeom prst="rect">
            <a:avLst/>
          </a:prstGeom>
          <a:solidFill>
            <a:srgbClr val="F6E48A"/>
          </a:solidFill>
        </p:spPr>
        <p:txBody>
          <a:bodyPr anchor="t"/>
          <a:lstStyle>
            <a:lvl1pPr defTabSz="379729">
              <a:defRPr sz="7539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حل نشاط (4) صـ20: </a:t>
            </a:r>
          </a:p>
        </p:txBody>
      </p:sp>
      <p:pic>
        <p:nvPicPr>
          <p:cNvPr id="264" name="060E5B46-8CDA-4742-9737-0CA5C2E0C822-L0-001.png" descr="060E5B46-8CDA-4742-9737-0CA5C2E0C822-L0-001.png"/>
          <p:cNvPicPr>
            <a:picLocks noChangeAspect="1"/>
          </p:cNvPicPr>
          <p:nvPr/>
        </p:nvPicPr>
        <p:blipFill>
          <a:blip r:embed="rId3">
            <a:extLst/>
          </a:blip>
          <a:srcRect l="11890" t="59940" r="6588" b="19599"/>
          <a:stretch>
            <a:fillRect/>
          </a:stretch>
        </p:blipFill>
        <p:spPr>
          <a:xfrm>
            <a:off x="667082" y="3565525"/>
            <a:ext cx="12163567" cy="407037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ذبح الاضحية في عيد الاضحى…"/>
          <p:cNvSpPr txBox="1"/>
          <p:nvPr/>
        </p:nvSpPr>
        <p:spPr>
          <a:xfrm>
            <a:off x="326935" y="5638635"/>
            <a:ext cx="8463766" cy="1417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>
                <a:solidFill>
                  <a:srgbClr val="831100"/>
                </a:solidFill>
              </a:defRPr>
            </a:pPr>
            <a:r>
              <a:t>ذبح الاضحية في عيد الاضحى</a:t>
            </a:r>
          </a:p>
          <a:p>
            <a:pPr>
              <a:defRPr sz="3800">
                <a:solidFill>
                  <a:srgbClr val="831100"/>
                </a:solidFill>
              </a:defRPr>
            </a:pPr>
            <a:r>
              <a:t>الذبح للقبور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القيمة"/>
          <p:cNvSpPr txBox="1"/>
          <p:nvPr>
            <p:ph type="title" idx="4294967295"/>
          </p:nvPr>
        </p:nvSpPr>
        <p:spPr>
          <a:xfrm>
            <a:off x="7603971" y="426890"/>
            <a:ext cx="4465719" cy="1728386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473201">
              <a:defRPr sz="9396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القيمة</a:t>
            </a:r>
          </a:p>
        </p:txBody>
      </p:sp>
      <p:sp>
        <p:nvSpPr>
          <p:cNvPr id="268" name="سهم ١٠"/>
          <p:cNvSpPr/>
          <p:nvPr/>
        </p:nvSpPr>
        <p:spPr>
          <a:xfrm>
            <a:off x="10045304" y="2648097"/>
            <a:ext cx="1967779" cy="1600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69" name="سهم ١٠"/>
          <p:cNvSpPr/>
          <p:nvPr/>
        </p:nvSpPr>
        <p:spPr>
          <a:xfrm>
            <a:off x="10045304" y="6558541"/>
            <a:ext cx="1967779" cy="16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5" y="21600"/>
                </a:moveTo>
                <a:lnTo>
                  <a:pt x="14172" y="17713"/>
                </a:lnTo>
                <a:lnTo>
                  <a:pt x="9243" y="13281"/>
                </a:lnTo>
                <a:lnTo>
                  <a:pt x="21600" y="13281"/>
                </a:lnTo>
                <a:lnTo>
                  <a:pt x="21600" y="8313"/>
                </a:lnTo>
                <a:lnTo>
                  <a:pt x="9314" y="8313"/>
                </a:lnTo>
                <a:lnTo>
                  <a:pt x="14182" y="3875"/>
                </a:lnTo>
                <a:lnTo>
                  <a:pt x="11845" y="0"/>
                </a:lnTo>
                <a:lnTo>
                  <a:pt x="0" y="10797"/>
                </a:lnTo>
                <a:lnTo>
                  <a:pt x="11855" y="21600"/>
                </a:lnTo>
                <a:close/>
              </a:path>
            </a:pathLst>
          </a:custGeom>
          <a:solidFill>
            <a:srgbClr val="F1E18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70" name="١- أحرص على ذكر الله تعالى .…"/>
          <p:cNvSpPr txBox="1"/>
          <p:nvPr/>
        </p:nvSpPr>
        <p:spPr>
          <a:xfrm>
            <a:off x="1451435" y="6742724"/>
            <a:ext cx="8312058" cy="2527251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79044">
              <a:defRPr b="0" sz="6969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١- أحرص على ذكر الله تعالى .</a:t>
            </a:r>
          </a:p>
          <a:p>
            <a:pPr defTabSz="479044">
              <a:defRPr b="0" sz="6969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٢- أتجنب الحلف بغير الله .</a:t>
            </a:r>
          </a:p>
        </p:txBody>
      </p:sp>
      <p:sp>
        <p:nvSpPr>
          <p:cNvPr id="271" name="التوحيد"/>
          <p:cNvSpPr txBox="1"/>
          <p:nvPr/>
        </p:nvSpPr>
        <p:spPr>
          <a:xfrm>
            <a:off x="4412191" y="2554494"/>
            <a:ext cx="4619621" cy="1787407"/>
          </a:xfrm>
          <a:prstGeom prst="rect">
            <a:avLst/>
          </a:prstGeom>
          <a:solidFill>
            <a:srgbClr val="5B86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8500">
                <a:solidFill>
                  <a:srgbClr val="FFFFFF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التوحيد</a:t>
            </a:r>
          </a:p>
        </p:txBody>
      </p:sp>
      <p:sp>
        <p:nvSpPr>
          <p:cNvPr id="272" name="مظاهرها السلوكية"/>
          <p:cNvSpPr txBox="1"/>
          <p:nvPr/>
        </p:nvSpPr>
        <p:spPr>
          <a:xfrm>
            <a:off x="6707480" y="4623997"/>
            <a:ext cx="5797968" cy="1743027"/>
          </a:xfrm>
          <a:prstGeom prst="rect">
            <a:avLst/>
          </a:prstGeom>
          <a:solidFill>
            <a:srgbClr val="F1E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73201">
              <a:defRPr b="0" sz="9396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مظاهرها السلوكية</a:t>
            </a:r>
          </a:p>
        </p:txBody>
      </p:sp>
      <p:sp>
        <p:nvSpPr>
          <p:cNvPr id="273" name="صفحة ٢١"/>
          <p:cNvSpPr txBox="1"/>
          <p:nvPr/>
        </p:nvSpPr>
        <p:spPr>
          <a:xfrm>
            <a:off x="-279223" y="1350632"/>
            <a:ext cx="5291590" cy="49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صفحة ٢١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  <p:bldP build="whole" bldLvl="1" animBg="1" rev="0" advAuto="0" spid="27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G_0374.MP4" descr="IMG_0374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25046" y="2268496"/>
            <a:ext cx="10754708" cy="604952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سماعات رأس"/>
          <p:cNvSpPr/>
          <p:nvPr/>
        </p:nvSpPr>
        <p:spPr>
          <a:xfrm>
            <a:off x="6154765" y="492941"/>
            <a:ext cx="1073874" cy="1028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10789" y="0"/>
                </a:moveTo>
                <a:cubicBezTo>
                  <a:pt x="16745" y="0"/>
                  <a:pt x="21589" y="4546"/>
                  <a:pt x="21589" y="10137"/>
                </a:cubicBezTo>
                <a:lnTo>
                  <a:pt x="21589" y="17707"/>
                </a:lnTo>
                <a:cubicBezTo>
                  <a:pt x="21589" y="18367"/>
                  <a:pt x="21076" y="18899"/>
                  <a:pt x="20450" y="18899"/>
                </a:cubicBezTo>
                <a:cubicBezTo>
                  <a:pt x="19818" y="18899"/>
                  <a:pt x="19311" y="18362"/>
                  <a:pt x="19311" y="17707"/>
                </a:cubicBezTo>
                <a:lnTo>
                  <a:pt x="19311" y="10137"/>
                </a:lnTo>
                <a:cubicBezTo>
                  <a:pt x="19311" y="5861"/>
                  <a:pt x="15492" y="2380"/>
                  <a:pt x="10794" y="2380"/>
                </a:cubicBezTo>
                <a:cubicBezTo>
                  <a:pt x="6097" y="2380"/>
                  <a:pt x="2280" y="5861"/>
                  <a:pt x="2280" y="10137"/>
                </a:cubicBezTo>
                <a:lnTo>
                  <a:pt x="2280" y="17707"/>
                </a:lnTo>
                <a:cubicBezTo>
                  <a:pt x="2280" y="18367"/>
                  <a:pt x="1767" y="18899"/>
                  <a:pt x="1141" y="18899"/>
                </a:cubicBezTo>
                <a:cubicBezTo>
                  <a:pt x="514" y="18899"/>
                  <a:pt x="0" y="18362"/>
                  <a:pt x="0" y="17707"/>
                </a:cubicBezTo>
                <a:lnTo>
                  <a:pt x="0" y="10137"/>
                </a:lnTo>
                <a:cubicBezTo>
                  <a:pt x="-11" y="4546"/>
                  <a:pt x="4833" y="0"/>
                  <a:pt x="10789" y="0"/>
                </a:cubicBezTo>
                <a:close/>
                <a:moveTo>
                  <a:pt x="17468" y="12089"/>
                </a:moveTo>
                <a:cubicBezTo>
                  <a:pt x="17749" y="12089"/>
                  <a:pt x="17976" y="12326"/>
                  <a:pt x="17976" y="12619"/>
                </a:cubicBezTo>
                <a:lnTo>
                  <a:pt x="17976" y="21071"/>
                </a:lnTo>
                <a:cubicBezTo>
                  <a:pt x="17976" y="21364"/>
                  <a:pt x="17744" y="21600"/>
                  <a:pt x="17468" y="21600"/>
                </a:cubicBezTo>
                <a:lnTo>
                  <a:pt x="14277" y="21600"/>
                </a:lnTo>
                <a:cubicBezTo>
                  <a:pt x="13996" y="21600"/>
                  <a:pt x="13769" y="21364"/>
                  <a:pt x="13769" y="21071"/>
                </a:cubicBezTo>
                <a:lnTo>
                  <a:pt x="13769" y="12619"/>
                </a:lnTo>
                <a:cubicBezTo>
                  <a:pt x="13769" y="12326"/>
                  <a:pt x="13996" y="12089"/>
                  <a:pt x="14277" y="12089"/>
                </a:cubicBezTo>
                <a:lnTo>
                  <a:pt x="17468" y="12089"/>
                </a:lnTo>
                <a:close/>
                <a:moveTo>
                  <a:pt x="7301" y="12089"/>
                </a:moveTo>
                <a:cubicBezTo>
                  <a:pt x="7582" y="12089"/>
                  <a:pt x="7809" y="12326"/>
                  <a:pt x="7809" y="12619"/>
                </a:cubicBezTo>
                <a:lnTo>
                  <a:pt x="7809" y="21071"/>
                </a:lnTo>
                <a:cubicBezTo>
                  <a:pt x="7809" y="21364"/>
                  <a:pt x="7582" y="21600"/>
                  <a:pt x="7301" y="21600"/>
                </a:cubicBezTo>
                <a:lnTo>
                  <a:pt x="4110" y="21600"/>
                </a:lnTo>
                <a:cubicBezTo>
                  <a:pt x="3835" y="21600"/>
                  <a:pt x="3602" y="21364"/>
                  <a:pt x="3602" y="21071"/>
                </a:cubicBezTo>
                <a:lnTo>
                  <a:pt x="3602" y="12619"/>
                </a:lnTo>
                <a:cubicBezTo>
                  <a:pt x="3602" y="12326"/>
                  <a:pt x="3830" y="12089"/>
                  <a:pt x="4110" y="12089"/>
                </a:cubicBezTo>
                <a:lnTo>
                  <a:pt x="7301" y="12089"/>
                </a:lnTo>
                <a:close/>
              </a:path>
            </a:pathLst>
          </a:custGeom>
          <a:solidFill>
            <a:srgbClr val="F2DF7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8" name="كلمة التوحيد"/>
          <p:cNvSpPr txBox="1"/>
          <p:nvPr>
            <p:ph type="ctrTitle"/>
          </p:nvPr>
        </p:nvSpPr>
        <p:spPr>
          <a:xfrm>
            <a:off x="7743668" y="314691"/>
            <a:ext cx="4335358" cy="1384880"/>
          </a:xfrm>
          <a:prstGeom prst="rect">
            <a:avLst/>
          </a:prstGeom>
          <a:solidFill>
            <a:srgbClr val="F2DF7B"/>
          </a:solidFill>
        </p:spPr>
        <p:txBody>
          <a:bodyPr anchor="t"/>
          <a:lstStyle>
            <a:lvl1pPr defTabSz="403097">
              <a:defRPr sz="7383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كلمة التوحيد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من خلال الصور استنتجي الأسباب التي تقوي التوحيد في القلب :"/>
          <p:cNvSpPr txBox="1"/>
          <p:nvPr/>
        </p:nvSpPr>
        <p:spPr>
          <a:xfrm>
            <a:off x="2275478" y="456804"/>
            <a:ext cx="9288330" cy="851588"/>
          </a:xfrm>
          <a:prstGeom prst="rect">
            <a:avLst/>
          </a:prstGeom>
          <a:ln w="165100">
            <a:solidFill>
              <a:srgbClr val="FFEB8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86258">
              <a:defRPr b="0" sz="3577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من خلال الصور استنتجي الأسباب التي تقوي التوحيد في القلب :</a:t>
            </a:r>
          </a:p>
        </p:txBody>
      </p:sp>
      <p:grpSp>
        <p:nvGrpSpPr>
          <p:cNvPr id="133" name="553E4BF4-4107-457D-9155-0C3E9212B94B-L0-001.jpeg"/>
          <p:cNvGrpSpPr/>
          <p:nvPr/>
        </p:nvGrpSpPr>
        <p:grpSpPr>
          <a:xfrm>
            <a:off x="6703585" y="1933471"/>
            <a:ext cx="6207256" cy="3703253"/>
            <a:chOff x="0" y="0"/>
            <a:chExt cx="6207255" cy="3703251"/>
          </a:xfrm>
        </p:grpSpPr>
        <p:pic>
          <p:nvPicPr>
            <p:cNvPr id="132" name="553E4BF4-4107-457D-9155-0C3E9212B94B-L0-001.jpeg" descr="553E4BF4-4107-457D-9155-0C3E9212B94B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6008" r="10372" b="0"/>
            <a:stretch>
              <a:fillRect/>
            </a:stretch>
          </p:blipFill>
          <p:spPr>
            <a:xfrm>
              <a:off x="50800" y="50800"/>
              <a:ext cx="6105656" cy="36016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553E4BF4-4107-457D-9155-0C3E9212B94B-L0-001.jpeg" descr="553E4BF4-4107-457D-9155-0C3E9212B94B-L0-00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207256" cy="3703252"/>
            </a:xfrm>
            <a:prstGeom prst="rect">
              <a:avLst/>
            </a:prstGeom>
            <a:effectLst/>
          </p:spPr>
        </p:pic>
      </p:grpSp>
      <p:grpSp>
        <p:nvGrpSpPr>
          <p:cNvPr id="136" name="83171C4D-0192-4A22-9BA6-980D61565504-L0-001.jpeg"/>
          <p:cNvGrpSpPr/>
          <p:nvPr/>
        </p:nvGrpSpPr>
        <p:grpSpPr>
          <a:xfrm>
            <a:off x="354812" y="1933471"/>
            <a:ext cx="6221491" cy="3609889"/>
            <a:chOff x="0" y="0"/>
            <a:chExt cx="6221489" cy="3609887"/>
          </a:xfrm>
        </p:grpSpPr>
        <p:pic>
          <p:nvPicPr>
            <p:cNvPr id="135" name="83171C4D-0192-4A22-9BA6-980D61565504-L0-001.jpeg" descr="83171C4D-0192-4A22-9BA6-980D61565504-L0-00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8817" t="15477" r="0" b="11455"/>
            <a:stretch>
              <a:fillRect/>
            </a:stretch>
          </p:blipFill>
          <p:spPr>
            <a:xfrm>
              <a:off x="50799" y="50800"/>
              <a:ext cx="6119891" cy="35082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" name="83171C4D-0192-4A22-9BA6-980D61565504-L0-001.jpeg" descr="83171C4D-0192-4A22-9BA6-980D61565504-L0-001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6221491" cy="3609889"/>
            </a:xfrm>
            <a:prstGeom prst="rect">
              <a:avLst/>
            </a:prstGeom>
            <a:effectLst/>
          </p:spPr>
        </p:pic>
      </p:grpSp>
      <p:grpSp>
        <p:nvGrpSpPr>
          <p:cNvPr id="139" name="4F32B53F-43B4-4BA4-BF31-9C58DB8C8FD4-L0-001.jpeg"/>
          <p:cNvGrpSpPr/>
          <p:nvPr/>
        </p:nvGrpSpPr>
        <p:grpSpPr>
          <a:xfrm>
            <a:off x="3105563" y="5873406"/>
            <a:ext cx="5569804" cy="3748374"/>
            <a:chOff x="0" y="0"/>
            <a:chExt cx="5569803" cy="3748372"/>
          </a:xfrm>
        </p:grpSpPr>
        <p:pic>
          <p:nvPicPr>
            <p:cNvPr id="138" name="4F32B53F-43B4-4BA4-BF31-9C58DB8C8FD4-L0-001.jpeg" descr="4F32B53F-43B4-4BA4-BF31-9C58DB8C8FD4-L0-00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9542" t="0" r="5987" b="0"/>
            <a:stretch>
              <a:fillRect/>
            </a:stretch>
          </p:blipFill>
          <p:spPr>
            <a:xfrm>
              <a:off x="50800" y="50800"/>
              <a:ext cx="5468204" cy="36467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4F32B53F-43B4-4BA4-BF31-9C58DB8C8FD4-L0-001.jpeg" descr="4F32B53F-43B4-4BA4-BF31-9C58DB8C8FD4-L0-001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5569804" cy="374837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الأسباب التي تقوي التوحيد في القلب :"/>
          <p:cNvSpPr txBox="1"/>
          <p:nvPr>
            <p:ph type="ctrTitle"/>
          </p:nvPr>
        </p:nvSpPr>
        <p:spPr>
          <a:xfrm>
            <a:off x="4051252" y="924595"/>
            <a:ext cx="8942963" cy="1345352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21310">
              <a:defRPr sz="638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الأسباب التي تقوي التوحيد في القلب :</a:t>
            </a:r>
          </a:p>
        </p:txBody>
      </p:sp>
      <p:sp>
        <p:nvSpPr>
          <p:cNvPr id="142" name="١- مجالسة العلماء وأهل الخير والصلاح"/>
          <p:cNvSpPr txBox="1"/>
          <p:nvPr/>
        </p:nvSpPr>
        <p:spPr>
          <a:xfrm>
            <a:off x="562587" y="2771612"/>
            <a:ext cx="11879627" cy="1320071"/>
          </a:xfrm>
          <a:prstGeom prst="rect">
            <a:avLst/>
          </a:prstGeom>
          <a:ln w="165100">
            <a:solidFill>
              <a:srgbClr val="FFEB8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0" sz="73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١- مجالسة العلماء وأهل الخير والصلاح </a:t>
            </a:r>
          </a:p>
        </p:txBody>
      </p:sp>
      <p:grpSp>
        <p:nvGrpSpPr>
          <p:cNvPr id="145" name="553E4BF4-4107-457D-9155-0C3E9212B94B-L0-001.jpeg"/>
          <p:cNvGrpSpPr/>
          <p:nvPr/>
        </p:nvGrpSpPr>
        <p:grpSpPr>
          <a:xfrm>
            <a:off x="2949365" y="4593348"/>
            <a:ext cx="7106070" cy="4384610"/>
            <a:chOff x="0" y="0"/>
            <a:chExt cx="7106068" cy="4384609"/>
          </a:xfrm>
        </p:grpSpPr>
        <p:pic>
          <p:nvPicPr>
            <p:cNvPr id="144" name="553E4BF4-4107-457D-9155-0C3E9212B94B-L0-001.jpeg" descr="553E4BF4-4107-457D-9155-0C3E9212B94B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8008" b="0"/>
            <a:stretch>
              <a:fillRect/>
            </a:stretch>
          </p:blipFill>
          <p:spPr>
            <a:xfrm>
              <a:off x="50800" y="50800"/>
              <a:ext cx="7004469" cy="42830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" name="553E4BF4-4107-457D-9155-0C3E9212B94B-L0-001.jpeg" descr="553E4BF4-4107-457D-9155-0C3E9212B94B-L0-00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106069" cy="438461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الأسباب التي تقوي التوحيد في القلب :"/>
          <p:cNvSpPr txBox="1"/>
          <p:nvPr>
            <p:ph type="ctrTitle"/>
          </p:nvPr>
        </p:nvSpPr>
        <p:spPr>
          <a:xfrm>
            <a:off x="4051252" y="924595"/>
            <a:ext cx="8942963" cy="1345352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21310">
              <a:defRPr sz="638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الأسباب التي تقوي التوحيد في القلب :</a:t>
            </a:r>
          </a:p>
        </p:txBody>
      </p:sp>
      <p:sp>
        <p:nvSpPr>
          <p:cNvPr id="148" name="٢- سلامة القلب من الغل"/>
          <p:cNvSpPr txBox="1"/>
          <p:nvPr/>
        </p:nvSpPr>
        <p:spPr>
          <a:xfrm>
            <a:off x="562587" y="2771612"/>
            <a:ext cx="11879627" cy="1320071"/>
          </a:xfrm>
          <a:prstGeom prst="rect">
            <a:avLst/>
          </a:prstGeom>
          <a:ln w="165100">
            <a:solidFill>
              <a:srgbClr val="FFEB8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0" sz="73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٢- سلامة القلب من الغل</a:t>
            </a:r>
          </a:p>
        </p:txBody>
      </p:sp>
      <p:pic>
        <p:nvPicPr>
          <p:cNvPr id="149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9331" y="4593348"/>
            <a:ext cx="4778392" cy="4778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الأسباب التي تقوي التوحيد في القلب :"/>
          <p:cNvSpPr txBox="1"/>
          <p:nvPr>
            <p:ph type="ctrTitle"/>
          </p:nvPr>
        </p:nvSpPr>
        <p:spPr>
          <a:xfrm>
            <a:off x="4051252" y="924595"/>
            <a:ext cx="8942963" cy="1345352"/>
          </a:xfrm>
          <a:prstGeom prst="rect">
            <a:avLst/>
          </a:prstGeom>
          <a:solidFill>
            <a:srgbClr val="F1E188"/>
          </a:solidFill>
        </p:spPr>
        <p:txBody>
          <a:bodyPr anchor="t"/>
          <a:lstStyle>
            <a:lvl1pPr defTabSz="321310">
              <a:defRPr sz="638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الأسباب التي تقوي التوحيد في القلب :</a:t>
            </a:r>
          </a:p>
        </p:txBody>
      </p:sp>
      <p:sp>
        <p:nvSpPr>
          <p:cNvPr id="152" name="٣- المداومة على ذكر الله"/>
          <p:cNvSpPr txBox="1"/>
          <p:nvPr/>
        </p:nvSpPr>
        <p:spPr>
          <a:xfrm>
            <a:off x="562587" y="2771612"/>
            <a:ext cx="11879627" cy="1320071"/>
          </a:xfrm>
          <a:prstGeom prst="rect">
            <a:avLst/>
          </a:prstGeom>
          <a:ln w="165100">
            <a:solidFill>
              <a:srgbClr val="FFEB8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0" sz="7300">
                <a:latin typeface="Muna Regular"/>
                <a:ea typeface="Muna Regular"/>
                <a:cs typeface="Muna Regular"/>
                <a:sym typeface="Muna Regular"/>
              </a:defRPr>
            </a:lvl1pPr>
          </a:lstStyle>
          <a:p>
            <a:pPr/>
            <a:r>
              <a:t>٣- المداومة على ذكر الله</a:t>
            </a:r>
          </a:p>
        </p:txBody>
      </p:sp>
      <p:pic>
        <p:nvPicPr>
          <p:cNvPr id="153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8920" y="4593348"/>
            <a:ext cx="7296137" cy="2918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أحد البارزين في نشر عقيدة التوحيد :"/>
          <p:cNvSpPr txBox="1"/>
          <p:nvPr>
            <p:ph type="ctrTitle"/>
          </p:nvPr>
        </p:nvSpPr>
        <p:spPr>
          <a:xfrm>
            <a:off x="2030919" y="748914"/>
            <a:ext cx="8942962" cy="1345351"/>
          </a:xfrm>
          <a:prstGeom prst="rect">
            <a:avLst/>
          </a:prstGeom>
          <a:solidFill>
            <a:srgbClr val="F2E086"/>
          </a:solidFill>
        </p:spPr>
        <p:txBody>
          <a:bodyPr anchor="t"/>
          <a:lstStyle>
            <a:lvl1pPr defTabSz="344677">
              <a:defRPr sz="6843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أحد البارزين في نشر عقيدة التوحيد :</a:t>
            </a:r>
          </a:p>
        </p:txBody>
      </p:sp>
      <p:pic>
        <p:nvPicPr>
          <p:cNvPr id="156" name="FullSizeRender.mov" descr="FullSizeRender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62302" y="2393266"/>
            <a:ext cx="12080196" cy="679510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عبدالرحمن السميط"/>
          <p:cNvSpPr/>
          <p:nvPr/>
        </p:nvSpPr>
        <p:spPr>
          <a:xfrm>
            <a:off x="2677718" y="6144167"/>
            <a:ext cx="5337437" cy="1364240"/>
          </a:xfrm>
          <a:prstGeom prst="roundRect">
            <a:avLst>
              <a:gd name="adj" fmla="val 13235"/>
            </a:avLst>
          </a:prstGeom>
          <a:solidFill>
            <a:srgbClr val="F2E08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6400">
                <a:solidFill>
                  <a:srgbClr val="551029"/>
                </a:solidFill>
                <a:latin typeface="Sana Regular"/>
                <a:ea typeface="Sana Regular"/>
                <a:cs typeface="Sana Regular"/>
                <a:sym typeface="Sana Regular"/>
              </a:defRPr>
            </a:lvl1pPr>
          </a:lstStyle>
          <a:p>
            <a:pPr/>
            <a:r>
              <a:t>عبدالرحمن السميط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34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حل نشاط (1) صـ 18 :"/>
          <p:cNvSpPr txBox="1"/>
          <p:nvPr>
            <p:ph type="ctrTitle"/>
          </p:nvPr>
        </p:nvSpPr>
        <p:spPr>
          <a:xfrm>
            <a:off x="7299149" y="2752733"/>
            <a:ext cx="5016498" cy="1073134"/>
          </a:xfrm>
          <a:prstGeom prst="rect">
            <a:avLst/>
          </a:prstGeom>
          <a:solidFill>
            <a:srgbClr val="E6D581"/>
          </a:solidFill>
        </p:spPr>
        <p:txBody>
          <a:bodyPr anchor="t"/>
          <a:lstStyle>
            <a:lvl1pPr defTabSz="274574">
              <a:defRPr sz="5499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حل نشاط (1) صـ 18 :</a:t>
            </a:r>
          </a:p>
        </p:txBody>
      </p:sp>
      <p:pic>
        <p:nvPicPr>
          <p:cNvPr id="160" name="7DAA976B-17F3-4406-A4E1-55D7E77B050F-L0-001.png" descr="7DAA976B-17F3-4406-A4E1-55D7E77B050F-L0-001.png"/>
          <p:cNvPicPr>
            <a:picLocks noChangeAspect="1"/>
          </p:cNvPicPr>
          <p:nvPr/>
        </p:nvPicPr>
        <p:blipFill>
          <a:blip r:embed="rId3">
            <a:extLst/>
          </a:blip>
          <a:srcRect l="11242" t="22292" r="7851" b="64815"/>
          <a:stretch>
            <a:fillRect/>
          </a:stretch>
        </p:blipFill>
        <p:spPr>
          <a:xfrm>
            <a:off x="511264" y="3905841"/>
            <a:ext cx="12421609" cy="428607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عبدالرحمن السميط ، بنى أكثر من 5000 مسجد أسلم على يده 11 مليون مسلم"/>
          <p:cNvSpPr txBox="1"/>
          <p:nvPr/>
        </p:nvSpPr>
        <p:spPr>
          <a:xfrm>
            <a:off x="1337102" y="6151142"/>
            <a:ext cx="8463765" cy="1417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>
                <a:solidFill>
                  <a:srgbClr val="2C0977"/>
                </a:solidFill>
              </a:defRPr>
            </a:lvl1pPr>
          </a:lstStyle>
          <a:p>
            <a:pPr/>
            <a:r>
              <a:t>عبدالرحمن السميط ، بنى أكثر من 5000 مسجد أسلم على يده 11 مليون مسلم</a:t>
            </a:r>
          </a:p>
        </p:txBody>
      </p:sp>
      <p:pic>
        <p:nvPicPr>
          <p:cNvPr id="162" name="1D1D47AA-F848-455A-A88D-EF1CDA032606-L0-001.jpeg" descr="1D1D47AA-F848-455A-A88D-EF1CDA032606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0358" y="264339"/>
            <a:ext cx="4948437" cy="3508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