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6685" y="610280"/>
            <a:ext cx="17850630" cy="12495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G_3825.png" descr="IMG_3825.png"/>
          <p:cNvPicPr>
            <a:picLocks noChangeAspect="1"/>
          </p:cNvPicPr>
          <p:nvPr/>
        </p:nvPicPr>
        <p:blipFill>
          <a:blip r:embed="rId3">
            <a:extLst/>
          </a:blip>
          <a:srcRect l="8153" t="28244" r="2069" b="46130"/>
          <a:stretch>
            <a:fillRect/>
          </a:stretch>
        </p:blipFill>
        <p:spPr>
          <a:xfrm>
            <a:off x="969387" y="858153"/>
            <a:ext cx="19876076" cy="1227416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مستطيل"/>
          <p:cNvSpPr/>
          <p:nvPr/>
        </p:nvSpPr>
        <p:spPr>
          <a:xfrm>
            <a:off x="489787" y="482386"/>
            <a:ext cx="20835097" cy="12970827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4" name="قلم رصاص"/>
          <p:cNvSpPr/>
          <p:nvPr/>
        </p:nvSpPr>
        <p:spPr>
          <a:xfrm rot="5400000">
            <a:off x="2470521" y="10330073"/>
            <a:ext cx="540553" cy="5662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5" name="صفحة ٥٦"/>
          <p:cNvSpPr txBox="1"/>
          <p:nvPr>
            <p:ph type="body" idx="21"/>
          </p:nvPr>
        </p:nvSpPr>
        <p:spPr>
          <a:xfrm>
            <a:off x="-2916555" y="12829679"/>
            <a:ext cx="7082232" cy="170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٥٦</a:t>
            </a:r>
          </a:p>
        </p:txBody>
      </p:sp>
      <p:sp>
        <p:nvSpPr>
          <p:cNvPr id="196" name="عدم السخرية والاستهزاء"/>
          <p:cNvSpPr txBox="1"/>
          <p:nvPr>
            <p:ph type="ctrTitle"/>
          </p:nvPr>
        </p:nvSpPr>
        <p:spPr>
          <a:xfrm rot="5400000">
            <a:off x="18006300" y="3449490"/>
            <a:ext cx="12627630" cy="4840352"/>
          </a:xfrm>
          <a:prstGeom prst="rect">
            <a:avLst/>
          </a:prstGeom>
        </p:spPr>
        <p:txBody>
          <a:bodyPr/>
          <a:lstStyle>
            <a:lvl1pPr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عدم السخرية والاستهزاء</a:t>
            </a:r>
          </a:p>
        </p:txBody>
      </p:sp>
      <p:sp>
        <p:nvSpPr>
          <p:cNvPr id="197" name="مستطيل"/>
          <p:cNvSpPr/>
          <p:nvPr/>
        </p:nvSpPr>
        <p:spPr>
          <a:xfrm rot="5400000">
            <a:off x="16643159" y="5786668"/>
            <a:ext cx="12082281" cy="19567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8" name="لا تلمزوا أنفسكم…"/>
          <p:cNvSpPr txBox="1"/>
          <p:nvPr/>
        </p:nvSpPr>
        <p:spPr>
          <a:xfrm>
            <a:off x="8887373" y="4808312"/>
            <a:ext cx="7654136" cy="7503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40" sz="7000">
                <a:solidFill>
                  <a:srgbClr val="831100"/>
                </a:solidFill>
              </a:defRPr>
            </a:pPr>
            <a:r>
              <a:t>لا تلمزوا أنفسكم</a:t>
            </a:r>
          </a:p>
          <a:p>
            <a:pPr rtl="0">
              <a:lnSpc>
                <a:spcPct val="80000"/>
              </a:lnSpc>
              <a:defRPr b="1" spc="-140" sz="7000">
                <a:solidFill>
                  <a:srgbClr val="831100"/>
                </a:solidFill>
              </a:defRPr>
            </a:pPr>
            <a:r>
              <a:t>ولا تنابزوا بالالقاب</a:t>
            </a:r>
          </a:p>
          <a:p>
            <a:pPr rtl="0">
              <a:lnSpc>
                <a:spcPct val="80000"/>
              </a:lnSpc>
              <a:defRPr b="1" spc="-140" sz="7000">
                <a:solidFill>
                  <a:srgbClr val="831100"/>
                </a:solidFill>
              </a:defRPr>
            </a:pPr>
            <a:r>
              <a:t>لا يسخر قوم من قوم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مستطيل"/>
          <p:cNvSpPr/>
          <p:nvPr/>
        </p:nvSpPr>
        <p:spPr>
          <a:xfrm>
            <a:off x="489787" y="2541150"/>
            <a:ext cx="20835097" cy="94846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01" name="IMG_3825.png" descr="IMG_3825.png"/>
          <p:cNvPicPr>
            <a:picLocks noChangeAspect="1"/>
          </p:cNvPicPr>
          <p:nvPr/>
        </p:nvPicPr>
        <p:blipFill>
          <a:blip r:embed="rId3">
            <a:extLst/>
          </a:blip>
          <a:srcRect l="8954" t="53402" r="4243" b="31402"/>
          <a:stretch>
            <a:fillRect/>
          </a:stretch>
        </p:blipFill>
        <p:spPr>
          <a:xfrm>
            <a:off x="929836" y="3609220"/>
            <a:ext cx="19767999" cy="748681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قلم رصاص"/>
          <p:cNvSpPr/>
          <p:nvPr/>
        </p:nvSpPr>
        <p:spPr>
          <a:xfrm rot="5400000">
            <a:off x="3294026" y="10083021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3" name="صفحة ٥٦"/>
          <p:cNvSpPr txBox="1"/>
          <p:nvPr>
            <p:ph type="body" idx="21"/>
          </p:nvPr>
        </p:nvSpPr>
        <p:spPr>
          <a:xfrm>
            <a:off x="-4247482" y="12514556"/>
            <a:ext cx="9333161" cy="3519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٥٦</a:t>
            </a:r>
          </a:p>
        </p:txBody>
      </p:sp>
      <p:sp>
        <p:nvSpPr>
          <p:cNvPr id="204" name="عدم السخرية والاستهزاء"/>
          <p:cNvSpPr txBox="1"/>
          <p:nvPr>
            <p:ph type="ctrTitle"/>
          </p:nvPr>
        </p:nvSpPr>
        <p:spPr>
          <a:xfrm rot="5400000">
            <a:off x="18006300" y="3449490"/>
            <a:ext cx="12627630" cy="4840352"/>
          </a:xfrm>
          <a:prstGeom prst="rect">
            <a:avLst/>
          </a:prstGeom>
        </p:spPr>
        <p:txBody>
          <a:bodyPr/>
          <a:lstStyle>
            <a:lvl1pPr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عدم السخرية والاستهزاء</a:t>
            </a:r>
          </a:p>
        </p:txBody>
      </p:sp>
      <p:sp>
        <p:nvSpPr>
          <p:cNvPr id="205" name="مستطيل"/>
          <p:cNvSpPr/>
          <p:nvPr/>
        </p:nvSpPr>
        <p:spPr>
          <a:xfrm rot="5400000">
            <a:off x="16643159" y="5786668"/>
            <a:ext cx="12082281" cy="19567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الصديق…"/>
          <p:cNvSpPr txBox="1"/>
          <p:nvPr/>
        </p:nvSpPr>
        <p:spPr>
          <a:xfrm>
            <a:off x="7347571" y="1147581"/>
            <a:ext cx="7654137" cy="83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40" sz="7000">
                <a:solidFill>
                  <a:srgbClr val="831100"/>
                </a:solidFill>
              </a:defRPr>
            </a:pPr>
            <a:r>
              <a:t>الصديق</a:t>
            </a:r>
          </a:p>
          <a:p>
            <a:pPr rtl="0">
              <a:lnSpc>
                <a:spcPct val="80000"/>
              </a:lnSpc>
              <a:defRPr b="1" spc="-140" sz="7000">
                <a:solidFill>
                  <a:srgbClr val="831100"/>
                </a:solidFill>
              </a:defRPr>
            </a:pPr>
            <a:r>
              <a:t>ذات النطاقين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تمرين"/>
          <p:cNvSpPr txBox="1"/>
          <p:nvPr>
            <p:ph type="ctrTitle"/>
          </p:nvPr>
        </p:nvSpPr>
        <p:spPr>
          <a:xfrm>
            <a:off x="11462264" y="9837176"/>
            <a:ext cx="4885841" cy="166436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 spc="-188" sz="9400"/>
            </a:lvl1pPr>
          </a:lstStyle>
          <a:p>
            <a:pPr rtl="0">
              <a:defRPr/>
            </a:pPr>
            <a:r>
              <a:t>تمرين</a:t>
            </a:r>
          </a:p>
        </p:txBody>
      </p:sp>
      <p:sp>
        <p:nvSpPr>
          <p:cNvPr id="209" name="مستطيل"/>
          <p:cNvSpPr/>
          <p:nvPr/>
        </p:nvSpPr>
        <p:spPr>
          <a:xfrm>
            <a:off x="5275736" y="982094"/>
            <a:ext cx="11151725" cy="1141573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1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7204" y="1174812"/>
            <a:ext cx="10504330" cy="10504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حدد المشكلة وقدم نصيحة :"/>
          <p:cNvSpPr txBox="1"/>
          <p:nvPr>
            <p:ph type="ctrTitle"/>
          </p:nvPr>
        </p:nvSpPr>
        <p:spPr>
          <a:xfrm>
            <a:off x="17926206" y="-664132"/>
            <a:ext cx="4969028" cy="10467642"/>
          </a:xfrm>
          <a:prstGeom prst="rect">
            <a:avLst/>
          </a:prstGeom>
        </p:spPr>
        <p:txBody>
          <a:bodyPr/>
          <a:lstStyle>
            <a:lvl1pPr algn="ctr"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حدد المشكلة وقدم نصيحة :</a:t>
            </a:r>
          </a:p>
        </p:txBody>
      </p:sp>
      <p:sp>
        <p:nvSpPr>
          <p:cNvPr id="213" name="مستطيل"/>
          <p:cNvSpPr/>
          <p:nvPr/>
        </p:nvSpPr>
        <p:spPr>
          <a:xfrm>
            <a:off x="3600775" y="689684"/>
            <a:ext cx="12875273" cy="11795549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1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6025" y="1068499"/>
            <a:ext cx="11284773" cy="1103791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مشكلة السخرية من الاخرين الصورة ؟"/>
          <p:cNvSpPr/>
          <p:nvPr/>
        </p:nvSpPr>
        <p:spPr>
          <a:xfrm>
            <a:off x="3663248" y="9364223"/>
            <a:ext cx="11839699" cy="20492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28" sz="6400"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مشكلة السخرية من الاخرين</a:t>
            </a:r>
            <a:r>
              <a:t> الصورة 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التأدب في الحديث مع الآخرين"/>
          <p:cNvSpPr txBox="1"/>
          <p:nvPr>
            <p:ph type="ctrTitle"/>
          </p:nvPr>
        </p:nvSpPr>
        <p:spPr>
          <a:xfrm>
            <a:off x="1993984" y="3200609"/>
            <a:ext cx="21027387" cy="5526607"/>
          </a:xfrm>
          <a:prstGeom prst="rect">
            <a:avLst/>
          </a:prstGeom>
        </p:spPr>
        <p:txBody>
          <a:bodyPr/>
          <a:lstStyle>
            <a:lvl1pPr>
              <a:defRPr spc="-286" sz="143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التأدب في الحديث مع الآخرين</a:t>
            </a:r>
          </a:p>
        </p:txBody>
      </p:sp>
      <p:sp>
        <p:nvSpPr>
          <p:cNvPr id="218" name="مستطيل"/>
          <p:cNvSpPr/>
          <p:nvPr/>
        </p:nvSpPr>
        <p:spPr>
          <a:xfrm>
            <a:off x="1607544" y="5853379"/>
            <a:ext cx="21800267" cy="4115428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9" name="الصورة الثانية :"/>
          <p:cNvSpPr txBox="1"/>
          <p:nvPr/>
        </p:nvSpPr>
        <p:spPr>
          <a:xfrm>
            <a:off x="-9315492" y="2221276"/>
            <a:ext cx="25913518" cy="1244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 defTabSz="1682453">
              <a:lnSpc>
                <a:spcPct val="80000"/>
              </a:lnSpc>
              <a:defRPr b="1" spc="-138" sz="69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الصورة الثانية :</a:t>
            </a:r>
          </a:p>
        </p:txBody>
      </p:sp>
      <p:pic>
        <p:nvPicPr>
          <p:cNvPr id="22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6989" t="26826" r="26972" b="1979"/>
          <a:stretch>
            <a:fillRect/>
          </a:stretch>
        </p:blipFill>
        <p:spPr>
          <a:xfrm>
            <a:off x="17130322" y="2286621"/>
            <a:ext cx="2127474" cy="3294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8" h="21588" fill="norm" stroke="1" extrusionOk="0">
                <a:moveTo>
                  <a:pt x="11463" y="1"/>
                </a:moveTo>
                <a:cubicBezTo>
                  <a:pt x="10997" y="-12"/>
                  <a:pt x="10400" y="142"/>
                  <a:pt x="9362" y="357"/>
                </a:cubicBezTo>
                <a:cubicBezTo>
                  <a:pt x="7993" y="641"/>
                  <a:pt x="5929" y="872"/>
                  <a:pt x="4774" y="872"/>
                </a:cubicBezTo>
                <a:cubicBezTo>
                  <a:pt x="3619" y="872"/>
                  <a:pt x="2551" y="1003"/>
                  <a:pt x="2403" y="1161"/>
                </a:cubicBezTo>
                <a:cubicBezTo>
                  <a:pt x="2255" y="1318"/>
                  <a:pt x="1811" y="1364"/>
                  <a:pt x="1418" y="1265"/>
                </a:cubicBezTo>
                <a:cubicBezTo>
                  <a:pt x="778" y="1103"/>
                  <a:pt x="783" y="1186"/>
                  <a:pt x="1449" y="2034"/>
                </a:cubicBezTo>
                <a:cubicBezTo>
                  <a:pt x="2083" y="2841"/>
                  <a:pt x="2096" y="3010"/>
                  <a:pt x="1544" y="3150"/>
                </a:cubicBezTo>
                <a:cubicBezTo>
                  <a:pt x="1167" y="3245"/>
                  <a:pt x="992" y="3553"/>
                  <a:pt x="1125" y="3886"/>
                </a:cubicBezTo>
                <a:cubicBezTo>
                  <a:pt x="1250" y="4201"/>
                  <a:pt x="994" y="5110"/>
                  <a:pt x="559" y="5906"/>
                </a:cubicBezTo>
                <a:cubicBezTo>
                  <a:pt x="176" y="6607"/>
                  <a:pt x="-15" y="6978"/>
                  <a:pt x="1" y="7318"/>
                </a:cubicBezTo>
                <a:cubicBezTo>
                  <a:pt x="16" y="7658"/>
                  <a:pt x="240" y="7968"/>
                  <a:pt x="681" y="8543"/>
                </a:cubicBezTo>
                <a:cubicBezTo>
                  <a:pt x="1183" y="9195"/>
                  <a:pt x="1936" y="10540"/>
                  <a:pt x="2360" y="11530"/>
                </a:cubicBezTo>
                <a:cubicBezTo>
                  <a:pt x="2783" y="12521"/>
                  <a:pt x="4237" y="14637"/>
                  <a:pt x="5585" y="16234"/>
                </a:cubicBezTo>
                <a:cubicBezTo>
                  <a:pt x="6934" y="17831"/>
                  <a:pt x="8287" y="19690"/>
                  <a:pt x="8594" y="20363"/>
                </a:cubicBezTo>
                <a:lnTo>
                  <a:pt x="9152" y="21588"/>
                </a:lnTo>
                <a:lnTo>
                  <a:pt x="14376" y="21588"/>
                </a:lnTo>
                <a:cubicBezTo>
                  <a:pt x="19170" y="21588"/>
                  <a:pt x="19576" y="21545"/>
                  <a:pt x="19281" y="21063"/>
                </a:cubicBezTo>
                <a:cubicBezTo>
                  <a:pt x="19104" y="20774"/>
                  <a:pt x="18850" y="19456"/>
                  <a:pt x="18719" y="18135"/>
                </a:cubicBezTo>
                <a:cubicBezTo>
                  <a:pt x="18517" y="16118"/>
                  <a:pt x="18682" y="15253"/>
                  <a:pt x="19740" y="12732"/>
                </a:cubicBezTo>
                <a:cubicBezTo>
                  <a:pt x="21522" y="8484"/>
                  <a:pt x="21585" y="7933"/>
                  <a:pt x="20500" y="6319"/>
                </a:cubicBezTo>
                <a:cubicBezTo>
                  <a:pt x="19984" y="5552"/>
                  <a:pt x="19452" y="4577"/>
                  <a:pt x="19316" y="4151"/>
                </a:cubicBezTo>
                <a:cubicBezTo>
                  <a:pt x="19064" y="3361"/>
                  <a:pt x="17452" y="2674"/>
                  <a:pt x="15853" y="2674"/>
                </a:cubicBezTo>
                <a:cubicBezTo>
                  <a:pt x="15374" y="2674"/>
                  <a:pt x="14614" y="2330"/>
                  <a:pt x="14163" y="1909"/>
                </a:cubicBezTo>
                <a:cubicBezTo>
                  <a:pt x="12654" y="503"/>
                  <a:pt x="12240" y="22"/>
                  <a:pt x="1146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38275 -0.016678 -0.076551 -0.033355 -0.111636 -0.026351 C -0.146722 -0.019346 -0.178618 0.011341 -0.205073 0.028686 C -0.231528 0.046030 -0.252542 0.050033 -0.272243 0.028019 C -0.291943 0.006004 -0.310331 -0.042028 -0.332845 -0.047698 C -0.355360 -0.053369 -0.382003 -0.016678 -0.422342 -0.018345 C -0.462682 -0.020013 -0.516717 -0.060040 -0.570753 -0.100066" origin="layout" pathEditMode="relative">
                                      <p:cBhvr>
                                        <p:cTn id="10" dur="19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  <p:bldP build="whole" bldLvl="1" animBg="1" rev="0" advAuto="0" spid="217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مستطيل"/>
          <p:cNvSpPr/>
          <p:nvPr/>
        </p:nvSpPr>
        <p:spPr>
          <a:xfrm>
            <a:off x="2242833" y="923291"/>
            <a:ext cx="20492400" cy="12116468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pPr>
          </a:p>
        </p:txBody>
      </p:sp>
      <p:sp>
        <p:nvSpPr>
          <p:cNvPr id="223" name="فيديو"/>
          <p:cNvSpPr/>
          <p:nvPr/>
        </p:nvSpPr>
        <p:spPr>
          <a:xfrm flipH="1">
            <a:off x="20364070" y="570075"/>
            <a:ext cx="2527819" cy="1415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24" name="آداب الحوار.mp4" descr="آداب الحوار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351667" y="1841757"/>
            <a:ext cx="18274731" cy="10279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آداب الحوار :"/>
          <p:cNvSpPr txBox="1"/>
          <p:nvPr>
            <p:ph type="ctrTitle"/>
          </p:nvPr>
        </p:nvSpPr>
        <p:spPr>
          <a:xfrm>
            <a:off x="12934134" y="-5034446"/>
            <a:ext cx="12133527" cy="7557922"/>
          </a:xfrm>
          <a:prstGeom prst="rect">
            <a:avLst/>
          </a:prstGeom>
        </p:spPr>
        <p:txBody>
          <a:bodyPr/>
          <a:lstStyle>
            <a:lvl1pPr algn="ctr"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آداب الحوار :</a:t>
            </a:r>
          </a:p>
        </p:txBody>
      </p:sp>
      <p:sp>
        <p:nvSpPr>
          <p:cNvPr id="227" name="مستطيل"/>
          <p:cNvSpPr/>
          <p:nvPr/>
        </p:nvSpPr>
        <p:spPr>
          <a:xfrm>
            <a:off x="14608300" y="689684"/>
            <a:ext cx="9361648" cy="2270335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8" name="١…"/>
          <p:cNvSpPr/>
          <p:nvPr/>
        </p:nvSpPr>
        <p:spPr>
          <a:xfrm>
            <a:off x="16316521" y="4150240"/>
            <a:ext cx="4622569" cy="6626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١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حسن الاستماع</a:t>
            </a:r>
          </a:p>
        </p:txBody>
      </p:sp>
      <p:sp>
        <p:nvSpPr>
          <p:cNvPr id="229" name="٢…"/>
          <p:cNvSpPr/>
          <p:nvPr/>
        </p:nvSpPr>
        <p:spPr>
          <a:xfrm>
            <a:off x="9185541" y="378928"/>
            <a:ext cx="4897072" cy="5848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٢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عدم المقاطعة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</p:txBody>
      </p:sp>
      <p:sp>
        <p:nvSpPr>
          <p:cNvPr id="230" name="٣…"/>
          <p:cNvSpPr/>
          <p:nvPr/>
        </p:nvSpPr>
        <p:spPr>
          <a:xfrm>
            <a:off x="2466314" y="5238817"/>
            <a:ext cx="4485319" cy="6644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٣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عدم التعصب للرأي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</p:txBody>
      </p:sp>
      <p:pic>
        <p:nvPicPr>
          <p:cNvPr id="23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3313" y="6887004"/>
            <a:ext cx="7781621" cy="5858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3"/>
      <p:bldP build="whole" bldLvl="1" animBg="1" rev="0" advAuto="0" spid="228" grpId="1"/>
      <p:bldP build="whole" bldLvl="1" animBg="1" rev="0" advAuto="0" spid="22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مستطيل"/>
          <p:cNvSpPr/>
          <p:nvPr/>
        </p:nvSpPr>
        <p:spPr>
          <a:xfrm>
            <a:off x="489787" y="3282305"/>
            <a:ext cx="21082148" cy="7892545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4" name="قلم رصاص"/>
          <p:cNvSpPr/>
          <p:nvPr/>
        </p:nvSpPr>
        <p:spPr>
          <a:xfrm rot="5400000">
            <a:off x="3294026" y="10083021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5" name="صفحة ٥٧"/>
          <p:cNvSpPr txBox="1"/>
          <p:nvPr>
            <p:ph type="body" idx="21"/>
          </p:nvPr>
        </p:nvSpPr>
        <p:spPr>
          <a:xfrm>
            <a:off x="-4247482" y="12514556"/>
            <a:ext cx="9333161" cy="3519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٥٧</a:t>
            </a:r>
          </a:p>
        </p:txBody>
      </p:sp>
      <p:sp>
        <p:nvSpPr>
          <p:cNvPr id="236" name="التأدب في الحديث مع الآخرين"/>
          <p:cNvSpPr txBox="1"/>
          <p:nvPr>
            <p:ph type="ctrTitle"/>
          </p:nvPr>
        </p:nvSpPr>
        <p:spPr>
          <a:xfrm rot="5400000">
            <a:off x="17193913" y="3298733"/>
            <a:ext cx="14442167" cy="4321186"/>
          </a:xfrm>
          <a:prstGeom prst="rect">
            <a:avLst/>
          </a:prstGeom>
        </p:spPr>
        <p:txBody>
          <a:bodyPr/>
          <a:lstStyle>
            <a:lvl1pPr>
              <a:defRPr spc="-159" sz="80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التأدب في الحديث مع الآخرين</a:t>
            </a:r>
          </a:p>
        </p:txBody>
      </p:sp>
      <p:sp>
        <p:nvSpPr>
          <p:cNvPr id="237" name="مستطيل"/>
          <p:cNvSpPr/>
          <p:nvPr/>
        </p:nvSpPr>
        <p:spPr>
          <a:xfrm rot="5400000">
            <a:off x="16515367" y="5854244"/>
            <a:ext cx="13110610" cy="2007513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38" name="IMG_3826.png" descr="IMG_3826.png"/>
          <p:cNvPicPr>
            <a:picLocks noChangeAspect="1"/>
          </p:cNvPicPr>
          <p:nvPr/>
        </p:nvPicPr>
        <p:blipFill>
          <a:blip r:embed="rId3">
            <a:extLst/>
          </a:blip>
          <a:srcRect l="4784" t="36345" r="9777" b="51448"/>
          <a:stretch>
            <a:fillRect/>
          </a:stretch>
        </p:blipFill>
        <p:spPr>
          <a:xfrm>
            <a:off x="738405" y="4140426"/>
            <a:ext cx="20337856" cy="628626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الصوت العالي ليس من آداب الحوار"/>
          <p:cNvSpPr txBox="1"/>
          <p:nvPr/>
        </p:nvSpPr>
        <p:spPr>
          <a:xfrm>
            <a:off x="9241634" y="1559333"/>
            <a:ext cx="7654137" cy="8832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40" sz="7000">
                <a:solidFill>
                  <a:srgbClr val="831100"/>
                </a:solidFill>
              </a:defRPr>
            </a:lvl1pPr>
          </a:lstStyle>
          <a:p>
            <a:pPr rtl="0">
              <a:defRPr/>
            </a:pPr>
            <a:r>
              <a:t>الصوت العالي ليس من آداب الحوار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احترام ملكيات الاخرين"/>
          <p:cNvSpPr txBox="1"/>
          <p:nvPr>
            <p:ph type="ctrTitle"/>
          </p:nvPr>
        </p:nvSpPr>
        <p:spPr>
          <a:xfrm>
            <a:off x="1993984" y="3200609"/>
            <a:ext cx="19298026" cy="5526607"/>
          </a:xfrm>
          <a:prstGeom prst="rect">
            <a:avLst/>
          </a:prstGeom>
        </p:spPr>
        <p:txBody>
          <a:bodyPr/>
          <a:lstStyle>
            <a:lvl1pPr>
              <a:defRPr spc="-286" sz="143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احترام ملكيات الاخرين</a:t>
            </a:r>
          </a:p>
        </p:txBody>
      </p:sp>
      <p:sp>
        <p:nvSpPr>
          <p:cNvPr id="242" name="مستطيل"/>
          <p:cNvSpPr/>
          <p:nvPr/>
        </p:nvSpPr>
        <p:spPr>
          <a:xfrm>
            <a:off x="1936946" y="5688678"/>
            <a:ext cx="21800267" cy="4115428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3" name="الصورة الثالثة :"/>
          <p:cNvSpPr txBox="1"/>
          <p:nvPr/>
        </p:nvSpPr>
        <p:spPr>
          <a:xfrm>
            <a:off x="-9315492" y="2029124"/>
            <a:ext cx="25913518" cy="1436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 defTabSz="1950671">
              <a:lnSpc>
                <a:spcPct val="80000"/>
              </a:lnSpc>
              <a:defRPr b="1" spc="-159" sz="80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الصورة الثالثة :</a:t>
            </a:r>
          </a:p>
        </p:txBody>
      </p:sp>
      <p:pic>
        <p:nvPicPr>
          <p:cNvPr id="24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6989" t="26826" r="26972" b="1979"/>
          <a:stretch>
            <a:fillRect/>
          </a:stretch>
        </p:blipFill>
        <p:spPr>
          <a:xfrm>
            <a:off x="17130322" y="2286621"/>
            <a:ext cx="2127474" cy="3294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8" h="21588" fill="norm" stroke="1" extrusionOk="0">
                <a:moveTo>
                  <a:pt x="11463" y="1"/>
                </a:moveTo>
                <a:cubicBezTo>
                  <a:pt x="10997" y="-12"/>
                  <a:pt x="10400" y="142"/>
                  <a:pt x="9362" y="357"/>
                </a:cubicBezTo>
                <a:cubicBezTo>
                  <a:pt x="7993" y="641"/>
                  <a:pt x="5929" y="872"/>
                  <a:pt x="4774" y="872"/>
                </a:cubicBezTo>
                <a:cubicBezTo>
                  <a:pt x="3619" y="872"/>
                  <a:pt x="2551" y="1003"/>
                  <a:pt x="2403" y="1161"/>
                </a:cubicBezTo>
                <a:cubicBezTo>
                  <a:pt x="2255" y="1318"/>
                  <a:pt x="1811" y="1364"/>
                  <a:pt x="1418" y="1265"/>
                </a:cubicBezTo>
                <a:cubicBezTo>
                  <a:pt x="778" y="1103"/>
                  <a:pt x="783" y="1186"/>
                  <a:pt x="1449" y="2034"/>
                </a:cubicBezTo>
                <a:cubicBezTo>
                  <a:pt x="2083" y="2841"/>
                  <a:pt x="2096" y="3010"/>
                  <a:pt x="1544" y="3150"/>
                </a:cubicBezTo>
                <a:cubicBezTo>
                  <a:pt x="1167" y="3245"/>
                  <a:pt x="992" y="3553"/>
                  <a:pt x="1125" y="3886"/>
                </a:cubicBezTo>
                <a:cubicBezTo>
                  <a:pt x="1250" y="4201"/>
                  <a:pt x="994" y="5110"/>
                  <a:pt x="559" y="5906"/>
                </a:cubicBezTo>
                <a:cubicBezTo>
                  <a:pt x="176" y="6607"/>
                  <a:pt x="-15" y="6978"/>
                  <a:pt x="1" y="7318"/>
                </a:cubicBezTo>
                <a:cubicBezTo>
                  <a:pt x="16" y="7658"/>
                  <a:pt x="240" y="7968"/>
                  <a:pt x="681" y="8543"/>
                </a:cubicBezTo>
                <a:cubicBezTo>
                  <a:pt x="1183" y="9195"/>
                  <a:pt x="1936" y="10540"/>
                  <a:pt x="2360" y="11530"/>
                </a:cubicBezTo>
                <a:cubicBezTo>
                  <a:pt x="2783" y="12521"/>
                  <a:pt x="4237" y="14637"/>
                  <a:pt x="5585" y="16234"/>
                </a:cubicBezTo>
                <a:cubicBezTo>
                  <a:pt x="6934" y="17831"/>
                  <a:pt x="8287" y="19690"/>
                  <a:pt x="8594" y="20363"/>
                </a:cubicBezTo>
                <a:lnTo>
                  <a:pt x="9152" y="21588"/>
                </a:lnTo>
                <a:lnTo>
                  <a:pt x="14376" y="21588"/>
                </a:lnTo>
                <a:cubicBezTo>
                  <a:pt x="19170" y="21588"/>
                  <a:pt x="19576" y="21545"/>
                  <a:pt x="19281" y="21063"/>
                </a:cubicBezTo>
                <a:cubicBezTo>
                  <a:pt x="19104" y="20774"/>
                  <a:pt x="18850" y="19456"/>
                  <a:pt x="18719" y="18135"/>
                </a:cubicBezTo>
                <a:cubicBezTo>
                  <a:pt x="18517" y="16118"/>
                  <a:pt x="18682" y="15253"/>
                  <a:pt x="19740" y="12732"/>
                </a:cubicBezTo>
                <a:cubicBezTo>
                  <a:pt x="21522" y="8484"/>
                  <a:pt x="21585" y="7933"/>
                  <a:pt x="20500" y="6319"/>
                </a:cubicBezTo>
                <a:cubicBezTo>
                  <a:pt x="19984" y="5552"/>
                  <a:pt x="19452" y="4577"/>
                  <a:pt x="19316" y="4151"/>
                </a:cubicBezTo>
                <a:cubicBezTo>
                  <a:pt x="19064" y="3361"/>
                  <a:pt x="17452" y="2674"/>
                  <a:pt x="15853" y="2674"/>
                </a:cubicBezTo>
                <a:cubicBezTo>
                  <a:pt x="15374" y="2674"/>
                  <a:pt x="14614" y="2330"/>
                  <a:pt x="14163" y="1909"/>
                </a:cubicBezTo>
                <a:cubicBezTo>
                  <a:pt x="12654" y="503"/>
                  <a:pt x="12240" y="22"/>
                  <a:pt x="1146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38275 -0.016678 -0.076551 -0.033355 -0.111636 -0.026351 C -0.146722 -0.019346 -0.178618 0.011341 -0.205073 0.028686 C -0.231528 0.046030 -0.252542 0.050033 -0.272243 0.028019 C -0.291943 0.006004 -0.310331 -0.042028 -0.332845 -0.047698 C -0.355360 -0.053369 -0.382003 -0.016678 -0.422342 -0.018345 C -0.462682 -0.020013 -0.516717 -0.060040 -0.570753 -0.100066" origin="layout" pathEditMode="relative">
                                      <p:cBhvr>
                                        <p:cTn id="10" dur="19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1"/>
      <p:bldP build="whole" bldLvl="1" animBg="1" rev="0" advAuto="0" spid="241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مستطيل"/>
          <p:cNvSpPr/>
          <p:nvPr/>
        </p:nvSpPr>
        <p:spPr>
          <a:xfrm>
            <a:off x="1807397" y="1799995"/>
            <a:ext cx="18886131" cy="8825852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7" name="قلم رصاص"/>
          <p:cNvSpPr/>
          <p:nvPr/>
        </p:nvSpPr>
        <p:spPr>
          <a:xfrm rot="5400000">
            <a:off x="3294026" y="10083021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8" name="صفحة ٥٧"/>
          <p:cNvSpPr txBox="1"/>
          <p:nvPr>
            <p:ph type="body" idx="21"/>
          </p:nvPr>
        </p:nvSpPr>
        <p:spPr>
          <a:xfrm>
            <a:off x="-4247482" y="12514556"/>
            <a:ext cx="9333161" cy="3519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٥٧</a:t>
            </a:r>
          </a:p>
        </p:txBody>
      </p:sp>
      <p:sp>
        <p:nvSpPr>
          <p:cNvPr id="249" name="احترام ملكيات الاخرين"/>
          <p:cNvSpPr txBox="1"/>
          <p:nvPr>
            <p:ph type="ctrTitle"/>
          </p:nvPr>
        </p:nvSpPr>
        <p:spPr>
          <a:xfrm rot="5400000">
            <a:off x="17730657" y="3009212"/>
            <a:ext cx="13615901" cy="4073962"/>
          </a:xfrm>
          <a:prstGeom prst="rect">
            <a:avLst/>
          </a:prstGeom>
        </p:spPr>
        <p:txBody>
          <a:bodyPr/>
          <a:lstStyle>
            <a:lvl1pPr>
              <a:defRPr spc="-159" sz="80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احترام ملكيات الاخرين</a:t>
            </a:r>
          </a:p>
        </p:txBody>
      </p:sp>
      <p:sp>
        <p:nvSpPr>
          <p:cNvPr id="250" name="مستطيل"/>
          <p:cNvSpPr/>
          <p:nvPr/>
        </p:nvSpPr>
        <p:spPr>
          <a:xfrm rot="5400000">
            <a:off x="17219761" y="5869790"/>
            <a:ext cx="12031723" cy="184231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1" name="الانسان الأمين هو الذي يحافظ على ممتلكات الاخرين حتى يحبه الله ويحبه الناس ."/>
          <p:cNvSpPr txBox="1"/>
          <p:nvPr/>
        </p:nvSpPr>
        <p:spPr>
          <a:xfrm>
            <a:off x="2891609" y="3449618"/>
            <a:ext cx="16717707" cy="552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1950671" rtl="0">
              <a:lnSpc>
                <a:spcPct val="80000"/>
              </a:lnSpc>
              <a:defRPr b="1" spc="-228" sz="11440">
                <a:solidFill>
                  <a:srgbClr val="FFFFFF"/>
                </a:solidFill>
              </a:defRPr>
            </a:pPr>
            <a:r>
              <a:t>الانسان الأمين هو </a:t>
            </a:r>
            <a:r>
              <a:rPr>
                <a:solidFill>
                  <a:srgbClr val="F5EC00"/>
                </a:solidFill>
              </a:rPr>
              <a:t>الذي يحافظ على ممتلكات الاخرين حتى يحبه الله ويحبه الناس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قلم رصاص"/>
          <p:cNvSpPr/>
          <p:nvPr/>
        </p:nvSpPr>
        <p:spPr>
          <a:xfrm rot="5400000">
            <a:off x="2661139" y="9894373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54" name="صفحة ٥٥"/>
          <p:cNvSpPr txBox="1"/>
          <p:nvPr>
            <p:ph type="body" idx="21"/>
          </p:nvPr>
        </p:nvSpPr>
        <p:spPr>
          <a:xfrm>
            <a:off x="-2339734" y="12275169"/>
            <a:ext cx="6543999" cy="17075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٥٥</a:t>
            </a:r>
          </a:p>
        </p:txBody>
      </p:sp>
      <p:sp>
        <p:nvSpPr>
          <p:cNvPr id="155" name="احترام الآخرين"/>
          <p:cNvSpPr txBox="1"/>
          <p:nvPr>
            <p:ph type="ctrTitle"/>
          </p:nvPr>
        </p:nvSpPr>
        <p:spPr>
          <a:xfrm>
            <a:off x="-934618" y="3220070"/>
            <a:ext cx="21494039" cy="4840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احترام الآخرين</a:t>
            </a:r>
          </a:p>
        </p:txBody>
      </p:sp>
      <p:sp>
        <p:nvSpPr>
          <p:cNvPr id="156" name="عنوان الدرس"/>
          <p:cNvSpPr txBox="1"/>
          <p:nvPr>
            <p:ph type="subTitle" sz="quarter" idx="1"/>
          </p:nvPr>
        </p:nvSpPr>
        <p:spPr>
          <a:xfrm>
            <a:off x="-3574990" y="3764467"/>
            <a:ext cx="22272953" cy="28657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عنوان الدرس</a:t>
            </a:r>
          </a:p>
        </p:txBody>
      </p:sp>
      <p:sp>
        <p:nvSpPr>
          <p:cNvPr id="157" name="مستطيل"/>
          <p:cNvSpPr/>
          <p:nvPr/>
        </p:nvSpPr>
        <p:spPr>
          <a:xfrm>
            <a:off x="10627254" y="5480022"/>
            <a:ext cx="12445872" cy="2755955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50993" t="16568" r="6412" b="6540"/>
          <a:stretch>
            <a:fillRect/>
          </a:stretch>
        </p:blipFill>
        <p:spPr>
          <a:xfrm>
            <a:off x="4009188" y="3393598"/>
            <a:ext cx="6176783" cy="7808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مستطيل"/>
          <p:cNvSpPr/>
          <p:nvPr/>
        </p:nvSpPr>
        <p:spPr>
          <a:xfrm>
            <a:off x="1807397" y="1799995"/>
            <a:ext cx="18886131" cy="8825852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4" name="قلم رصاص"/>
          <p:cNvSpPr/>
          <p:nvPr/>
        </p:nvSpPr>
        <p:spPr>
          <a:xfrm rot="5400000">
            <a:off x="3294026" y="10083021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5" name="صفحة ٥٧"/>
          <p:cNvSpPr txBox="1"/>
          <p:nvPr>
            <p:ph type="body" idx="21"/>
          </p:nvPr>
        </p:nvSpPr>
        <p:spPr>
          <a:xfrm>
            <a:off x="-4247482" y="12514556"/>
            <a:ext cx="9333161" cy="3519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٥٧</a:t>
            </a:r>
          </a:p>
        </p:txBody>
      </p:sp>
      <p:sp>
        <p:nvSpPr>
          <p:cNvPr id="256" name="احترام ملكيات الاخرين"/>
          <p:cNvSpPr txBox="1"/>
          <p:nvPr>
            <p:ph type="ctrTitle"/>
          </p:nvPr>
        </p:nvSpPr>
        <p:spPr>
          <a:xfrm rot="5400000">
            <a:off x="17730657" y="3009212"/>
            <a:ext cx="13615901" cy="4073962"/>
          </a:xfrm>
          <a:prstGeom prst="rect">
            <a:avLst/>
          </a:prstGeom>
        </p:spPr>
        <p:txBody>
          <a:bodyPr/>
          <a:lstStyle>
            <a:lvl1pPr>
              <a:defRPr spc="-159" sz="80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احترام ملكيات الاخرين</a:t>
            </a:r>
          </a:p>
        </p:txBody>
      </p:sp>
      <p:sp>
        <p:nvSpPr>
          <p:cNvPr id="257" name="مستطيل"/>
          <p:cNvSpPr/>
          <p:nvPr/>
        </p:nvSpPr>
        <p:spPr>
          <a:xfrm rot="5400000">
            <a:off x="17219761" y="5869790"/>
            <a:ext cx="12031723" cy="184231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8" name="ما واجبك كمواطن  تجاه ممتلكات ومرافق بلدك الكويت ؟"/>
          <p:cNvSpPr txBox="1"/>
          <p:nvPr/>
        </p:nvSpPr>
        <p:spPr>
          <a:xfrm>
            <a:off x="10440410" y="2955515"/>
            <a:ext cx="9498308" cy="552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1536153">
              <a:lnSpc>
                <a:spcPct val="80000"/>
              </a:lnSpc>
              <a:defRPr b="1" spc="-180" sz="9009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ما واجبك كمواطن  تجاه ممتلكات ومرافق بلدك الكويت ؟ </a:t>
            </a:r>
          </a:p>
        </p:txBody>
      </p:sp>
      <p:pic>
        <p:nvPicPr>
          <p:cNvPr id="25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1745" y="3483710"/>
            <a:ext cx="7608226" cy="5458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مستطيل"/>
          <p:cNvSpPr/>
          <p:nvPr/>
        </p:nvSpPr>
        <p:spPr>
          <a:xfrm>
            <a:off x="1807397" y="1799995"/>
            <a:ext cx="18886131" cy="8825852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2" name="قلم رصاص"/>
          <p:cNvSpPr/>
          <p:nvPr/>
        </p:nvSpPr>
        <p:spPr>
          <a:xfrm rot="5400000">
            <a:off x="3294026" y="10083021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3" name="صفحة ٥٧"/>
          <p:cNvSpPr txBox="1"/>
          <p:nvPr>
            <p:ph type="body" idx="21"/>
          </p:nvPr>
        </p:nvSpPr>
        <p:spPr>
          <a:xfrm>
            <a:off x="-4247482" y="12514556"/>
            <a:ext cx="9333161" cy="3519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٥٧</a:t>
            </a:r>
          </a:p>
        </p:txBody>
      </p:sp>
      <p:sp>
        <p:nvSpPr>
          <p:cNvPr id="264" name="احترام ملكيات الاخرين"/>
          <p:cNvSpPr txBox="1"/>
          <p:nvPr>
            <p:ph type="ctrTitle"/>
          </p:nvPr>
        </p:nvSpPr>
        <p:spPr>
          <a:xfrm rot="5400000">
            <a:off x="17730657" y="3009212"/>
            <a:ext cx="13615901" cy="4073962"/>
          </a:xfrm>
          <a:prstGeom prst="rect">
            <a:avLst/>
          </a:prstGeom>
        </p:spPr>
        <p:txBody>
          <a:bodyPr/>
          <a:lstStyle>
            <a:lvl1pPr>
              <a:defRPr spc="-159" sz="80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احترام ملكيات الاخرين</a:t>
            </a:r>
          </a:p>
        </p:txBody>
      </p:sp>
      <p:sp>
        <p:nvSpPr>
          <p:cNvPr id="265" name="مستطيل"/>
          <p:cNvSpPr/>
          <p:nvPr/>
        </p:nvSpPr>
        <p:spPr>
          <a:xfrm rot="5400000">
            <a:off x="17219761" y="5869790"/>
            <a:ext cx="12031723" cy="184231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66" name="IMG_3826.png" descr="IMG_3826.png"/>
          <p:cNvPicPr>
            <a:picLocks noChangeAspect="1"/>
          </p:cNvPicPr>
          <p:nvPr/>
        </p:nvPicPr>
        <p:blipFill>
          <a:blip r:embed="rId3">
            <a:extLst/>
          </a:blip>
          <a:srcRect l="49514" t="65138" r="10569" b="30151"/>
          <a:stretch>
            <a:fillRect/>
          </a:stretch>
        </p:blipFill>
        <p:spPr>
          <a:xfrm>
            <a:off x="4131984" y="2997268"/>
            <a:ext cx="14900982" cy="380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G_3826.png" descr="IMG_3826.png"/>
          <p:cNvPicPr>
            <a:picLocks noChangeAspect="1"/>
          </p:cNvPicPr>
          <p:nvPr/>
        </p:nvPicPr>
        <p:blipFill>
          <a:blip r:embed="rId3">
            <a:extLst/>
          </a:blip>
          <a:srcRect l="9806" t="67075" r="50277" b="30083"/>
          <a:stretch>
            <a:fillRect/>
          </a:stretch>
        </p:blipFill>
        <p:spPr>
          <a:xfrm>
            <a:off x="4131984" y="6665323"/>
            <a:ext cx="14900982" cy="229392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حديث…"/>
          <p:cNvSpPr/>
          <p:nvPr/>
        </p:nvSpPr>
        <p:spPr>
          <a:xfrm>
            <a:off x="945680" y="1211518"/>
            <a:ext cx="3003009" cy="261870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4700">
                <a:solidFill>
                  <a:srgbClr val="000000"/>
                </a:solidFill>
              </a:defRPr>
            </a:pPr>
            <a:r>
              <a:t>حديث</a:t>
            </a:r>
          </a:p>
          <a:p>
            <a:pPr defTabSz="825500" rtl="0">
              <a:defRPr b="1" sz="4700">
                <a:solidFill>
                  <a:srgbClr val="000000"/>
                </a:solidFill>
              </a:defRPr>
            </a:pPr>
            <a:r>
              <a:t>حفظ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قلم رصاص"/>
          <p:cNvSpPr/>
          <p:nvPr/>
        </p:nvSpPr>
        <p:spPr>
          <a:xfrm rot="5400000">
            <a:off x="2661139" y="9894373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1" name="صفحة ٥٨"/>
          <p:cNvSpPr txBox="1"/>
          <p:nvPr>
            <p:ph type="body" idx="21"/>
          </p:nvPr>
        </p:nvSpPr>
        <p:spPr>
          <a:xfrm>
            <a:off x="-2339734" y="12275169"/>
            <a:ext cx="6543999" cy="17075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٥٨</a:t>
            </a:r>
          </a:p>
        </p:txBody>
      </p:sp>
      <p:sp>
        <p:nvSpPr>
          <p:cNvPr id="272" name="احترام الآخرين"/>
          <p:cNvSpPr txBox="1"/>
          <p:nvPr>
            <p:ph type="ctrTitle"/>
          </p:nvPr>
        </p:nvSpPr>
        <p:spPr>
          <a:xfrm>
            <a:off x="-6781507" y="-1457050"/>
            <a:ext cx="22028312" cy="49606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احترام الآخرين</a:t>
            </a:r>
          </a:p>
        </p:txBody>
      </p:sp>
      <p:sp>
        <p:nvSpPr>
          <p:cNvPr id="273" name="القيمة :"/>
          <p:cNvSpPr/>
          <p:nvPr/>
        </p:nvSpPr>
        <p:spPr>
          <a:xfrm>
            <a:off x="16784437" y="1197793"/>
            <a:ext cx="6653883" cy="281085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القيمة :</a:t>
            </a:r>
          </a:p>
        </p:txBody>
      </p:sp>
      <p:sp>
        <p:nvSpPr>
          <p:cNvPr id="274" name="مظاهرها…"/>
          <p:cNvSpPr/>
          <p:nvPr/>
        </p:nvSpPr>
        <p:spPr>
          <a:xfrm>
            <a:off x="16784437" y="5117465"/>
            <a:ext cx="6653883" cy="4320617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pPr>
            <a:r>
              <a:t>مظاهرها </a:t>
            </a:r>
          </a:p>
          <a:p>
            <a:pPr rtl="0"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pPr>
            <a:r>
              <a:t>السلوكية :</a:t>
            </a:r>
          </a:p>
        </p:txBody>
      </p:sp>
      <p:sp>
        <p:nvSpPr>
          <p:cNvPr id="275" name="أعامل الآخرين باحترام .…"/>
          <p:cNvSpPr txBox="1"/>
          <p:nvPr/>
        </p:nvSpPr>
        <p:spPr>
          <a:xfrm>
            <a:off x="-5891222" y="4377666"/>
            <a:ext cx="22028312" cy="496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r" rtl="0"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pPr>
            <a:r>
              <a:t>أعامل الآخرين باحترام .</a:t>
            </a:r>
          </a:p>
          <a:p>
            <a:pPr algn="r" rtl="0"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pPr>
            <a:r>
              <a:t>أتجنب السخرية من الاخرين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مستطيل"/>
          <p:cNvSpPr/>
          <p:nvPr/>
        </p:nvSpPr>
        <p:spPr>
          <a:xfrm>
            <a:off x="2235838" y="2815999"/>
            <a:ext cx="19912324" cy="8770258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pPr>
          </a:p>
        </p:txBody>
      </p:sp>
      <p:pic>
        <p:nvPicPr>
          <p:cNvPr id="278" name="IMG_3836.png" descr="IMG_3836.png"/>
          <p:cNvPicPr>
            <a:picLocks noChangeAspect="1"/>
          </p:cNvPicPr>
          <p:nvPr/>
        </p:nvPicPr>
        <p:blipFill>
          <a:blip r:embed="rId3">
            <a:extLst/>
          </a:blip>
          <a:srcRect l="0" t="17211" r="0" b="63642"/>
          <a:stretch>
            <a:fillRect/>
          </a:stretch>
        </p:blipFill>
        <p:spPr>
          <a:xfrm>
            <a:off x="2719537" y="3317048"/>
            <a:ext cx="18752774" cy="7768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مستطيل"/>
          <p:cNvSpPr/>
          <p:nvPr/>
        </p:nvSpPr>
        <p:spPr>
          <a:xfrm>
            <a:off x="2242833" y="923291"/>
            <a:ext cx="20492400" cy="12116468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pPr>
          </a:p>
        </p:txBody>
      </p:sp>
      <p:sp>
        <p:nvSpPr>
          <p:cNvPr id="161" name="فيديو"/>
          <p:cNvSpPr/>
          <p:nvPr/>
        </p:nvSpPr>
        <p:spPr>
          <a:xfrm flipH="1">
            <a:off x="20364070" y="570075"/>
            <a:ext cx="2527819" cy="1415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2" name="الفانوس التاسع: قيمة الاحترام 9.mp4" descr="الفانوس التاسع: قيمة الاحترام 9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186966" y="1718695"/>
            <a:ext cx="18273086" cy="10278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تمرين"/>
          <p:cNvSpPr txBox="1"/>
          <p:nvPr>
            <p:ph type="ctrTitle"/>
          </p:nvPr>
        </p:nvSpPr>
        <p:spPr>
          <a:xfrm>
            <a:off x="11462264" y="9837176"/>
            <a:ext cx="4885841" cy="166436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 spc="-188" sz="9400"/>
            </a:lvl1pPr>
          </a:lstStyle>
          <a:p>
            <a:pPr rtl="0">
              <a:defRPr/>
            </a:pPr>
            <a:r>
              <a:t>تمرين</a:t>
            </a:r>
          </a:p>
        </p:txBody>
      </p:sp>
      <p:sp>
        <p:nvSpPr>
          <p:cNvPr id="165" name="مستطيل"/>
          <p:cNvSpPr/>
          <p:nvPr/>
        </p:nvSpPr>
        <p:spPr>
          <a:xfrm>
            <a:off x="5275736" y="982094"/>
            <a:ext cx="11151725" cy="1141573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6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7204" y="1174812"/>
            <a:ext cx="10504330" cy="10504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مستطيل"/>
          <p:cNvSpPr/>
          <p:nvPr/>
        </p:nvSpPr>
        <p:spPr>
          <a:xfrm>
            <a:off x="3203588" y="44886"/>
            <a:ext cx="12284796" cy="13379175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pPr>
          </a:p>
        </p:txBody>
      </p:sp>
      <p:sp>
        <p:nvSpPr>
          <p:cNvPr id="169" name="استخرجي…"/>
          <p:cNvSpPr txBox="1"/>
          <p:nvPr>
            <p:ph type="ctrTitle"/>
          </p:nvPr>
        </p:nvSpPr>
        <p:spPr>
          <a:xfrm>
            <a:off x="13204773" y="-1258090"/>
            <a:ext cx="13862887" cy="10467641"/>
          </a:xfrm>
          <a:prstGeom prst="rect">
            <a:avLst/>
          </a:prstGeom>
        </p:spPr>
        <p:txBody>
          <a:bodyPr/>
          <a:lstStyle/>
          <a:p>
            <a:pPr algn="ctr" rtl="0">
              <a:defRPr spc="-218" sz="10900">
                <a:solidFill>
                  <a:srgbClr val="FFFFFF"/>
                </a:solidFill>
              </a:defRPr>
            </a:pPr>
            <a:r>
              <a:t>استخرجي </a:t>
            </a:r>
          </a:p>
          <a:p>
            <a:pPr algn="ctr" rtl="0">
              <a:defRPr spc="-218" sz="10900">
                <a:solidFill>
                  <a:srgbClr val="FFFFFF"/>
                </a:solidFill>
              </a:defRPr>
            </a:pPr>
            <a:r>
              <a:t>الخلق</a:t>
            </a:r>
          </a:p>
          <a:p>
            <a:pPr algn="ctr" rtl="0">
              <a:defRPr spc="-218" sz="10900">
                <a:solidFill>
                  <a:srgbClr val="FFFFFF"/>
                </a:solidFill>
              </a:defRPr>
            </a:pPr>
            <a:r>
              <a:t>الحسن</a:t>
            </a:r>
          </a:p>
          <a:p>
            <a:pPr algn="ctr" rtl="0">
              <a:defRPr spc="-218" sz="10900">
                <a:solidFill>
                  <a:srgbClr val="FFFFFF"/>
                </a:solidFill>
              </a:defRPr>
            </a:pPr>
            <a:r>
              <a:t>مما يلي  :</a:t>
            </a:r>
          </a:p>
        </p:txBody>
      </p:sp>
      <p:pic>
        <p:nvPicPr>
          <p:cNvPr id="170" name="IMG_3835.png" descr="IMG_3835.png"/>
          <p:cNvPicPr>
            <a:picLocks noChangeAspect="1"/>
          </p:cNvPicPr>
          <p:nvPr/>
        </p:nvPicPr>
        <p:blipFill>
          <a:blip r:embed="rId3">
            <a:extLst/>
          </a:blip>
          <a:srcRect l="5072" t="3199" r="5015" b="3179"/>
          <a:stretch>
            <a:fillRect/>
          </a:stretch>
        </p:blipFill>
        <p:spPr>
          <a:xfrm>
            <a:off x="5115964" y="421273"/>
            <a:ext cx="8465311" cy="12464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94" fill="norm" stroke="1" extrusionOk="0">
                <a:moveTo>
                  <a:pt x="12375" y="0"/>
                </a:moveTo>
                <a:cubicBezTo>
                  <a:pt x="11954" y="-3"/>
                  <a:pt x="11876" y="171"/>
                  <a:pt x="11673" y="1076"/>
                </a:cubicBezTo>
                <a:cubicBezTo>
                  <a:pt x="11536" y="1684"/>
                  <a:pt x="10870" y="2577"/>
                  <a:pt x="10554" y="2577"/>
                </a:cubicBezTo>
                <a:cubicBezTo>
                  <a:pt x="10208" y="2577"/>
                  <a:pt x="9732" y="2067"/>
                  <a:pt x="9377" y="1316"/>
                </a:cubicBezTo>
                <a:cubicBezTo>
                  <a:pt x="9085" y="698"/>
                  <a:pt x="8932" y="559"/>
                  <a:pt x="8545" y="559"/>
                </a:cubicBezTo>
                <a:cubicBezTo>
                  <a:pt x="8284" y="559"/>
                  <a:pt x="7908" y="683"/>
                  <a:pt x="7709" y="834"/>
                </a:cubicBezTo>
                <a:cubicBezTo>
                  <a:pt x="7366" y="1094"/>
                  <a:pt x="7371" y="1140"/>
                  <a:pt x="7810" y="1732"/>
                </a:cubicBezTo>
                <a:cubicBezTo>
                  <a:pt x="8064" y="2074"/>
                  <a:pt x="8270" y="2583"/>
                  <a:pt x="8269" y="2863"/>
                </a:cubicBezTo>
                <a:cubicBezTo>
                  <a:pt x="8266" y="3446"/>
                  <a:pt x="6582" y="5837"/>
                  <a:pt x="6307" y="5647"/>
                </a:cubicBezTo>
                <a:cubicBezTo>
                  <a:pt x="6211" y="5582"/>
                  <a:pt x="6238" y="5092"/>
                  <a:pt x="6366" y="4560"/>
                </a:cubicBezTo>
                <a:cubicBezTo>
                  <a:pt x="6627" y="3479"/>
                  <a:pt x="6446" y="3154"/>
                  <a:pt x="5587" y="3154"/>
                </a:cubicBezTo>
                <a:cubicBezTo>
                  <a:pt x="4572" y="3154"/>
                  <a:pt x="4444" y="3275"/>
                  <a:pt x="4444" y="4233"/>
                </a:cubicBezTo>
                <a:cubicBezTo>
                  <a:pt x="4444" y="4861"/>
                  <a:pt x="4348" y="5192"/>
                  <a:pt x="4130" y="5317"/>
                </a:cubicBezTo>
                <a:cubicBezTo>
                  <a:pt x="3863" y="5469"/>
                  <a:pt x="3747" y="5389"/>
                  <a:pt x="3368" y="4793"/>
                </a:cubicBezTo>
                <a:cubicBezTo>
                  <a:pt x="3122" y="4407"/>
                  <a:pt x="2744" y="3917"/>
                  <a:pt x="2527" y="3705"/>
                </a:cubicBezTo>
                <a:cubicBezTo>
                  <a:pt x="2178" y="3362"/>
                  <a:pt x="2060" y="3334"/>
                  <a:pt x="1467" y="3451"/>
                </a:cubicBezTo>
                <a:cubicBezTo>
                  <a:pt x="262" y="3689"/>
                  <a:pt x="207" y="3837"/>
                  <a:pt x="914" y="4937"/>
                </a:cubicBezTo>
                <a:cubicBezTo>
                  <a:pt x="2018" y="6656"/>
                  <a:pt x="2223" y="8497"/>
                  <a:pt x="1401" y="9325"/>
                </a:cubicBezTo>
                <a:cubicBezTo>
                  <a:pt x="508" y="10224"/>
                  <a:pt x="-8" y="11745"/>
                  <a:pt x="0" y="13113"/>
                </a:cubicBezTo>
                <a:cubicBezTo>
                  <a:pt x="4" y="13735"/>
                  <a:pt x="116" y="14326"/>
                  <a:pt x="350" y="14811"/>
                </a:cubicBezTo>
                <a:cubicBezTo>
                  <a:pt x="1226" y="16625"/>
                  <a:pt x="2686" y="17625"/>
                  <a:pt x="6957" y="19336"/>
                </a:cubicBezTo>
                <a:cubicBezTo>
                  <a:pt x="9471" y="20343"/>
                  <a:pt x="10171" y="20501"/>
                  <a:pt x="14113" y="20953"/>
                </a:cubicBezTo>
                <a:cubicBezTo>
                  <a:pt x="15880" y="21155"/>
                  <a:pt x="17609" y="21379"/>
                  <a:pt x="17955" y="21451"/>
                </a:cubicBezTo>
                <a:cubicBezTo>
                  <a:pt x="18401" y="21544"/>
                  <a:pt x="18784" y="21592"/>
                  <a:pt x="19116" y="21593"/>
                </a:cubicBezTo>
                <a:cubicBezTo>
                  <a:pt x="20112" y="21597"/>
                  <a:pt x="20640" y="21171"/>
                  <a:pt x="20978" y="20199"/>
                </a:cubicBezTo>
                <a:cubicBezTo>
                  <a:pt x="21324" y="19203"/>
                  <a:pt x="21592" y="17373"/>
                  <a:pt x="21411" y="17236"/>
                </a:cubicBezTo>
                <a:cubicBezTo>
                  <a:pt x="21326" y="17171"/>
                  <a:pt x="21296" y="16846"/>
                  <a:pt x="21347" y="16514"/>
                </a:cubicBezTo>
                <a:cubicBezTo>
                  <a:pt x="21460" y="15769"/>
                  <a:pt x="20669" y="13591"/>
                  <a:pt x="19645" y="11829"/>
                </a:cubicBezTo>
                <a:cubicBezTo>
                  <a:pt x="19233" y="11121"/>
                  <a:pt x="18897" y="10398"/>
                  <a:pt x="18897" y="10222"/>
                </a:cubicBezTo>
                <a:cubicBezTo>
                  <a:pt x="18897" y="9812"/>
                  <a:pt x="18216" y="9130"/>
                  <a:pt x="17162" y="8484"/>
                </a:cubicBezTo>
                <a:cubicBezTo>
                  <a:pt x="16161" y="7871"/>
                  <a:pt x="16252" y="7787"/>
                  <a:pt x="18378" y="7353"/>
                </a:cubicBezTo>
                <a:cubicBezTo>
                  <a:pt x="19188" y="7188"/>
                  <a:pt x="20015" y="6971"/>
                  <a:pt x="20216" y="6869"/>
                </a:cubicBezTo>
                <a:cubicBezTo>
                  <a:pt x="20748" y="6602"/>
                  <a:pt x="20884" y="5763"/>
                  <a:pt x="20499" y="5129"/>
                </a:cubicBezTo>
                <a:cubicBezTo>
                  <a:pt x="20225" y="4677"/>
                  <a:pt x="20076" y="4595"/>
                  <a:pt x="19529" y="4595"/>
                </a:cubicBezTo>
                <a:cubicBezTo>
                  <a:pt x="19174" y="4595"/>
                  <a:pt x="18547" y="4692"/>
                  <a:pt x="18135" y="4811"/>
                </a:cubicBezTo>
                <a:cubicBezTo>
                  <a:pt x="17723" y="4929"/>
                  <a:pt x="17307" y="4993"/>
                  <a:pt x="17211" y="4952"/>
                </a:cubicBezTo>
                <a:cubicBezTo>
                  <a:pt x="17115" y="4911"/>
                  <a:pt x="16971" y="4579"/>
                  <a:pt x="16892" y="4215"/>
                </a:cubicBezTo>
                <a:cubicBezTo>
                  <a:pt x="16797" y="3781"/>
                  <a:pt x="16527" y="3381"/>
                  <a:pt x="16108" y="3053"/>
                </a:cubicBezTo>
                <a:cubicBezTo>
                  <a:pt x="15492" y="2570"/>
                  <a:pt x="15477" y="2528"/>
                  <a:pt x="15716" y="1913"/>
                </a:cubicBezTo>
                <a:cubicBezTo>
                  <a:pt x="16130" y="848"/>
                  <a:pt x="16069" y="678"/>
                  <a:pt x="15289" y="730"/>
                </a:cubicBezTo>
                <a:cubicBezTo>
                  <a:pt x="14697" y="770"/>
                  <a:pt x="14574" y="855"/>
                  <a:pt x="14288" y="1424"/>
                </a:cubicBezTo>
                <a:cubicBezTo>
                  <a:pt x="14050" y="1897"/>
                  <a:pt x="13850" y="2073"/>
                  <a:pt x="13549" y="2073"/>
                </a:cubicBezTo>
                <a:cubicBezTo>
                  <a:pt x="13178" y="2073"/>
                  <a:pt x="13136" y="1971"/>
                  <a:pt x="13136" y="1063"/>
                </a:cubicBezTo>
                <a:cubicBezTo>
                  <a:pt x="13136" y="78"/>
                  <a:pt x="13124" y="53"/>
                  <a:pt x="12579" y="10"/>
                </a:cubicBezTo>
                <a:cubicBezTo>
                  <a:pt x="12503" y="4"/>
                  <a:pt x="12436" y="0"/>
                  <a:pt x="12375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مستطيل"/>
          <p:cNvSpPr/>
          <p:nvPr/>
        </p:nvSpPr>
        <p:spPr>
          <a:xfrm>
            <a:off x="3203588" y="44886"/>
            <a:ext cx="19970847" cy="2701052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pPr>
          </a:p>
        </p:txBody>
      </p:sp>
      <p:sp>
        <p:nvSpPr>
          <p:cNvPr id="173" name="اذكر أمثلة على حسن الخلق :"/>
          <p:cNvSpPr txBox="1"/>
          <p:nvPr>
            <p:ph type="ctrTitle"/>
          </p:nvPr>
        </p:nvSpPr>
        <p:spPr>
          <a:xfrm>
            <a:off x="440437" y="-7928486"/>
            <a:ext cx="24568459" cy="10467642"/>
          </a:xfrm>
          <a:prstGeom prst="rect">
            <a:avLst/>
          </a:prstGeom>
        </p:spPr>
        <p:txBody>
          <a:bodyPr/>
          <a:lstStyle>
            <a:lvl1pPr algn="ctr">
              <a:defRPr spc="-218" sz="109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اذكر أمثلة على حسن الخلق :</a:t>
            </a:r>
          </a:p>
        </p:txBody>
      </p:sp>
      <p:pic>
        <p:nvPicPr>
          <p:cNvPr id="17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0" t="9073" r="0" b="15928"/>
          <a:stretch>
            <a:fillRect/>
          </a:stretch>
        </p:blipFill>
        <p:spPr>
          <a:xfrm>
            <a:off x="3029011" y="3044163"/>
            <a:ext cx="20320001" cy="1021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صور الاحترام في ديني :"/>
          <p:cNvSpPr txBox="1"/>
          <p:nvPr>
            <p:ph type="ctrTitle"/>
          </p:nvPr>
        </p:nvSpPr>
        <p:spPr>
          <a:xfrm>
            <a:off x="-8409636" y="-3515813"/>
            <a:ext cx="25913518" cy="8381425"/>
          </a:xfrm>
          <a:prstGeom prst="rect">
            <a:avLst/>
          </a:prstGeom>
        </p:spPr>
        <p:txBody>
          <a:bodyPr/>
          <a:lstStyle>
            <a:lvl1pPr>
              <a:defRPr spc="-200" sz="100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صور الاحترام في ديني :</a:t>
            </a:r>
          </a:p>
        </p:txBody>
      </p:sp>
      <p:sp>
        <p:nvSpPr>
          <p:cNvPr id="177" name="مستطيل"/>
          <p:cNvSpPr/>
          <p:nvPr/>
        </p:nvSpPr>
        <p:spPr>
          <a:xfrm>
            <a:off x="2235838" y="2129743"/>
            <a:ext cx="19912324" cy="7806791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pPr>
          </a:p>
        </p:txBody>
      </p:sp>
      <p:pic>
        <p:nvPicPr>
          <p:cNvPr id="17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6989" t="26826" r="26971" b="1979"/>
          <a:stretch>
            <a:fillRect/>
          </a:stretch>
        </p:blipFill>
        <p:spPr>
          <a:xfrm>
            <a:off x="17459692" y="4015939"/>
            <a:ext cx="2923972" cy="4528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8" h="21588" fill="norm" stroke="1" extrusionOk="0">
                <a:moveTo>
                  <a:pt x="11463" y="1"/>
                </a:moveTo>
                <a:cubicBezTo>
                  <a:pt x="10997" y="-12"/>
                  <a:pt x="10399" y="141"/>
                  <a:pt x="9360" y="356"/>
                </a:cubicBezTo>
                <a:cubicBezTo>
                  <a:pt x="7992" y="640"/>
                  <a:pt x="5928" y="873"/>
                  <a:pt x="4773" y="873"/>
                </a:cubicBezTo>
                <a:cubicBezTo>
                  <a:pt x="3617" y="873"/>
                  <a:pt x="2551" y="1001"/>
                  <a:pt x="2402" y="1159"/>
                </a:cubicBezTo>
                <a:cubicBezTo>
                  <a:pt x="2254" y="1317"/>
                  <a:pt x="1811" y="1366"/>
                  <a:pt x="1417" y="1267"/>
                </a:cubicBezTo>
                <a:cubicBezTo>
                  <a:pt x="778" y="1105"/>
                  <a:pt x="783" y="1187"/>
                  <a:pt x="1449" y="2035"/>
                </a:cubicBezTo>
                <a:cubicBezTo>
                  <a:pt x="2083" y="2841"/>
                  <a:pt x="2096" y="3010"/>
                  <a:pt x="1544" y="3149"/>
                </a:cubicBezTo>
                <a:cubicBezTo>
                  <a:pt x="1167" y="3244"/>
                  <a:pt x="991" y="3554"/>
                  <a:pt x="1124" y="3887"/>
                </a:cubicBezTo>
                <a:cubicBezTo>
                  <a:pt x="1249" y="4202"/>
                  <a:pt x="994" y="5111"/>
                  <a:pt x="559" y="5907"/>
                </a:cubicBezTo>
                <a:cubicBezTo>
                  <a:pt x="176" y="6608"/>
                  <a:pt x="-15" y="6979"/>
                  <a:pt x="1" y="7319"/>
                </a:cubicBezTo>
                <a:cubicBezTo>
                  <a:pt x="16" y="7659"/>
                  <a:pt x="239" y="7967"/>
                  <a:pt x="680" y="8541"/>
                </a:cubicBezTo>
                <a:cubicBezTo>
                  <a:pt x="1181" y="9194"/>
                  <a:pt x="1938" y="10540"/>
                  <a:pt x="2362" y="11530"/>
                </a:cubicBezTo>
                <a:cubicBezTo>
                  <a:pt x="2786" y="12521"/>
                  <a:pt x="4236" y="14639"/>
                  <a:pt x="5585" y="16236"/>
                </a:cubicBezTo>
                <a:cubicBezTo>
                  <a:pt x="6934" y="17832"/>
                  <a:pt x="8287" y="19688"/>
                  <a:pt x="8594" y="20362"/>
                </a:cubicBezTo>
                <a:lnTo>
                  <a:pt x="9153" y="21588"/>
                </a:lnTo>
                <a:lnTo>
                  <a:pt x="14377" y="21588"/>
                </a:lnTo>
                <a:cubicBezTo>
                  <a:pt x="19171" y="21588"/>
                  <a:pt x="19574" y="21544"/>
                  <a:pt x="19279" y="21062"/>
                </a:cubicBezTo>
                <a:cubicBezTo>
                  <a:pt x="19102" y="20773"/>
                  <a:pt x="18849" y="19456"/>
                  <a:pt x="18717" y="18135"/>
                </a:cubicBezTo>
                <a:cubicBezTo>
                  <a:pt x="18516" y="16118"/>
                  <a:pt x="18681" y="15253"/>
                  <a:pt x="19739" y="12732"/>
                </a:cubicBezTo>
                <a:cubicBezTo>
                  <a:pt x="21522" y="8484"/>
                  <a:pt x="21585" y="7934"/>
                  <a:pt x="20500" y="6320"/>
                </a:cubicBezTo>
                <a:cubicBezTo>
                  <a:pt x="19984" y="5553"/>
                  <a:pt x="19452" y="4578"/>
                  <a:pt x="19316" y="4152"/>
                </a:cubicBezTo>
                <a:cubicBezTo>
                  <a:pt x="19064" y="3362"/>
                  <a:pt x="17451" y="2674"/>
                  <a:pt x="15852" y="2674"/>
                </a:cubicBezTo>
                <a:cubicBezTo>
                  <a:pt x="15373" y="2674"/>
                  <a:pt x="14612" y="2330"/>
                  <a:pt x="14161" y="1910"/>
                </a:cubicBezTo>
                <a:cubicBezTo>
                  <a:pt x="12653" y="503"/>
                  <a:pt x="12239" y="22"/>
                  <a:pt x="1146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38275 -0.016678 -0.076551 -0.033355 -0.111636 -0.026351 C -0.146722 -0.019346 -0.178618 0.011341 -0.205073 0.028686 C -0.231528 0.046030 -0.252542 0.050033 -0.272243 0.028019 C -0.291943 0.006004 -0.310331 -0.042028 -0.332845 -0.047698 C -0.355360 -0.053369 -0.382003 -0.016678 -0.422342 -0.018345 C -0.462682 -0.020013 -0.516717 -0.060040 -0.570753 -0.100066" origin="layout" pathEditMode="relative">
                                      <p:cBhvr>
                                        <p:cTn id="10" dur="19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عدم السخرية والاستهزاء"/>
          <p:cNvSpPr txBox="1"/>
          <p:nvPr>
            <p:ph type="ctrTitle"/>
          </p:nvPr>
        </p:nvSpPr>
        <p:spPr>
          <a:xfrm>
            <a:off x="2982190" y="3530012"/>
            <a:ext cx="18419620" cy="5526606"/>
          </a:xfrm>
          <a:prstGeom prst="rect">
            <a:avLst/>
          </a:prstGeom>
        </p:spPr>
        <p:txBody>
          <a:bodyPr/>
          <a:lstStyle>
            <a:lvl1pPr>
              <a:defRPr spc="-286" sz="143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عدم السخرية والاستهزاء </a:t>
            </a:r>
          </a:p>
        </p:txBody>
      </p:sp>
      <p:sp>
        <p:nvSpPr>
          <p:cNvPr id="181" name="مستطيل"/>
          <p:cNvSpPr/>
          <p:nvPr/>
        </p:nvSpPr>
        <p:spPr>
          <a:xfrm>
            <a:off x="3666308" y="6429833"/>
            <a:ext cx="18217427" cy="343906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2" name="الصورة الأولى :"/>
          <p:cNvSpPr txBox="1"/>
          <p:nvPr/>
        </p:nvSpPr>
        <p:spPr>
          <a:xfrm>
            <a:off x="-9397843" y="2440876"/>
            <a:ext cx="25913518" cy="2012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200" sz="100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الصورة الأولى :</a:t>
            </a:r>
          </a:p>
        </p:txBody>
      </p:sp>
      <p:pic>
        <p:nvPicPr>
          <p:cNvPr id="18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6989" t="26826" r="26972" b="1979"/>
          <a:stretch>
            <a:fillRect/>
          </a:stretch>
        </p:blipFill>
        <p:spPr>
          <a:xfrm>
            <a:off x="17130322" y="2286621"/>
            <a:ext cx="2127474" cy="3294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8" h="21588" fill="norm" stroke="1" extrusionOk="0">
                <a:moveTo>
                  <a:pt x="11463" y="1"/>
                </a:moveTo>
                <a:cubicBezTo>
                  <a:pt x="10997" y="-12"/>
                  <a:pt x="10400" y="142"/>
                  <a:pt x="9362" y="357"/>
                </a:cubicBezTo>
                <a:cubicBezTo>
                  <a:pt x="7993" y="641"/>
                  <a:pt x="5929" y="872"/>
                  <a:pt x="4774" y="872"/>
                </a:cubicBezTo>
                <a:cubicBezTo>
                  <a:pt x="3619" y="872"/>
                  <a:pt x="2551" y="1003"/>
                  <a:pt x="2403" y="1161"/>
                </a:cubicBezTo>
                <a:cubicBezTo>
                  <a:pt x="2255" y="1318"/>
                  <a:pt x="1811" y="1364"/>
                  <a:pt x="1418" y="1265"/>
                </a:cubicBezTo>
                <a:cubicBezTo>
                  <a:pt x="778" y="1103"/>
                  <a:pt x="783" y="1186"/>
                  <a:pt x="1449" y="2034"/>
                </a:cubicBezTo>
                <a:cubicBezTo>
                  <a:pt x="2083" y="2841"/>
                  <a:pt x="2096" y="3010"/>
                  <a:pt x="1544" y="3150"/>
                </a:cubicBezTo>
                <a:cubicBezTo>
                  <a:pt x="1167" y="3245"/>
                  <a:pt x="992" y="3553"/>
                  <a:pt x="1125" y="3886"/>
                </a:cubicBezTo>
                <a:cubicBezTo>
                  <a:pt x="1250" y="4201"/>
                  <a:pt x="994" y="5110"/>
                  <a:pt x="559" y="5906"/>
                </a:cubicBezTo>
                <a:cubicBezTo>
                  <a:pt x="176" y="6607"/>
                  <a:pt x="-15" y="6978"/>
                  <a:pt x="1" y="7318"/>
                </a:cubicBezTo>
                <a:cubicBezTo>
                  <a:pt x="16" y="7658"/>
                  <a:pt x="240" y="7968"/>
                  <a:pt x="681" y="8543"/>
                </a:cubicBezTo>
                <a:cubicBezTo>
                  <a:pt x="1183" y="9195"/>
                  <a:pt x="1936" y="10540"/>
                  <a:pt x="2360" y="11530"/>
                </a:cubicBezTo>
                <a:cubicBezTo>
                  <a:pt x="2783" y="12521"/>
                  <a:pt x="4237" y="14637"/>
                  <a:pt x="5585" y="16234"/>
                </a:cubicBezTo>
                <a:cubicBezTo>
                  <a:pt x="6934" y="17831"/>
                  <a:pt x="8287" y="19690"/>
                  <a:pt x="8594" y="20363"/>
                </a:cubicBezTo>
                <a:lnTo>
                  <a:pt x="9152" y="21588"/>
                </a:lnTo>
                <a:lnTo>
                  <a:pt x="14376" y="21588"/>
                </a:lnTo>
                <a:cubicBezTo>
                  <a:pt x="19170" y="21588"/>
                  <a:pt x="19576" y="21545"/>
                  <a:pt x="19281" y="21063"/>
                </a:cubicBezTo>
                <a:cubicBezTo>
                  <a:pt x="19104" y="20774"/>
                  <a:pt x="18850" y="19456"/>
                  <a:pt x="18719" y="18135"/>
                </a:cubicBezTo>
                <a:cubicBezTo>
                  <a:pt x="18517" y="16118"/>
                  <a:pt x="18682" y="15253"/>
                  <a:pt x="19740" y="12732"/>
                </a:cubicBezTo>
                <a:cubicBezTo>
                  <a:pt x="21522" y="8484"/>
                  <a:pt x="21585" y="7933"/>
                  <a:pt x="20500" y="6319"/>
                </a:cubicBezTo>
                <a:cubicBezTo>
                  <a:pt x="19984" y="5552"/>
                  <a:pt x="19452" y="4577"/>
                  <a:pt x="19316" y="4151"/>
                </a:cubicBezTo>
                <a:cubicBezTo>
                  <a:pt x="19064" y="3361"/>
                  <a:pt x="17452" y="2674"/>
                  <a:pt x="15853" y="2674"/>
                </a:cubicBezTo>
                <a:cubicBezTo>
                  <a:pt x="15374" y="2674"/>
                  <a:pt x="14614" y="2330"/>
                  <a:pt x="14163" y="1909"/>
                </a:cubicBezTo>
                <a:cubicBezTo>
                  <a:pt x="12654" y="503"/>
                  <a:pt x="12240" y="22"/>
                  <a:pt x="1146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38275 -0.016678 -0.076551 -0.033355 -0.111636 -0.026351 C -0.146722 -0.019346 -0.178618 0.011341 -0.205073 0.028686 C -0.231528 0.046030 -0.252542 0.050033 -0.272243 0.028019 C -0.291943 0.006004 -0.310331 -0.042028 -0.332845 -0.047698 C -0.355360 -0.053369 -0.382003 -0.016678 -0.422342 -0.018345 C -0.462682 -0.020013 -0.516717 -0.060040 -0.570753 -0.100066" origin="layout" pathEditMode="relative">
                                      <p:cBhvr>
                                        <p:cTn id="10" dur="19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  <p:bldP build="whole" bldLvl="1" animBg="1" rev="0" advAuto="0" spid="180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قلم رصاص"/>
          <p:cNvSpPr/>
          <p:nvPr/>
        </p:nvSpPr>
        <p:spPr>
          <a:xfrm rot="5400000">
            <a:off x="2661139" y="9894373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6" name="صفحة ٥٦"/>
          <p:cNvSpPr txBox="1"/>
          <p:nvPr>
            <p:ph type="body" idx="21"/>
          </p:nvPr>
        </p:nvSpPr>
        <p:spPr>
          <a:xfrm>
            <a:off x="-2339734" y="12275169"/>
            <a:ext cx="6818997" cy="17075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٥٦</a:t>
            </a:r>
          </a:p>
        </p:txBody>
      </p:sp>
      <p:sp>
        <p:nvSpPr>
          <p:cNvPr id="187" name="عدم السخرية والاستهزاء"/>
          <p:cNvSpPr txBox="1"/>
          <p:nvPr>
            <p:ph type="ctrTitle"/>
          </p:nvPr>
        </p:nvSpPr>
        <p:spPr>
          <a:xfrm rot="5400000">
            <a:off x="18006300" y="3449490"/>
            <a:ext cx="12627630" cy="4840352"/>
          </a:xfrm>
          <a:prstGeom prst="rect">
            <a:avLst/>
          </a:prstGeom>
        </p:spPr>
        <p:txBody>
          <a:bodyPr/>
          <a:lstStyle>
            <a:lvl1pPr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عدم السخرية والاستهزاء</a:t>
            </a:r>
          </a:p>
        </p:txBody>
      </p:sp>
      <p:sp>
        <p:nvSpPr>
          <p:cNvPr id="188" name="مستطيل"/>
          <p:cNvSpPr/>
          <p:nvPr/>
        </p:nvSpPr>
        <p:spPr>
          <a:xfrm rot="5400000">
            <a:off x="16643159" y="5786668"/>
            <a:ext cx="12082281" cy="19567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9" name="مستطيل"/>
          <p:cNvSpPr/>
          <p:nvPr/>
        </p:nvSpPr>
        <p:spPr>
          <a:xfrm>
            <a:off x="489787" y="2925453"/>
            <a:ext cx="20835097" cy="6218082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90" name="IMG_3825.png" descr="IMG_3825.png"/>
          <p:cNvPicPr>
            <a:picLocks noChangeAspect="1"/>
          </p:cNvPicPr>
          <p:nvPr/>
        </p:nvPicPr>
        <p:blipFill>
          <a:blip r:embed="rId3">
            <a:extLst/>
          </a:blip>
          <a:srcRect l="6541" t="18387" r="2936" b="71575"/>
          <a:stretch>
            <a:fillRect/>
          </a:stretch>
        </p:blipFill>
        <p:spPr>
          <a:xfrm>
            <a:off x="781872" y="3630622"/>
            <a:ext cx="20040778" cy="4807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