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autoCompressPictures="0">
  <p:sldMasterIdLst>
    <p:sldMasterId id="2147483842" r:id="rId4"/>
    <p:sldMasterId id="2147483854" r:id="rId5"/>
  </p:sldMasterIdLst>
  <p:notesMasterIdLst>
    <p:notesMasterId r:id="rId28"/>
  </p:notesMasterIdLst>
  <p:handoutMasterIdLst>
    <p:handoutMasterId r:id="rId29"/>
  </p:handoutMasterIdLst>
  <p:sldIdLst>
    <p:sldId id="333" r:id="rId6"/>
    <p:sldId id="306" r:id="rId7"/>
    <p:sldId id="261" r:id="rId8"/>
    <p:sldId id="314" r:id="rId9"/>
    <p:sldId id="315" r:id="rId10"/>
    <p:sldId id="317" r:id="rId11"/>
    <p:sldId id="268" r:id="rId12"/>
    <p:sldId id="484" r:id="rId13"/>
    <p:sldId id="496" r:id="rId14"/>
    <p:sldId id="501" r:id="rId15"/>
    <p:sldId id="499" r:id="rId16"/>
    <p:sldId id="320" r:id="rId17"/>
    <p:sldId id="500" r:id="rId18"/>
    <p:sldId id="311" r:id="rId19"/>
    <p:sldId id="262" r:id="rId20"/>
    <p:sldId id="497" r:id="rId21"/>
    <p:sldId id="498" r:id="rId22"/>
    <p:sldId id="495" r:id="rId23"/>
    <p:sldId id="492" r:id="rId24"/>
    <p:sldId id="494" r:id="rId25"/>
    <p:sldId id="257" r:id="rId26"/>
    <p:sldId id="467" r:id="rId27"/>
  </p:sldIdLst>
  <p:sldSz cx="12192000" cy="6858000"/>
  <p:notesSz cx="6858000" cy="9144000"/>
  <p:custDataLst>
    <p:tags r:id="rId30"/>
  </p:custDataLst>
  <p:defaultText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E3EC"/>
    <a:srgbClr val="8AD6FF"/>
    <a:srgbClr val="BB3190"/>
    <a:srgbClr val="FF99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نمط فاتح 2 - تميي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نمط متوسط 1 - تميي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994" autoAdjust="0"/>
    <p:restoredTop sz="96400" autoAdjust="0"/>
  </p:normalViewPr>
  <p:slideViewPr>
    <p:cSldViewPr snapToGrid="0">
      <p:cViewPr varScale="1">
        <p:scale>
          <a:sx n="65" d="100"/>
          <a:sy n="65" d="100"/>
        </p:scale>
        <p:origin x="696" y="6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flipH="1">
            <a:off x="3886200" y="0"/>
            <a:ext cx="2971800" cy="458788"/>
          </a:xfrm>
          <a:prstGeom prst="rect">
            <a:avLst/>
          </a:prstGeom>
        </p:spPr>
        <p:txBody>
          <a:bodyPr vert="horz" lIns="91440" tIns="45720" rIns="91440" bIns="45720" rtlCol="1"/>
          <a:lstStyle>
            <a:lvl1pPr algn="r" rtl="1">
              <a:defRPr sz="1200"/>
            </a:lvl1p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 name="عنصر نائب للتاريخ 2"/>
          <p:cNvSpPr>
            <a:spLocks noGrp="1"/>
          </p:cNvSpPr>
          <p:nvPr>
            <p:ph type="dt" sz="quarter" idx="1"/>
          </p:nvPr>
        </p:nvSpPr>
        <p:spPr>
          <a:xfrm flipH="1">
            <a:off x="1587" y="0"/>
            <a:ext cx="2971800" cy="458788"/>
          </a:xfrm>
          <a:prstGeom prst="rect">
            <a:avLst/>
          </a:prstGeom>
        </p:spPr>
        <p:txBody>
          <a:bodyPr vert="horz" lIns="91440" tIns="45720" rIns="91440" bIns="45720" rtlCol="1"/>
          <a:lstStyle>
            <a:lvl1pPr algn="r" rtl="1">
              <a:defRPr sz="1200"/>
            </a:lvl1pPr>
          </a:lstStyle>
          <a:p>
            <a:pPr algn="l" rtl="1"/>
            <a:fld id="{A67FE0D2-EFE3-499B-9A17-91B7C74BCA4C}" type="uaqdatetime1">
              <a:rPr lang="ar-SA" smtClean="0">
                <a:latin typeface="Tahoma" panose="020B0604030504040204" pitchFamily="34" charset="0"/>
                <a:ea typeface="Tahoma" panose="020B0604030504040204" pitchFamily="34" charset="0"/>
                <a:cs typeface="Tahoma" panose="020B0604030504040204" pitchFamily="34" charset="0"/>
              </a:rPr>
              <a:t>23/11/1444</a:t>
            </a:fld>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تذييل الصفحة 3"/>
          <p:cNvSpPr>
            <a:spLocks noGrp="1"/>
          </p:cNvSpPr>
          <p:nvPr>
            <p:ph type="ftr" sz="quarter" idx="2"/>
          </p:nvPr>
        </p:nvSpPr>
        <p:spPr>
          <a:xfrm flipH="1">
            <a:off x="3886200" y="8685213"/>
            <a:ext cx="2971800" cy="458787"/>
          </a:xfrm>
          <a:prstGeom prst="rect">
            <a:avLst/>
          </a:prstGeom>
        </p:spPr>
        <p:txBody>
          <a:bodyPr vert="horz" lIns="91440" tIns="45720" rIns="91440" bIns="45720" rtlCol="1" anchor="b"/>
          <a:lstStyle>
            <a:lvl1pPr algn="r" rtl="1">
              <a:defRPr sz="1200"/>
            </a:lvl1p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 name="عنصر نائب لرقم الشريحة 4"/>
          <p:cNvSpPr>
            <a:spLocks noGrp="1"/>
          </p:cNvSpPr>
          <p:nvPr>
            <p:ph type="sldNum" sz="quarter" idx="3"/>
          </p:nvPr>
        </p:nvSpPr>
        <p:spPr>
          <a:xfrm flipH="1">
            <a:off x="1587" y="8685213"/>
            <a:ext cx="2971800" cy="458787"/>
          </a:xfrm>
          <a:prstGeom prst="rect">
            <a:avLst/>
          </a:prstGeom>
        </p:spPr>
        <p:txBody>
          <a:bodyPr vert="horz" lIns="91440" tIns="45720" rIns="91440" bIns="45720" rtlCol="1" anchor="b"/>
          <a:lstStyle>
            <a:lvl1pPr algn="r" rtl="1">
              <a:defRPr sz="1200"/>
            </a:lvl1pPr>
          </a:lstStyle>
          <a:p>
            <a:pPr algn="l" rtl="1"/>
            <a:fld id="{0063CFFE-8462-416E-AEB2-4E7281CE0770}" type="slidenum">
              <a:rPr lang="ar-SA" smtClean="0">
                <a:latin typeface="Tahoma" panose="020B0604030504040204" pitchFamily="34" charset="0"/>
                <a:ea typeface="Tahoma" panose="020B0604030504040204" pitchFamily="34" charset="0"/>
                <a:cs typeface="Tahoma" panose="020B0604030504040204" pitchFamily="34" charset="0"/>
              </a:rPr>
              <a:pPr algn="l" rtl="1"/>
              <a:t>‹#›</a:t>
            </a:fld>
            <a:endParaRPr lang="ar-S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39707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flipH="1">
            <a:off x="3886200" y="0"/>
            <a:ext cx="2971800" cy="458788"/>
          </a:xfrm>
          <a:prstGeom prst="rect">
            <a:avLst/>
          </a:prstGeom>
        </p:spPr>
        <p:txBody>
          <a:bodyPr vert="horz" lIns="91440" tIns="45720" rIns="91440" bIns="45720" rtlCol="1"/>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endParaRPr lang="ar-SA" dirty="0"/>
          </a:p>
        </p:txBody>
      </p:sp>
      <p:sp>
        <p:nvSpPr>
          <p:cNvPr id="3" name="عنصر نائب للتاريخ 2"/>
          <p:cNvSpPr>
            <a:spLocks noGrp="1"/>
          </p:cNvSpPr>
          <p:nvPr>
            <p:ph type="dt" idx="1"/>
          </p:nvPr>
        </p:nvSpPr>
        <p:spPr>
          <a:xfrm flipH="1">
            <a:off x="1587" y="0"/>
            <a:ext cx="2971800" cy="458788"/>
          </a:xfrm>
          <a:prstGeom prst="rect">
            <a:avLst/>
          </a:prstGeom>
        </p:spPr>
        <p:txBody>
          <a:bodyPr vert="horz" lIns="91440" tIns="45720" rIns="91440" bIns="45720" rtlCol="1"/>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pPr algn="l"/>
            <a:fld id="{DCB0CAD0-F909-441B-A8DF-0A52E95A733E}" type="uaqdatetime1">
              <a:rPr lang="ar-SA" smtClean="0"/>
              <a:pPr algn="l"/>
              <a:t>23/11/1444</a:t>
            </a:fld>
            <a:endParaRPr lang="ar-SA" dirty="0"/>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pPr rtl="1"/>
            <a:endParaRPr lang="ar-SA" noProof="0" dirty="0"/>
          </a:p>
        </p:txBody>
      </p:sp>
      <p:sp>
        <p:nvSpPr>
          <p:cNvPr id="5" name="عنصر نائب للملاحظات 4"/>
          <p:cNvSpPr>
            <a:spLocks noGrp="1"/>
          </p:cNvSpPr>
          <p:nvPr>
            <p:ph type="body" sz="quarter" idx="3"/>
          </p:nvPr>
        </p:nvSpPr>
        <p:spPr>
          <a:xfrm flipH="1">
            <a:off x="685800" y="4400550"/>
            <a:ext cx="5486400" cy="3600450"/>
          </a:xfrm>
          <a:prstGeom prst="rect">
            <a:avLst/>
          </a:prstGeom>
        </p:spPr>
        <p:txBody>
          <a:bodyPr vert="horz" lIns="91440" tIns="45720" rIns="91440" bIns="45720" rtlCol="1"/>
          <a:lstStyle/>
          <a:p>
            <a:pPr lvl="0" rtl="1"/>
            <a:r>
              <a:rPr lang="ar-SA" noProof="0" dirty="0"/>
              <a:t>انقر لتحرير أنماط النص الرئيسي</a:t>
            </a:r>
          </a:p>
          <a:p>
            <a:pPr lvl="1" rtl="1"/>
            <a:r>
              <a:rPr lang="ar-SA" noProof="0" dirty="0"/>
              <a:t>المستوى الثاني</a:t>
            </a:r>
          </a:p>
          <a:p>
            <a:pPr lvl="2" rtl="1"/>
            <a:r>
              <a:rPr lang="ar-SA" noProof="0" dirty="0"/>
              <a:t>المستوى الثالث</a:t>
            </a:r>
          </a:p>
          <a:p>
            <a:pPr lvl="3" rtl="1"/>
            <a:r>
              <a:rPr lang="ar-SA" noProof="0" dirty="0"/>
              <a:t>المستوى الرابع</a:t>
            </a:r>
          </a:p>
          <a:p>
            <a:pPr lvl="4" rtl="1"/>
            <a:r>
              <a:rPr lang="ar-SA" noProof="0" dirty="0"/>
              <a:t>المستوى الخامس</a:t>
            </a:r>
          </a:p>
        </p:txBody>
      </p:sp>
      <p:sp>
        <p:nvSpPr>
          <p:cNvPr id="6" name="عنصر نائب للتذييل 5"/>
          <p:cNvSpPr>
            <a:spLocks noGrp="1"/>
          </p:cNvSpPr>
          <p:nvPr>
            <p:ph type="ftr" sz="quarter" idx="4"/>
          </p:nvPr>
        </p:nvSpPr>
        <p:spPr>
          <a:xfrm flipH="1">
            <a:off x="3886200" y="8685213"/>
            <a:ext cx="2971800" cy="458787"/>
          </a:xfrm>
          <a:prstGeom prst="rect">
            <a:avLst/>
          </a:prstGeom>
        </p:spPr>
        <p:txBody>
          <a:bodyPr vert="horz" lIns="91440" tIns="45720" rIns="91440" bIns="45720" rtlCol="1" anchor="b"/>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endParaRPr lang="ar-SA" dirty="0"/>
          </a:p>
        </p:txBody>
      </p:sp>
      <p:sp>
        <p:nvSpPr>
          <p:cNvPr id="7" name="عنصر نائب لرقم الشريحة 6"/>
          <p:cNvSpPr>
            <a:spLocks noGrp="1"/>
          </p:cNvSpPr>
          <p:nvPr>
            <p:ph type="sldNum" sz="quarter" idx="5"/>
          </p:nvPr>
        </p:nvSpPr>
        <p:spPr>
          <a:xfrm flipH="1">
            <a:off x="1587" y="8685213"/>
            <a:ext cx="2971800" cy="458787"/>
          </a:xfrm>
          <a:prstGeom prst="rect">
            <a:avLst/>
          </a:prstGeom>
        </p:spPr>
        <p:txBody>
          <a:bodyPr vert="horz" lIns="91440" tIns="45720" rIns="91440" bIns="45720" rtlCol="1" anchor="b"/>
          <a:lstStyle>
            <a:lvl1pPr algn="l" rtl="1">
              <a:defRPr sz="1200">
                <a:latin typeface="Tahoma" panose="020B0604030504040204" pitchFamily="34" charset="0"/>
                <a:ea typeface="Tahoma" panose="020B0604030504040204" pitchFamily="34" charset="0"/>
                <a:cs typeface="Tahoma" panose="020B0604030504040204" pitchFamily="34" charset="0"/>
              </a:defRPr>
            </a:lvl1pPr>
          </a:lstStyle>
          <a:p>
            <a:fld id="{14E81925-CA98-455D-A45B-7A71D36D9055}" type="slidenum">
              <a:rPr lang="ar-SA" smtClean="0"/>
              <a:pPr/>
              <a:t>‹#›</a:t>
            </a:fld>
            <a:endParaRPr lang="ar-SA" dirty="0"/>
          </a:p>
        </p:txBody>
      </p:sp>
    </p:spTree>
    <p:extLst>
      <p:ext uri="{BB962C8B-B14F-4D97-AF65-F5344CB8AC3E}">
        <p14:creationId xmlns:p14="http://schemas.microsoft.com/office/powerpoint/2010/main" val="62909414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0CA77E4-DC03-BC25-97F5-E5E8A4368898}"/>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KW"/>
          </a:p>
        </p:txBody>
      </p:sp>
      <p:sp>
        <p:nvSpPr>
          <p:cNvPr id="3" name="عنوان فرعي 2">
            <a:extLst>
              <a:ext uri="{FF2B5EF4-FFF2-40B4-BE49-F238E27FC236}">
                <a16:creationId xmlns:a16="http://schemas.microsoft.com/office/drawing/2014/main" id="{28BD3595-856C-3AB2-43B9-AF0E0709A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KW"/>
          </a:p>
        </p:txBody>
      </p:sp>
      <p:sp>
        <p:nvSpPr>
          <p:cNvPr id="4" name="عنصر نائب للتاريخ 3">
            <a:extLst>
              <a:ext uri="{FF2B5EF4-FFF2-40B4-BE49-F238E27FC236}">
                <a16:creationId xmlns:a16="http://schemas.microsoft.com/office/drawing/2014/main" id="{4D3D0EBB-82C6-78F9-7BFF-E7BBC03493FA}"/>
              </a:ext>
            </a:extLst>
          </p:cNvPr>
          <p:cNvSpPr>
            <a:spLocks noGrp="1"/>
          </p:cNvSpPr>
          <p:nvPr>
            <p:ph type="dt" sz="half" idx="10"/>
          </p:nvPr>
        </p:nvSpPr>
        <p:spPr/>
        <p:txBody>
          <a:bodyPr/>
          <a:lstStyle/>
          <a:p>
            <a:fld id="{4C5044BE-8A4D-482D-B44F-CDEAB6456CE0}" type="datetime1">
              <a:rPr lang="ar-SA" smtClean="0"/>
              <a:pPr/>
              <a:t>24/11/1444</a:t>
            </a:fld>
            <a:endParaRPr lang="ar-SA" dirty="0"/>
          </a:p>
        </p:txBody>
      </p:sp>
      <p:sp>
        <p:nvSpPr>
          <p:cNvPr id="5" name="عنصر نائب للتذييل 4">
            <a:extLst>
              <a:ext uri="{FF2B5EF4-FFF2-40B4-BE49-F238E27FC236}">
                <a16:creationId xmlns:a16="http://schemas.microsoft.com/office/drawing/2014/main" id="{654B8E30-D992-98EF-7E51-E2BE66781998}"/>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9D36D61E-E37D-EFC5-D323-F2688DB153D9}"/>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170102244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5A33831-4F3A-3739-6116-1DB1EB11B9D6}"/>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عنوان العمودي 2">
            <a:extLst>
              <a:ext uri="{FF2B5EF4-FFF2-40B4-BE49-F238E27FC236}">
                <a16:creationId xmlns:a16="http://schemas.microsoft.com/office/drawing/2014/main" id="{2299AE69-05E9-E7D9-80DF-FF8D4E89ACD3}"/>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7D50EE8C-5CB8-2D1F-E0A2-2C50622AA658}"/>
              </a:ext>
            </a:extLst>
          </p:cNvPr>
          <p:cNvSpPr>
            <a:spLocks noGrp="1"/>
          </p:cNvSpPr>
          <p:nvPr>
            <p:ph type="dt" sz="half" idx="10"/>
          </p:nvPr>
        </p:nvSpPr>
        <p:spPr/>
        <p:txBody>
          <a:bodyPr/>
          <a:lstStyle/>
          <a:p>
            <a:fld id="{4C5044BE-8A4D-482D-B44F-CDEAB6456CE0}" type="datetime1">
              <a:rPr lang="ar-SA" smtClean="0"/>
              <a:pPr/>
              <a:t>24/11/1444</a:t>
            </a:fld>
            <a:endParaRPr lang="ar-SA" dirty="0"/>
          </a:p>
        </p:txBody>
      </p:sp>
      <p:sp>
        <p:nvSpPr>
          <p:cNvPr id="5" name="عنصر نائب للتذييل 4">
            <a:extLst>
              <a:ext uri="{FF2B5EF4-FFF2-40B4-BE49-F238E27FC236}">
                <a16:creationId xmlns:a16="http://schemas.microsoft.com/office/drawing/2014/main" id="{6F6B2A99-F638-D914-699D-002676908C84}"/>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BBFDD631-1E90-8B06-1526-30A12D36D466}"/>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76518374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226D49D2-88D4-EEFB-CBB3-3AF574D43536}"/>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KW"/>
          </a:p>
        </p:txBody>
      </p:sp>
      <p:sp>
        <p:nvSpPr>
          <p:cNvPr id="3" name="عنصر نائب للعنوان العمودي 2">
            <a:extLst>
              <a:ext uri="{FF2B5EF4-FFF2-40B4-BE49-F238E27FC236}">
                <a16:creationId xmlns:a16="http://schemas.microsoft.com/office/drawing/2014/main" id="{8B39CDAD-52B9-5DC2-814F-A076C6F2CE31}"/>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2E1DC099-894D-3E28-5DEE-C6E4E040EFFD}"/>
              </a:ext>
            </a:extLst>
          </p:cNvPr>
          <p:cNvSpPr>
            <a:spLocks noGrp="1"/>
          </p:cNvSpPr>
          <p:nvPr>
            <p:ph type="dt" sz="half" idx="10"/>
          </p:nvPr>
        </p:nvSpPr>
        <p:spPr/>
        <p:txBody>
          <a:bodyPr/>
          <a:lstStyle/>
          <a:p>
            <a:fld id="{4C5044BE-8A4D-482D-B44F-CDEAB6456CE0}" type="datetime1">
              <a:rPr lang="ar-SA" smtClean="0"/>
              <a:pPr/>
              <a:t>24/11/1444</a:t>
            </a:fld>
            <a:endParaRPr lang="ar-SA" dirty="0"/>
          </a:p>
        </p:txBody>
      </p:sp>
      <p:sp>
        <p:nvSpPr>
          <p:cNvPr id="5" name="عنصر نائب للتذييل 4">
            <a:extLst>
              <a:ext uri="{FF2B5EF4-FFF2-40B4-BE49-F238E27FC236}">
                <a16:creationId xmlns:a16="http://schemas.microsoft.com/office/drawing/2014/main" id="{4C5B35F3-855B-2AFE-216F-60630EEC6503}"/>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F050F73F-D394-7012-BE43-A68197BD0F88}"/>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360522421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ctrTitle"/>
          </p:nvPr>
        </p:nvSpPr>
        <p:spPr>
          <a:xfrm>
            <a:off x="841248" y="448056"/>
            <a:ext cx="10515600" cy="4069080"/>
          </a:xfrm>
        </p:spPr>
        <p:txBody>
          <a:bodyPr anchor="b"/>
          <a:lstStyle>
            <a:lvl1pPr algn="l">
              <a:defRPr sz="9600"/>
            </a:lvl1pPr>
          </a:lstStyle>
          <a:p>
            <a:r>
              <a:rPr lang="en-US"/>
              <a:t>Click to edit Master title style</a:t>
            </a:r>
            <a:endParaRPr lang="en-US" dirty="0"/>
          </a:p>
        </p:txBody>
      </p:sp>
      <p:sp>
        <p:nvSpPr>
          <p:cNvPr id="3" name="Subtitle 2"/>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72345051-2045-45DA-935E-2E3CA1A69ADC}" type="datetimeFigureOut">
              <a:rPr lang="en-US" smtClean="0"/>
              <a:t>6/12/2023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65167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2345051-2045-45DA-935E-2E3CA1A69ADC}"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04984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60339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38667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56375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345051-2045-45DA-935E-2E3CA1A69ADC}" type="datetimeFigureOut">
              <a:rPr lang="en-US" smtClean="0"/>
              <a:t>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740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5051-2045-45DA-935E-2E3CA1A69ADC}" type="datetimeFigureOut">
              <a:rPr lang="en-US" smtClean="0"/>
              <a:t>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649152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7361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6D7B63C-A86D-F04C-AB4F-B3BB1945FD62}"/>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B254EADA-46B7-34BD-8208-F7E83787C8A7}"/>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5354E6D0-3914-CEC5-5087-74AF843B1B1E}"/>
              </a:ext>
            </a:extLst>
          </p:cNvPr>
          <p:cNvSpPr>
            <a:spLocks noGrp="1"/>
          </p:cNvSpPr>
          <p:nvPr>
            <p:ph type="dt" sz="half" idx="10"/>
          </p:nvPr>
        </p:nvSpPr>
        <p:spPr/>
        <p:txBody>
          <a:bodyPr/>
          <a:lstStyle/>
          <a:p>
            <a:fld id="{4C5044BE-8A4D-482D-B44F-CDEAB6456CE0}" type="datetime1">
              <a:rPr lang="ar-SA" smtClean="0"/>
              <a:pPr/>
              <a:t>24/11/1444</a:t>
            </a:fld>
            <a:endParaRPr lang="ar-SA" dirty="0"/>
          </a:p>
        </p:txBody>
      </p:sp>
      <p:sp>
        <p:nvSpPr>
          <p:cNvPr id="5" name="عنصر نائب للتذييل 4">
            <a:extLst>
              <a:ext uri="{FF2B5EF4-FFF2-40B4-BE49-F238E27FC236}">
                <a16:creationId xmlns:a16="http://schemas.microsoft.com/office/drawing/2014/main" id="{C0E73EA0-A63D-D3C0-237A-A7A8019D5E63}"/>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5F459BF7-25DF-FF7D-FDF5-451D9178E810}"/>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286138257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6703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2345051-2045-45DA-935E-2E3CA1A69ADC}"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43177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2345051-2045-45DA-935E-2E3CA1A69ADC}"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309594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E38BDCC-050F-3234-5613-E3447C835DBD}"/>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42059AD6-3EB9-A6EC-107B-2C0F006847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75753600-E97D-E7C2-5721-00D48B99CB4C}"/>
              </a:ext>
            </a:extLst>
          </p:cNvPr>
          <p:cNvSpPr>
            <a:spLocks noGrp="1"/>
          </p:cNvSpPr>
          <p:nvPr>
            <p:ph type="dt" sz="half" idx="10"/>
          </p:nvPr>
        </p:nvSpPr>
        <p:spPr/>
        <p:txBody>
          <a:bodyPr/>
          <a:lstStyle/>
          <a:p>
            <a:fld id="{4C5044BE-8A4D-482D-B44F-CDEAB6456CE0}" type="datetime1">
              <a:rPr lang="ar-SA" smtClean="0"/>
              <a:pPr/>
              <a:t>24/11/1444</a:t>
            </a:fld>
            <a:endParaRPr lang="ar-SA" dirty="0"/>
          </a:p>
        </p:txBody>
      </p:sp>
      <p:sp>
        <p:nvSpPr>
          <p:cNvPr id="5" name="عنصر نائب للتذييل 4">
            <a:extLst>
              <a:ext uri="{FF2B5EF4-FFF2-40B4-BE49-F238E27FC236}">
                <a16:creationId xmlns:a16="http://schemas.microsoft.com/office/drawing/2014/main" id="{FE3BAB7E-A675-5742-1909-4202D9EAD6E8}"/>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ADAFA64B-0A2A-9754-1A3E-CC8C85F91FEB}"/>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24776306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E9283F2-C4F3-BCA6-1909-C866B0F66799}"/>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4D20D523-7929-9465-A0EA-054FC57C5114}"/>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محتوى 3">
            <a:extLst>
              <a:ext uri="{FF2B5EF4-FFF2-40B4-BE49-F238E27FC236}">
                <a16:creationId xmlns:a16="http://schemas.microsoft.com/office/drawing/2014/main" id="{53E79852-EDB1-F0E0-0548-628A26B495EF}"/>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تاريخ 4">
            <a:extLst>
              <a:ext uri="{FF2B5EF4-FFF2-40B4-BE49-F238E27FC236}">
                <a16:creationId xmlns:a16="http://schemas.microsoft.com/office/drawing/2014/main" id="{C9AE461D-7B23-8FBB-B92E-AF09F5990CC3}"/>
              </a:ext>
            </a:extLst>
          </p:cNvPr>
          <p:cNvSpPr>
            <a:spLocks noGrp="1"/>
          </p:cNvSpPr>
          <p:nvPr>
            <p:ph type="dt" sz="half" idx="10"/>
          </p:nvPr>
        </p:nvSpPr>
        <p:spPr/>
        <p:txBody>
          <a:bodyPr/>
          <a:lstStyle/>
          <a:p>
            <a:fld id="{4C5044BE-8A4D-482D-B44F-CDEAB6456CE0}" type="datetime1">
              <a:rPr lang="ar-SA" smtClean="0"/>
              <a:pPr/>
              <a:t>24/11/1444</a:t>
            </a:fld>
            <a:endParaRPr lang="ar-SA" dirty="0"/>
          </a:p>
        </p:txBody>
      </p:sp>
      <p:sp>
        <p:nvSpPr>
          <p:cNvPr id="6" name="عنصر نائب للتذييل 5">
            <a:extLst>
              <a:ext uri="{FF2B5EF4-FFF2-40B4-BE49-F238E27FC236}">
                <a16:creationId xmlns:a16="http://schemas.microsoft.com/office/drawing/2014/main" id="{85462C71-19EA-AF0D-2545-6675AB049A37}"/>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B1268CC4-FAB7-CD6C-80CD-2F355D4E99CB}"/>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291102276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2CF476C-CC3F-0798-7AD3-F1439EF48C20}"/>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167BF1DB-D671-DAA6-F07F-8AE5296512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061B3762-1779-B678-0298-EE99E07EB23F}"/>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نص 4">
            <a:extLst>
              <a:ext uri="{FF2B5EF4-FFF2-40B4-BE49-F238E27FC236}">
                <a16:creationId xmlns:a16="http://schemas.microsoft.com/office/drawing/2014/main" id="{963EC44E-F04B-1FB1-A29F-C99A193A7B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D5DE12F1-1E36-0D98-15F7-610285DB618B}"/>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7" name="عنصر نائب للتاريخ 6">
            <a:extLst>
              <a:ext uri="{FF2B5EF4-FFF2-40B4-BE49-F238E27FC236}">
                <a16:creationId xmlns:a16="http://schemas.microsoft.com/office/drawing/2014/main" id="{40C55C94-3D29-1A07-37BC-630D166A16C1}"/>
              </a:ext>
            </a:extLst>
          </p:cNvPr>
          <p:cNvSpPr>
            <a:spLocks noGrp="1"/>
          </p:cNvSpPr>
          <p:nvPr>
            <p:ph type="dt" sz="half" idx="10"/>
          </p:nvPr>
        </p:nvSpPr>
        <p:spPr/>
        <p:txBody>
          <a:bodyPr/>
          <a:lstStyle/>
          <a:p>
            <a:fld id="{B7A379E8-7C62-4860-81ED-DEA0B015A8BD}" type="datetime1">
              <a:rPr lang="ar-SA" smtClean="0"/>
              <a:pPr/>
              <a:t>24/11/1444</a:t>
            </a:fld>
            <a:endParaRPr lang="ar-SA" dirty="0"/>
          </a:p>
        </p:txBody>
      </p:sp>
      <p:sp>
        <p:nvSpPr>
          <p:cNvPr id="8" name="عنصر نائب للتذييل 7">
            <a:extLst>
              <a:ext uri="{FF2B5EF4-FFF2-40B4-BE49-F238E27FC236}">
                <a16:creationId xmlns:a16="http://schemas.microsoft.com/office/drawing/2014/main" id="{C8AD3717-BD9B-760B-8F21-365CE55FBEDD}"/>
              </a:ext>
            </a:extLst>
          </p:cNvPr>
          <p:cNvSpPr>
            <a:spLocks noGrp="1"/>
          </p:cNvSpPr>
          <p:nvPr>
            <p:ph type="ftr" sz="quarter" idx="11"/>
          </p:nvPr>
        </p:nvSpPr>
        <p:spPr/>
        <p:txBody>
          <a:bodyPr/>
          <a:lstStyle/>
          <a:p>
            <a:endParaRPr lang="ar-SA" dirty="0"/>
          </a:p>
        </p:txBody>
      </p:sp>
      <p:sp>
        <p:nvSpPr>
          <p:cNvPr id="9" name="عنصر نائب لرقم الشريحة 8">
            <a:extLst>
              <a:ext uri="{FF2B5EF4-FFF2-40B4-BE49-F238E27FC236}">
                <a16:creationId xmlns:a16="http://schemas.microsoft.com/office/drawing/2014/main" id="{ADFC12F5-0AA5-F127-0C62-B2BB7A92D759}"/>
              </a:ext>
            </a:extLst>
          </p:cNvPr>
          <p:cNvSpPr>
            <a:spLocks noGrp="1"/>
          </p:cNvSpPr>
          <p:nvPr>
            <p:ph type="sldNum" sz="quarter" idx="12"/>
          </p:nvPr>
        </p:nvSpPr>
        <p:spPr/>
        <p:txBody>
          <a:bodyPr/>
          <a:lstStyle/>
          <a:p>
            <a:pPr algn="l"/>
            <a:fld id="{4FAB73BC-B049-4115-A692-8D63A059BFB8}" type="slidenum">
              <a:rPr lang="ar-SA" smtClean="0"/>
              <a:pPr algn="l"/>
              <a:t>‹#›</a:t>
            </a:fld>
            <a:endParaRPr lang="ar-SA" dirty="0"/>
          </a:p>
        </p:txBody>
      </p:sp>
    </p:spTree>
    <p:extLst>
      <p:ext uri="{BB962C8B-B14F-4D97-AF65-F5344CB8AC3E}">
        <p14:creationId xmlns:p14="http://schemas.microsoft.com/office/powerpoint/2010/main" val="4248148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4977ECA-4044-6181-6FDD-B8BD3CE0B918}"/>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تاريخ 2">
            <a:extLst>
              <a:ext uri="{FF2B5EF4-FFF2-40B4-BE49-F238E27FC236}">
                <a16:creationId xmlns:a16="http://schemas.microsoft.com/office/drawing/2014/main" id="{A33DF8C3-CF63-96EA-0A03-98F38F8C4C95}"/>
              </a:ext>
            </a:extLst>
          </p:cNvPr>
          <p:cNvSpPr>
            <a:spLocks noGrp="1"/>
          </p:cNvSpPr>
          <p:nvPr>
            <p:ph type="dt" sz="half" idx="10"/>
          </p:nvPr>
        </p:nvSpPr>
        <p:spPr/>
        <p:txBody>
          <a:bodyPr/>
          <a:lstStyle/>
          <a:p>
            <a:fld id="{4C5044BE-8A4D-482D-B44F-CDEAB6456CE0}" type="datetime1">
              <a:rPr lang="ar-SA" smtClean="0"/>
              <a:pPr/>
              <a:t>24/11/1444</a:t>
            </a:fld>
            <a:endParaRPr lang="ar-SA" dirty="0"/>
          </a:p>
        </p:txBody>
      </p:sp>
      <p:sp>
        <p:nvSpPr>
          <p:cNvPr id="4" name="عنصر نائب للتذييل 3">
            <a:extLst>
              <a:ext uri="{FF2B5EF4-FFF2-40B4-BE49-F238E27FC236}">
                <a16:creationId xmlns:a16="http://schemas.microsoft.com/office/drawing/2014/main" id="{9FED2FD3-40E2-A7BC-9176-0F2BA0145063}"/>
              </a:ext>
            </a:extLst>
          </p:cNvPr>
          <p:cNvSpPr>
            <a:spLocks noGrp="1"/>
          </p:cNvSpPr>
          <p:nvPr>
            <p:ph type="ftr" sz="quarter" idx="11"/>
          </p:nvPr>
        </p:nvSpPr>
        <p:spPr/>
        <p:txBody>
          <a:bodyPr/>
          <a:lstStyle/>
          <a:p>
            <a:endParaRPr lang="ar-SA" dirty="0"/>
          </a:p>
        </p:txBody>
      </p:sp>
      <p:sp>
        <p:nvSpPr>
          <p:cNvPr id="5" name="عنصر نائب لرقم الشريحة 4">
            <a:extLst>
              <a:ext uri="{FF2B5EF4-FFF2-40B4-BE49-F238E27FC236}">
                <a16:creationId xmlns:a16="http://schemas.microsoft.com/office/drawing/2014/main" id="{ED71591D-A5D6-67CE-BB43-6EAA3786CB25}"/>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372705128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6A66DAFB-CC09-322D-B695-08CB00354F0F}"/>
              </a:ext>
            </a:extLst>
          </p:cNvPr>
          <p:cNvSpPr>
            <a:spLocks noGrp="1"/>
          </p:cNvSpPr>
          <p:nvPr>
            <p:ph type="dt" sz="half" idx="10"/>
          </p:nvPr>
        </p:nvSpPr>
        <p:spPr/>
        <p:txBody>
          <a:bodyPr/>
          <a:lstStyle/>
          <a:p>
            <a:fld id="{ECB8A1D8-EFAE-4875-B328-65AE54C8D2DA}" type="datetime1">
              <a:rPr lang="ar-SA" smtClean="0"/>
              <a:pPr/>
              <a:t>24/11/1444</a:t>
            </a:fld>
            <a:endParaRPr lang="ar-SA" dirty="0"/>
          </a:p>
        </p:txBody>
      </p:sp>
      <p:sp>
        <p:nvSpPr>
          <p:cNvPr id="3" name="عنصر نائب للتذييل 2">
            <a:extLst>
              <a:ext uri="{FF2B5EF4-FFF2-40B4-BE49-F238E27FC236}">
                <a16:creationId xmlns:a16="http://schemas.microsoft.com/office/drawing/2014/main" id="{0CF5CDBD-0780-CA98-F4A0-AF7BDE24CF57}"/>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DA0C1F43-9BA6-6428-AACC-129246CB25EE}"/>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3271440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37DA171-6A13-2448-FCF3-35B7B82C5EA1}"/>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B28E598B-A513-F3F9-2684-5D2CE6E602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نص 3">
            <a:extLst>
              <a:ext uri="{FF2B5EF4-FFF2-40B4-BE49-F238E27FC236}">
                <a16:creationId xmlns:a16="http://schemas.microsoft.com/office/drawing/2014/main" id="{F07C5DF5-9E4C-0095-5C8C-8782134B5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FF329BF9-F92B-9511-EC35-FFA6C7FD9A18}"/>
              </a:ext>
            </a:extLst>
          </p:cNvPr>
          <p:cNvSpPr>
            <a:spLocks noGrp="1"/>
          </p:cNvSpPr>
          <p:nvPr>
            <p:ph type="dt" sz="half" idx="10"/>
          </p:nvPr>
        </p:nvSpPr>
        <p:spPr/>
        <p:txBody>
          <a:bodyPr/>
          <a:lstStyle/>
          <a:p>
            <a:fld id="{41FC2682-DAE7-49F6-AE36-6084408632DB}" type="datetime1">
              <a:rPr lang="ar-SA" smtClean="0"/>
              <a:pPr/>
              <a:t>24/11/1444</a:t>
            </a:fld>
            <a:endParaRPr lang="ar-SA" dirty="0"/>
          </a:p>
        </p:txBody>
      </p:sp>
      <p:sp>
        <p:nvSpPr>
          <p:cNvPr id="6" name="عنصر نائب للتذييل 5">
            <a:extLst>
              <a:ext uri="{FF2B5EF4-FFF2-40B4-BE49-F238E27FC236}">
                <a16:creationId xmlns:a16="http://schemas.microsoft.com/office/drawing/2014/main" id="{B9E8C673-8DEB-3828-5BA2-ECAB9C2AC8CC}"/>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41D91B25-1064-324A-F0D8-FCA16F5C8868}"/>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1145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320DA83-810A-DC61-BE1F-06A6AA009055}"/>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KW"/>
          </a:p>
        </p:txBody>
      </p:sp>
      <p:sp>
        <p:nvSpPr>
          <p:cNvPr id="3" name="عنصر نائب للصورة 2">
            <a:extLst>
              <a:ext uri="{FF2B5EF4-FFF2-40B4-BE49-F238E27FC236}">
                <a16:creationId xmlns:a16="http://schemas.microsoft.com/office/drawing/2014/main" id="{BAC8499A-B889-1FE9-9A32-4F446ECFF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KW"/>
          </a:p>
        </p:txBody>
      </p:sp>
      <p:sp>
        <p:nvSpPr>
          <p:cNvPr id="4" name="عنصر نائب للنص 3">
            <a:extLst>
              <a:ext uri="{FF2B5EF4-FFF2-40B4-BE49-F238E27FC236}">
                <a16:creationId xmlns:a16="http://schemas.microsoft.com/office/drawing/2014/main" id="{37F1503B-BB02-A135-2F48-0BF0947E77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DFCE08D4-0E67-0B82-F96D-83881593EAF9}"/>
              </a:ext>
            </a:extLst>
          </p:cNvPr>
          <p:cNvSpPr>
            <a:spLocks noGrp="1"/>
          </p:cNvSpPr>
          <p:nvPr>
            <p:ph type="dt" sz="half" idx="10"/>
          </p:nvPr>
        </p:nvSpPr>
        <p:spPr/>
        <p:txBody>
          <a:bodyPr/>
          <a:lstStyle/>
          <a:p>
            <a:fld id="{32D8896A-3B3E-468F-86E4-1A133666FA7E}" type="datetime1">
              <a:rPr lang="ar-SA" smtClean="0"/>
              <a:pPr/>
              <a:t>24/11/1444</a:t>
            </a:fld>
            <a:endParaRPr lang="ar-SA" dirty="0"/>
          </a:p>
        </p:txBody>
      </p:sp>
      <p:sp>
        <p:nvSpPr>
          <p:cNvPr id="6" name="عنصر نائب للتذييل 5">
            <a:extLst>
              <a:ext uri="{FF2B5EF4-FFF2-40B4-BE49-F238E27FC236}">
                <a16:creationId xmlns:a16="http://schemas.microsoft.com/office/drawing/2014/main" id="{768DC9F7-61A9-6A89-A154-D634F6E1D4A3}"/>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3C1CB082-793B-2568-8DAD-C1AD13269179}"/>
              </a:ext>
            </a:extLst>
          </p:cNvPr>
          <p:cNvSpPr>
            <a:spLocks noGrp="1"/>
          </p:cNvSpPr>
          <p:nvPr>
            <p:ph type="sldNum" sz="quarter" idx="12"/>
          </p:nvPr>
        </p:nvSpPr>
        <p:spPr/>
        <p:txBody>
          <a:body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424357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DAE01D39-A5B2-0B35-3FED-F12795DE0F5A}"/>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KW"/>
          </a:p>
        </p:txBody>
      </p:sp>
      <p:sp>
        <p:nvSpPr>
          <p:cNvPr id="3" name="عنصر نائب للنص 2">
            <a:extLst>
              <a:ext uri="{FF2B5EF4-FFF2-40B4-BE49-F238E27FC236}">
                <a16:creationId xmlns:a16="http://schemas.microsoft.com/office/drawing/2014/main" id="{5E5D04E6-5B02-0210-0CE1-403B99BE87F2}"/>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474B5E4E-993C-D9D0-0DAF-4975744000A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C5044BE-8A4D-482D-B44F-CDEAB6456CE0}" type="datetime1">
              <a:rPr lang="ar-SA" smtClean="0"/>
              <a:pPr/>
              <a:t>24/11/1444</a:t>
            </a:fld>
            <a:endParaRPr lang="ar-SA" dirty="0"/>
          </a:p>
        </p:txBody>
      </p:sp>
      <p:sp>
        <p:nvSpPr>
          <p:cNvPr id="5" name="عنصر نائب للتذييل 4">
            <a:extLst>
              <a:ext uri="{FF2B5EF4-FFF2-40B4-BE49-F238E27FC236}">
                <a16:creationId xmlns:a16="http://schemas.microsoft.com/office/drawing/2014/main" id="{13A00956-1209-7DBD-0A1B-11296954FE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dirty="0"/>
          </a:p>
        </p:txBody>
      </p:sp>
      <p:sp>
        <p:nvSpPr>
          <p:cNvPr id="6" name="عنصر نائب لرقم الشريحة 5">
            <a:extLst>
              <a:ext uri="{FF2B5EF4-FFF2-40B4-BE49-F238E27FC236}">
                <a16:creationId xmlns:a16="http://schemas.microsoft.com/office/drawing/2014/main" id="{C460712A-35AD-25C4-2396-EF9F0E2FE16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FAB73BC-B049-4115-A692-8D63A059BFB8}" type="slidenum">
              <a:rPr lang="ar-SA" smtClean="0"/>
              <a:pPr/>
              <a:t>‹#›</a:t>
            </a:fld>
            <a:endParaRPr lang="ar-SA" dirty="0"/>
          </a:p>
        </p:txBody>
      </p:sp>
    </p:spTree>
    <p:extLst>
      <p:ext uri="{BB962C8B-B14F-4D97-AF65-F5344CB8AC3E}">
        <p14:creationId xmlns:p14="http://schemas.microsoft.com/office/powerpoint/2010/main" val="294782641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lIns="109728" tIns="109728" rIns="109728" bIns="91440" anchor="ct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1600">
                <a:solidFill>
                  <a:schemeClr val="tx1">
                    <a:tint val="75000"/>
                  </a:schemeClr>
                </a:solidFill>
              </a:defRPr>
            </a:lvl1pPr>
          </a:lstStyle>
          <a:p>
            <a:fld id="{72345051-2045-45DA-935E-2E3CA1A69ADC}" type="datetimeFigureOut">
              <a:rPr lang="en-US" smtClean="0"/>
              <a:t>6/12/2023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54268043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pngall.com/fathers-day-png"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ixabay.com/en/dad-father-son-happy-fun-smiling-158307/"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clipground.com/father-with-child-clipart.html" TargetMode="Externa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en/dad-father-son-happy-fun-smiling-158307/"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clipground.com/father-with-child-clipart.html" TargetMode="Externa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publicdomainq.net/father-dauther-0010718/"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publicdomainfiles.com/show_file.php?id=13931825418709"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clipground.com/baby-and-dad-clipart-cute.html" TargetMode="External"/><Relationship Id="rId5" Type="http://schemas.openxmlformats.org/officeDocument/2006/relationships/image" Target="../media/image8.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عنصر نائب للمحتوى 3">
            <a:extLst>
              <a:ext uri="{FF2B5EF4-FFF2-40B4-BE49-F238E27FC236}">
                <a16:creationId xmlns:a16="http://schemas.microsoft.com/office/drawing/2014/main" id="{46DFE408-A64A-7E89-5733-F0BC09A7CC5D}"/>
              </a:ext>
            </a:extLst>
          </p:cNvPr>
          <p:cNvPicPr>
            <a:picLocks noGrp="1" noChangeAspect="1"/>
          </p:cNvPicPr>
          <p:nvPr>
            <p:ph idx="1"/>
          </p:nvPr>
        </p:nvPicPr>
        <p:blipFill>
          <a:blip r:embed="rId2"/>
          <a:stretch>
            <a:fillRect/>
          </a:stretch>
        </p:blipFill>
        <p:spPr>
          <a:xfrm>
            <a:off x="276045" y="111031"/>
            <a:ext cx="11611155" cy="6504316"/>
          </a:xfrm>
          <a:prstGeom prst="rect">
            <a:avLst/>
          </a:prstGeom>
        </p:spPr>
      </p:pic>
    </p:spTree>
    <p:extLst>
      <p:ext uri="{BB962C8B-B14F-4D97-AF65-F5344CB8AC3E}">
        <p14:creationId xmlns:p14="http://schemas.microsoft.com/office/powerpoint/2010/main" val="4282872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3E3EC"/>
        </a:solidFill>
        <a:effectLst/>
      </p:bgPr>
    </p:bg>
    <p:spTree>
      <p:nvGrpSpPr>
        <p:cNvPr id="1" name=""/>
        <p:cNvGrpSpPr/>
        <p:nvPr/>
      </p:nvGrpSpPr>
      <p:grpSpPr>
        <a:xfrm>
          <a:off x="0" y="0"/>
          <a:ext cx="0" cy="0"/>
          <a:chOff x="0" y="0"/>
          <a:chExt cx="0" cy="0"/>
        </a:xfrm>
      </p:grpSpPr>
      <p:pic>
        <p:nvPicPr>
          <p:cNvPr id="1028" name="Picture 4" descr="Funky Little Girl Blowing Bubbles Vector Illustration 160148 Vector Art ...">
            <a:extLst>
              <a:ext uri="{FF2B5EF4-FFF2-40B4-BE49-F238E27FC236}">
                <a16:creationId xmlns:a16="http://schemas.microsoft.com/office/drawing/2014/main" id="{5A508D9A-546B-2239-0A2E-68905EFD6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21182"/>
            <a:ext cx="5313840" cy="37199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12+ Bubbles Clipart - Preview : Ocean Bubbles Cli | HDClipartAll">
            <a:extLst>
              <a:ext uri="{FF2B5EF4-FFF2-40B4-BE49-F238E27FC236}">
                <a16:creationId xmlns:a16="http://schemas.microsoft.com/office/drawing/2014/main" id="{4E55A2DE-9C20-E954-0E38-41067F4C1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16" y="171451"/>
            <a:ext cx="14859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12+ Bubbles Clipart - Preview : Ocean Bubbles Cli | HDClipartAll">
            <a:extLst>
              <a:ext uri="{FF2B5EF4-FFF2-40B4-BE49-F238E27FC236}">
                <a16:creationId xmlns:a16="http://schemas.microsoft.com/office/drawing/2014/main" id="{1011FD04-B828-B52C-6B0F-19CBE6F54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090" y="4616944"/>
            <a:ext cx="737295" cy="7372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12+ Bubbles Clipart - Preview : Ocean Bubbles Cli | HDClipartAll">
            <a:extLst>
              <a:ext uri="{FF2B5EF4-FFF2-40B4-BE49-F238E27FC236}">
                <a16:creationId xmlns:a16="http://schemas.microsoft.com/office/drawing/2014/main" id="{A88E5035-A35A-6135-90F4-FF273C34F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745" y="766466"/>
            <a:ext cx="737295" cy="7372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2+ Bubbles Clipart - Preview : Ocean Bubbles Cli | HDClipartAll">
            <a:extLst>
              <a:ext uri="{FF2B5EF4-FFF2-40B4-BE49-F238E27FC236}">
                <a16:creationId xmlns:a16="http://schemas.microsoft.com/office/drawing/2014/main" id="{09738C6A-754F-5C41-1614-6881324DC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67" y="2345884"/>
            <a:ext cx="737295" cy="737295"/>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1C4D2204-0F3E-61B3-FF67-1027E553EFA5}"/>
              </a:ext>
            </a:extLst>
          </p:cNvPr>
          <p:cNvSpPr txBox="1"/>
          <p:nvPr/>
        </p:nvSpPr>
        <p:spPr>
          <a:xfrm>
            <a:off x="6365617" y="3936253"/>
            <a:ext cx="5437130"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ar-KW" sz="8000" dirty="0">
                <a:effectLst>
                  <a:outerShdw blurRad="38100" dist="38100" dir="2700000" algn="tl">
                    <a:srgbClr val="000000">
                      <a:alpha val="43137"/>
                    </a:srgbClr>
                  </a:outerShdw>
                </a:effectLst>
              </a:rPr>
              <a:t>لعبة </a:t>
            </a:r>
          </a:p>
          <a:p>
            <a:pPr algn="ctr"/>
            <a:r>
              <a:rPr lang="ar-KW" sz="8000" dirty="0">
                <a:effectLst>
                  <a:outerShdw blurRad="38100" dist="38100" dir="2700000" algn="tl">
                    <a:srgbClr val="000000">
                      <a:alpha val="43137"/>
                    </a:srgbClr>
                  </a:outerShdw>
                </a:effectLst>
              </a:rPr>
              <a:t>الفقاعات!</a:t>
            </a:r>
          </a:p>
        </p:txBody>
      </p:sp>
      <p:pic>
        <p:nvPicPr>
          <p:cNvPr id="2" name="Picture 2" descr="12+ Bubbles Clipart - Preview : Ocean Bubbles Cli | HDClipartAll">
            <a:extLst>
              <a:ext uri="{FF2B5EF4-FFF2-40B4-BE49-F238E27FC236}">
                <a16:creationId xmlns:a16="http://schemas.microsoft.com/office/drawing/2014/main" id="{86F1C225-78BE-221D-E24C-B8DE6CA90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962" y="1501715"/>
            <a:ext cx="3158836" cy="31588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2+ Bubbles Clipart - Preview : Ocean Bubbles Cli | HDClipartAll">
            <a:extLst>
              <a:ext uri="{FF2B5EF4-FFF2-40B4-BE49-F238E27FC236}">
                <a16:creationId xmlns:a16="http://schemas.microsoft.com/office/drawing/2014/main" id="{1C548793-7A4C-C969-CED2-0EE610443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4384" y="914401"/>
            <a:ext cx="3158836" cy="31588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2+ Bubbles Clipart - Preview : Ocean Bubbles Cli | HDClipartAll">
            <a:extLst>
              <a:ext uri="{FF2B5EF4-FFF2-40B4-BE49-F238E27FC236}">
                <a16:creationId xmlns:a16="http://schemas.microsoft.com/office/drawing/2014/main" id="{236A5B62-F099-694C-EFCC-68FF322DA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424" y="114302"/>
            <a:ext cx="3158836" cy="3158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313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3E3EC"/>
        </a:solidFill>
        <a:effectLst/>
      </p:bgPr>
    </p:bg>
    <p:spTree>
      <p:nvGrpSpPr>
        <p:cNvPr id="1" name=""/>
        <p:cNvGrpSpPr/>
        <p:nvPr/>
      </p:nvGrpSpPr>
      <p:grpSpPr>
        <a:xfrm>
          <a:off x="0" y="0"/>
          <a:ext cx="0" cy="0"/>
          <a:chOff x="0" y="0"/>
          <a:chExt cx="0" cy="0"/>
        </a:xfrm>
      </p:grpSpPr>
      <p:pic>
        <p:nvPicPr>
          <p:cNvPr id="1028" name="Picture 4" descr="Funky Little Girl Blowing Bubbles Vector Illustration 160148 Vector Art ...">
            <a:extLst>
              <a:ext uri="{FF2B5EF4-FFF2-40B4-BE49-F238E27FC236}">
                <a16:creationId xmlns:a16="http://schemas.microsoft.com/office/drawing/2014/main" id="{5A508D9A-546B-2239-0A2E-68905EFD6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21182"/>
            <a:ext cx="5313840" cy="37199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12+ Bubbles Clipart - Preview : Ocean Bubbles Cli | HDClipartAll">
            <a:extLst>
              <a:ext uri="{FF2B5EF4-FFF2-40B4-BE49-F238E27FC236}">
                <a16:creationId xmlns:a16="http://schemas.microsoft.com/office/drawing/2014/main" id="{4E55A2DE-9C20-E954-0E38-41067F4C1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16" y="171451"/>
            <a:ext cx="14859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12+ Bubbles Clipart - Preview : Ocean Bubbles Cli | HDClipartAll">
            <a:extLst>
              <a:ext uri="{FF2B5EF4-FFF2-40B4-BE49-F238E27FC236}">
                <a16:creationId xmlns:a16="http://schemas.microsoft.com/office/drawing/2014/main" id="{1011FD04-B828-B52C-6B0F-19CBE6F54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090" y="4616944"/>
            <a:ext cx="737295" cy="7372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12+ Bubbles Clipart - Preview : Ocean Bubbles Cli | HDClipartAll">
            <a:extLst>
              <a:ext uri="{FF2B5EF4-FFF2-40B4-BE49-F238E27FC236}">
                <a16:creationId xmlns:a16="http://schemas.microsoft.com/office/drawing/2014/main" id="{A88E5035-A35A-6135-90F4-FF273C34F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745" y="766466"/>
            <a:ext cx="737295" cy="7372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2+ Bubbles Clipart - Preview : Ocean Bubbles Cli | HDClipartAll">
            <a:extLst>
              <a:ext uri="{FF2B5EF4-FFF2-40B4-BE49-F238E27FC236}">
                <a16:creationId xmlns:a16="http://schemas.microsoft.com/office/drawing/2014/main" id="{09738C6A-754F-5C41-1614-6881324DC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67" y="2345884"/>
            <a:ext cx="737295" cy="737295"/>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1C4D2204-0F3E-61B3-FF67-1027E553EFA5}"/>
              </a:ext>
            </a:extLst>
          </p:cNvPr>
          <p:cNvSpPr txBox="1"/>
          <p:nvPr/>
        </p:nvSpPr>
        <p:spPr>
          <a:xfrm>
            <a:off x="6209380" y="5247864"/>
            <a:ext cx="5437130" cy="1446550"/>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ar-KW" sz="4400" dirty="0">
                <a:effectLst>
                  <a:outerShdw blurRad="38100" dist="38100" dir="2700000" algn="tl">
                    <a:srgbClr val="000000">
                      <a:alpha val="43137"/>
                    </a:srgbClr>
                  </a:outerShdw>
                </a:effectLst>
              </a:rPr>
              <a:t>أضع عنواناً آخر مناسباً للموضوع :</a:t>
            </a:r>
          </a:p>
        </p:txBody>
      </p:sp>
      <p:grpSp>
        <p:nvGrpSpPr>
          <p:cNvPr id="12" name="مجموعة 11">
            <a:extLst>
              <a:ext uri="{FF2B5EF4-FFF2-40B4-BE49-F238E27FC236}">
                <a16:creationId xmlns:a16="http://schemas.microsoft.com/office/drawing/2014/main" id="{ABEEA25E-95D8-2C66-D3F8-EF32F7C83A49}"/>
              </a:ext>
            </a:extLst>
          </p:cNvPr>
          <p:cNvGrpSpPr/>
          <p:nvPr/>
        </p:nvGrpSpPr>
        <p:grpSpPr>
          <a:xfrm>
            <a:off x="8682417" y="171451"/>
            <a:ext cx="3158836" cy="3158836"/>
            <a:chOff x="4629962" y="1501715"/>
            <a:chExt cx="3158836" cy="3158836"/>
          </a:xfrm>
        </p:grpSpPr>
        <p:pic>
          <p:nvPicPr>
            <p:cNvPr id="2" name="Picture 2" descr="12+ Bubbles Clipart - Preview : Ocean Bubbles Cli | HDClipartAll">
              <a:extLst>
                <a:ext uri="{FF2B5EF4-FFF2-40B4-BE49-F238E27FC236}">
                  <a16:creationId xmlns:a16="http://schemas.microsoft.com/office/drawing/2014/main" id="{86F1C225-78BE-221D-E24C-B8DE6CA90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962" y="1501715"/>
              <a:ext cx="3158836" cy="3158836"/>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a:extLst>
                <a:ext uri="{FF2B5EF4-FFF2-40B4-BE49-F238E27FC236}">
                  <a16:creationId xmlns:a16="http://schemas.microsoft.com/office/drawing/2014/main" id="{A39FB1A8-8CF7-EF65-5DB8-D94D560BE6A6}"/>
                </a:ext>
              </a:extLst>
            </p:cNvPr>
            <p:cNvSpPr/>
            <p:nvPr/>
          </p:nvSpPr>
          <p:spPr>
            <a:xfrm>
              <a:off x="5378564" y="2517751"/>
              <a:ext cx="1524776" cy="1569660"/>
            </a:xfrm>
            <a:prstGeom prst="rect">
              <a:avLst/>
            </a:prstGeom>
            <a:noFill/>
          </p:spPr>
          <p:txBody>
            <a:bodyPr wrap="none" lIns="91440" tIns="45720" rIns="91440" bIns="45720">
              <a:spAutoFit/>
            </a:bodyPr>
            <a:lstStyle/>
            <a:p>
              <a:pPr algn="ctr"/>
              <a:r>
                <a:rPr lang="ar-SA" sz="4800" dirty="0">
                  <a:ln w="0"/>
                  <a:effectLst>
                    <a:outerShdw blurRad="38100" dist="19050" dir="2700000" algn="tl" rotWithShape="0">
                      <a:schemeClr val="dk1">
                        <a:alpha val="40000"/>
                      </a:schemeClr>
                    </a:outerShdw>
                  </a:effectLst>
                </a:rPr>
                <a:t>رسالة </a:t>
              </a:r>
            </a:p>
            <a:p>
              <a:pPr algn="ctr"/>
              <a:r>
                <a:rPr lang="ar-SA" sz="4800" dirty="0">
                  <a:ln w="0"/>
                  <a:effectLst>
                    <a:outerShdw blurRad="38100" dist="19050" dir="2700000" algn="tl" rotWithShape="0">
                      <a:schemeClr val="dk1">
                        <a:alpha val="40000"/>
                      </a:schemeClr>
                    </a:outerShdw>
                  </a:effectLst>
                </a:rPr>
                <a:t>من ابن</a:t>
              </a:r>
            </a:p>
          </p:txBody>
        </p:sp>
      </p:grpSp>
      <p:grpSp>
        <p:nvGrpSpPr>
          <p:cNvPr id="11" name="مجموعة 10">
            <a:extLst>
              <a:ext uri="{FF2B5EF4-FFF2-40B4-BE49-F238E27FC236}">
                <a16:creationId xmlns:a16="http://schemas.microsoft.com/office/drawing/2014/main" id="{54B409B4-FA60-4A5C-7A61-4E97977E2215}"/>
              </a:ext>
            </a:extLst>
          </p:cNvPr>
          <p:cNvGrpSpPr/>
          <p:nvPr/>
        </p:nvGrpSpPr>
        <p:grpSpPr>
          <a:xfrm>
            <a:off x="4992798" y="1639394"/>
            <a:ext cx="3158836" cy="3158836"/>
            <a:chOff x="8327434" y="914401"/>
            <a:chExt cx="3158836" cy="3158836"/>
          </a:xfrm>
        </p:grpSpPr>
        <p:pic>
          <p:nvPicPr>
            <p:cNvPr id="3" name="Picture 2" descr="12+ Bubbles Clipart - Preview : Ocean Bubbles Cli | HDClipartAll">
              <a:extLst>
                <a:ext uri="{FF2B5EF4-FFF2-40B4-BE49-F238E27FC236}">
                  <a16:creationId xmlns:a16="http://schemas.microsoft.com/office/drawing/2014/main" id="{1C548793-7A4C-C969-CED2-0EE610443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7434" y="914401"/>
              <a:ext cx="3158836" cy="3158836"/>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a:extLst>
                <a:ext uri="{FF2B5EF4-FFF2-40B4-BE49-F238E27FC236}">
                  <a16:creationId xmlns:a16="http://schemas.microsoft.com/office/drawing/2014/main" id="{C808FE59-553C-C4D5-080F-FA3864C6ABD2}"/>
                </a:ext>
              </a:extLst>
            </p:cNvPr>
            <p:cNvSpPr/>
            <p:nvPr/>
          </p:nvSpPr>
          <p:spPr>
            <a:xfrm>
              <a:off x="8851114" y="1733700"/>
              <a:ext cx="2111475" cy="1754326"/>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العمل </a:t>
              </a:r>
            </a:p>
            <a:p>
              <a:pPr algn="ctr"/>
              <a:r>
                <a:rPr lang="ar-SA" sz="5400" b="0" cap="none" spc="0" dirty="0">
                  <a:ln w="0"/>
                  <a:solidFill>
                    <a:schemeClr val="tx1"/>
                  </a:solidFill>
                  <a:effectLst>
                    <a:outerShdw blurRad="38100" dist="19050" dir="2700000" algn="tl" rotWithShape="0">
                      <a:schemeClr val="dk1">
                        <a:alpha val="40000"/>
                      </a:schemeClr>
                    </a:outerShdw>
                  </a:effectLst>
                </a:rPr>
                <a:t>التطوعي</a:t>
              </a:r>
            </a:p>
          </p:txBody>
        </p:sp>
      </p:grpSp>
      <p:grpSp>
        <p:nvGrpSpPr>
          <p:cNvPr id="14" name="مجموعة 13">
            <a:extLst>
              <a:ext uri="{FF2B5EF4-FFF2-40B4-BE49-F238E27FC236}">
                <a16:creationId xmlns:a16="http://schemas.microsoft.com/office/drawing/2014/main" id="{9B4F18A3-E54F-CC8F-6E6A-7131D5649095}"/>
              </a:ext>
            </a:extLst>
          </p:cNvPr>
          <p:cNvGrpSpPr/>
          <p:nvPr/>
        </p:nvGrpSpPr>
        <p:grpSpPr>
          <a:xfrm>
            <a:off x="1069424" y="114302"/>
            <a:ext cx="3158836" cy="3158836"/>
            <a:chOff x="1069424" y="114302"/>
            <a:chExt cx="3158836" cy="3158836"/>
          </a:xfrm>
        </p:grpSpPr>
        <p:pic>
          <p:nvPicPr>
            <p:cNvPr id="1026" name="Picture 2" descr="12+ Bubbles Clipart - Preview : Ocean Bubbles Cli | HDClipartAll">
              <a:extLst>
                <a:ext uri="{FF2B5EF4-FFF2-40B4-BE49-F238E27FC236}">
                  <a16:creationId xmlns:a16="http://schemas.microsoft.com/office/drawing/2014/main" id="{236A5B62-F099-694C-EFCC-68FF322DA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424" y="114302"/>
              <a:ext cx="3158836" cy="3158836"/>
            </a:xfrm>
            <a:prstGeom prst="rect">
              <a:avLst/>
            </a:prstGeom>
            <a:noFill/>
            <a:extLst>
              <a:ext uri="{909E8E84-426E-40DD-AFC4-6F175D3DCCD1}">
                <a14:hiddenFill xmlns:a14="http://schemas.microsoft.com/office/drawing/2010/main">
                  <a:solidFill>
                    <a:srgbClr val="FFFFFF"/>
                  </a:solidFill>
                </a14:hiddenFill>
              </a:ext>
            </a:extLst>
          </p:spPr>
        </p:pic>
        <p:sp>
          <p:nvSpPr>
            <p:cNvPr id="13" name="مستطيل 12">
              <a:extLst>
                <a:ext uri="{FF2B5EF4-FFF2-40B4-BE49-F238E27FC236}">
                  <a16:creationId xmlns:a16="http://schemas.microsoft.com/office/drawing/2014/main" id="{EAFE9871-54FD-9D5F-3C0B-A84DED674D70}"/>
                </a:ext>
              </a:extLst>
            </p:cNvPr>
            <p:cNvSpPr/>
            <p:nvPr/>
          </p:nvSpPr>
          <p:spPr>
            <a:xfrm>
              <a:off x="1856754" y="634554"/>
              <a:ext cx="1624163" cy="1754326"/>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الولاء </a:t>
              </a:r>
            </a:p>
            <a:p>
              <a:pPr algn="ctr"/>
              <a:r>
                <a:rPr lang="ar-SA" sz="5400" b="0" cap="none" spc="0" dirty="0">
                  <a:ln w="0"/>
                  <a:solidFill>
                    <a:schemeClr val="tx1"/>
                  </a:solidFill>
                  <a:effectLst>
                    <a:outerShdw blurRad="38100" dist="19050" dir="2700000" algn="tl" rotWithShape="0">
                      <a:schemeClr val="dk1">
                        <a:alpha val="40000"/>
                      </a:schemeClr>
                    </a:outerShdw>
                  </a:effectLst>
                </a:rPr>
                <a:t>للوطن</a:t>
              </a:r>
            </a:p>
          </p:txBody>
        </p:sp>
      </p:grpSp>
    </p:spTree>
    <p:extLst>
      <p:ext uri="{BB962C8B-B14F-4D97-AF65-F5344CB8AC3E}">
        <p14:creationId xmlns:p14="http://schemas.microsoft.com/office/powerpoint/2010/main" val="3045297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2"/>
                                        </p:tgtEl>
                                      </p:cBhvr>
                                      <p:by x="150000" y="150000"/>
                                    </p:animScale>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descr="صورة تحتوي على نص, لعبة, دمية, رسوم المتجهات&#10;&#10;تم إنشاء الوصف تلقائياً">
            <a:extLst>
              <a:ext uri="{FF2B5EF4-FFF2-40B4-BE49-F238E27FC236}">
                <a16:creationId xmlns:a16="http://schemas.microsoft.com/office/drawing/2014/main" id="{6A9D0F40-1593-43DB-ADCF-97B1F41381D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068686" y="1916719"/>
            <a:ext cx="2635760" cy="4912998"/>
          </a:xfrm>
          <a:prstGeom prst="rect">
            <a:avLst/>
          </a:prstGeom>
        </p:spPr>
      </p:pic>
      <p:sp>
        <p:nvSpPr>
          <p:cNvPr id="2" name="مستطيل 1">
            <a:extLst>
              <a:ext uri="{FF2B5EF4-FFF2-40B4-BE49-F238E27FC236}">
                <a16:creationId xmlns:a16="http://schemas.microsoft.com/office/drawing/2014/main" id="{919D3F65-E38F-42D9-9C75-52028F2BB47A}"/>
              </a:ext>
            </a:extLst>
          </p:cNvPr>
          <p:cNvSpPr/>
          <p:nvPr/>
        </p:nvSpPr>
        <p:spPr>
          <a:xfrm>
            <a:off x="1137044" y="542187"/>
            <a:ext cx="10724411" cy="923330"/>
          </a:xfrm>
          <a:prstGeom prst="rect">
            <a:avLst/>
          </a:prstGeom>
          <a:noFill/>
        </p:spPr>
        <p:txBody>
          <a:bodyPr wrap="none" lIns="91440" tIns="45720" rIns="91440" bIns="45720">
            <a:spAutoFit/>
          </a:bodyPr>
          <a:lstStyle/>
          <a:p>
            <a:pPr algn="ctr"/>
            <a:r>
              <a:rPr lang="ar-SA" sz="5400" b="1" cap="none" spc="0" dirty="0">
                <a:ln w="22225">
                  <a:solidFill>
                    <a:schemeClr val="accent2"/>
                  </a:solidFill>
                  <a:prstDash val="solid"/>
                </a:ln>
                <a:solidFill>
                  <a:schemeClr val="accent2">
                    <a:lumMod val="40000"/>
                    <a:lumOff val="60000"/>
                  </a:schemeClr>
                </a:solidFill>
                <a:effectLst/>
              </a:rPr>
              <a:t>أضع عنواناً آخر مناسباً للموضوع :</a:t>
            </a:r>
          </a:p>
        </p:txBody>
      </p:sp>
      <p:sp>
        <p:nvSpPr>
          <p:cNvPr id="3" name="نجمة: 5 نقاط 2">
            <a:extLst>
              <a:ext uri="{FF2B5EF4-FFF2-40B4-BE49-F238E27FC236}">
                <a16:creationId xmlns:a16="http://schemas.microsoft.com/office/drawing/2014/main" id="{1C91CDB3-A3AA-497B-852E-71160E5DF0B5}"/>
              </a:ext>
            </a:extLst>
          </p:cNvPr>
          <p:cNvSpPr/>
          <p:nvPr/>
        </p:nvSpPr>
        <p:spPr>
          <a:xfrm>
            <a:off x="9550084" y="2169570"/>
            <a:ext cx="1828800" cy="1834480"/>
          </a:xfrm>
          <a:prstGeom prst="star5">
            <a:avLst>
              <a:gd name="adj" fmla="val 35900"/>
              <a:gd name="hf" fmla="val 105146"/>
              <a:gd name="vf" fmla="val 110557"/>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1" anchor="ctr"/>
          <a:lstStyle/>
          <a:p>
            <a:pPr algn="ctr"/>
            <a:endParaRPr lang="ar-KW"/>
          </a:p>
        </p:txBody>
      </p:sp>
      <p:sp>
        <p:nvSpPr>
          <p:cNvPr id="4" name="نجمة: 5 نقاط 3">
            <a:extLst>
              <a:ext uri="{FF2B5EF4-FFF2-40B4-BE49-F238E27FC236}">
                <a16:creationId xmlns:a16="http://schemas.microsoft.com/office/drawing/2014/main" id="{CE0A7B14-338B-412B-884D-7AAC025EEE47}"/>
              </a:ext>
            </a:extLst>
          </p:cNvPr>
          <p:cNvSpPr/>
          <p:nvPr/>
        </p:nvSpPr>
        <p:spPr>
          <a:xfrm>
            <a:off x="5800660" y="3455978"/>
            <a:ext cx="1828800" cy="1834480"/>
          </a:xfrm>
          <a:prstGeom prst="star5">
            <a:avLst>
              <a:gd name="adj" fmla="val 35900"/>
              <a:gd name="hf" fmla="val 105146"/>
              <a:gd name="vf" fmla="val 110557"/>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1" anchor="ctr"/>
          <a:lstStyle/>
          <a:p>
            <a:pPr algn="ctr"/>
            <a:endParaRPr lang="ar-KW"/>
          </a:p>
        </p:txBody>
      </p:sp>
      <p:sp>
        <p:nvSpPr>
          <p:cNvPr id="5" name="نجمة: 5 نقاط 4">
            <a:extLst>
              <a:ext uri="{FF2B5EF4-FFF2-40B4-BE49-F238E27FC236}">
                <a16:creationId xmlns:a16="http://schemas.microsoft.com/office/drawing/2014/main" id="{BFFACA41-EEB6-4DB4-AD88-AC0DA8762DB2}"/>
              </a:ext>
            </a:extLst>
          </p:cNvPr>
          <p:cNvSpPr/>
          <p:nvPr/>
        </p:nvSpPr>
        <p:spPr>
          <a:xfrm>
            <a:off x="1357401" y="2169569"/>
            <a:ext cx="2266122" cy="1976467"/>
          </a:xfrm>
          <a:prstGeom prst="star5">
            <a:avLst>
              <a:gd name="adj" fmla="val 35900"/>
              <a:gd name="hf" fmla="val 105146"/>
              <a:gd name="vf" fmla="val 110557"/>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1" anchor="ctr"/>
          <a:lstStyle/>
          <a:p>
            <a:pPr algn="ctr"/>
            <a:endParaRPr lang="ar-KW"/>
          </a:p>
        </p:txBody>
      </p:sp>
      <p:sp>
        <p:nvSpPr>
          <p:cNvPr id="6" name="مستطيل 5">
            <a:extLst>
              <a:ext uri="{FF2B5EF4-FFF2-40B4-BE49-F238E27FC236}">
                <a16:creationId xmlns:a16="http://schemas.microsoft.com/office/drawing/2014/main" id="{79B36E9A-1656-44DE-A096-38D51B84123F}"/>
              </a:ext>
            </a:extLst>
          </p:cNvPr>
          <p:cNvSpPr/>
          <p:nvPr/>
        </p:nvSpPr>
        <p:spPr>
          <a:xfrm>
            <a:off x="9848065" y="2625145"/>
            <a:ext cx="1332417"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الأب</a:t>
            </a:r>
          </a:p>
        </p:txBody>
      </p:sp>
      <p:sp>
        <p:nvSpPr>
          <p:cNvPr id="8" name="مستطيل 7">
            <a:extLst>
              <a:ext uri="{FF2B5EF4-FFF2-40B4-BE49-F238E27FC236}">
                <a16:creationId xmlns:a16="http://schemas.microsoft.com/office/drawing/2014/main" id="{02E42FE0-3160-4839-BFCC-0EF46BBCE206}"/>
              </a:ext>
            </a:extLst>
          </p:cNvPr>
          <p:cNvSpPr/>
          <p:nvPr/>
        </p:nvSpPr>
        <p:spPr>
          <a:xfrm flipH="1">
            <a:off x="5316015" y="4004050"/>
            <a:ext cx="2707983" cy="923330"/>
          </a:xfrm>
          <a:prstGeom prst="rect">
            <a:avLst/>
          </a:prstGeom>
          <a:noFill/>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أبي</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0C145748-E21F-4F6C-A023-426A7B7208CD}"/>
              </a:ext>
            </a:extLst>
          </p:cNvPr>
          <p:cNvSpPr/>
          <p:nvPr/>
        </p:nvSpPr>
        <p:spPr>
          <a:xfrm flipH="1">
            <a:off x="1011518" y="2550728"/>
            <a:ext cx="2958832" cy="1323439"/>
          </a:xfrm>
          <a:prstGeom prst="rect">
            <a:avLst/>
          </a:prstGeom>
          <a:noFill/>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رسالة من ابن</a:t>
            </a:r>
          </a:p>
        </p:txBody>
      </p:sp>
      <p:cxnSp>
        <p:nvCxnSpPr>
          <p:cNvPr id="10" name="رابط كسهم مستقيم 9">
            <a:extLst>
              <a:ext uri="{FF2B5EF4-FFF2-40B4-BE49-F238E27FC236}">
                <a16:creationId xmlns:a16="http://schemas.microsoft.com/office/drawing/2014/main" id="{0E1380C5-AEF7-4E6A-A6F7-90458F2FF19D}"/>
              </a:ext>
            </a:extLst>
          </p:cNvPr>
          <p:cNvCxnSpPr>
            <a:cxnSpLocks/>
          </p:cNvCxnSpPr>
          <p:nvPr/>
        </p:nvCxnSpPr>
        <p:spPr>
          <a:xfrm>
            <a:off x="1158999" y="1567542"/>
            <a:ext cx="10643008" cy="0"/>
          </a:xfrm>
          <a:prstGeom prst="straightConnector1">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6297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3E3EC"/>
        </a:solidFill>
        <a:effectLst/>
      </p:bgPr>
    </p:bg>
    <p:spTree>
      <p:nvGrpSpPr>
        <p:cNvPr id="1" name=""/>
        <p:cNvGrpSpPr/>
        <p:nvPr/>
      </p:nvGrpSpPr>
      <p:grpSpPr>
        <a:xfrm>
          <a:off x="0" y="0"/>
          <a:ext cx="0" cy="0"/>
          <a:chOff x="0" y="0"/>
          <a:chExt cx="0" cy="0"/>
        </a:xfrm>
      </p:grpSpPr>
      <p:pic>
        <p:nvPicPr>
          <p:cNvPr id="1028" name="Picture 4" descr="Funky Little Girl Blowing Bubbles Vector Illustration 160148 Vector Art ...">
            <a:extLst>
              <a:ext uri="{FF2B5EF4-FFF2-40B4-BE49-F238E27FC236}">
                <a16:creationId xmlns:a16="http://schemas.microsoft.com/office/drawing/2014/main" id="{5A508D9A-546B-2239-0A2E-68905EFD6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21182"/>
            <a:ext cx="5313840" cy="37199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12+ Bubbles Clipart - Preview : Ocean Bubbles Cli | HDClipartAll">
            <a:extLst>
              <a:ext uri="{FF2B5EF4-FFF2-40B4-BE49-F238E27FC236}">
                <a16:creationId xmlns:a16="http://schemas.microsoft.com/office/drawing/2014/main" id="{4E55A2DE-9C20-E954-0E38-41067F4C1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16" y="171451"/>
            <a:ext cx="14859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12+ Bubbles Clipart - Preview : Ocean Bubbles Cli | HDClipartAll">
            <a:extLst>
              <a:ext uri="{FF2B5EF4-FFF2-40B4-BE49-F238E27FC236}">
                <a16:creationId xmlns:a16="http://schemas.microsoft.com/office/drawing/2014/main" id="{1011FD04-B828-B52C-6B0F-19CBE6F54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090" y="4616944"/>
            <a:ext cx="737295" cy="7372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12+ Bubbles Clipart - Preview : Ocean Bubbles Cli | HDClipartAll">
            <a:extLst>
              <a:ext uri="{FF2B5EF4-FFF2-40B4-BE49-F238E27FC236}">
                <a16:creationId xmlns:a16="http://schemas.microsoft.com/office/drawing/2014/main" id="{A88E5035-A35A-6135-90F4-FF273C34F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745" y="766466"/>
            <a:ext cx="737295" cy="7372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2+ Bubbles Clipart - Preview : Ocean Bubbles Cli | HDClipartAll">
            <a:extLst>
              <a:ext uri="{FF2B5EF4-FFF2-40B4-BE49-F238E27FC236}">
                <a16:creationId xmlns:a16="http://schemas.microsoft.com/office/drawing/2014/main" id="{09738C6A-754F-5C41-1614-6881324DC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67" y="2345884"/>
            <a:ext cx="737295" cy="737295"/>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1C4D2204-0F3E-61B3-FF67-1027E553EFA5}"/>
              </a:ext>
            </a:extLst>
          </p:cNvPr>
          <p:cNvSpPr txBox="1"/>
          <p:nvPr/>
        </p:nvSpPr>
        <p:spPr>
          <a:xfrm>
            <a:off x="6209380" y="5247864"/>
            <a:ext cx="5437130" cy="769441"/>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ar-KW" sz="4400" dirty="0" err="1">
                <a:effectLst>
                  <a:outerShdw blurRad="38100" dist="38100" dir="2700000" algn="tl">
                    <a:srgbClr val="000000">
                      <a:alpha val="43137"/>
                    </a:srgbClr>
                  </a:outerShdw>
                </a:effectLst>
              </a:rPr>
              <a:t>ماهو</a:t>
            </a:r>
            <a:r>
              <a:rPr lang="ar-KW" sz="4400" dirty="0">
                <a:effectLst>
                  <a:outerShdw blurRad="38100" dist="38100" dir="2700000" algn="tl">
                    <a:srgbClr val="000000">
                      <a:alpha val="43137"/>
                    </a:srgbClr>
                  </a:outerShdw>
                </a:effectLst>
              </a:rPr>
              <a:t> فضل الأب على الأبناء؟</a:t>
            </a:r>
          </a:p>
        </p:txBody>
      </p:sp>
      <p:grpSp>
        <p:nvGrpSpPr>
          <p:cNvPr id="12" name="مجموعة 11">
            <a:extLst>
              <a:ext uri="{FF2B5EF4-FFF2-40B4-BE49-F238E27FC236}">
                <a16:creationId xmlns:a16="http://schemas.microsoft.com/office/drawing/2014/main" id="{ABEEA25E-95D8-2C66-D3F8-EF32F7C83A49}"/>
              </a:ext>
            </a:extLst>
          </p:cNvPr>
          <p:cNvGrpSpPr/>
          <p:nvPr/>
        </p:nvGrpSpPr>
        <p:grpSpPr>
          <a:xfrm>
            <a:off x="1406775" y="171451"/>
            <a:ext cx="3158836" cy="3158836"/>
            <a:chOff x="4629962" y="1501715"/>
            <a:chExt cx="3158836" cy="3158836"/>
          </a:xfrm>
        </p:grpSpPr>
        <p:pic>
          <p:nvPicPr>
            <p:cNvPr id="2" name="Picture 2" descr="12+ Bubbles Clipart - Preview : Ocean Bubbles Cli | HDClipartAll">
              <a:extLst>
                <a:ext uri="{FF2B5EF4-FFF2-40B4-BE49-F238E27FC236}">
                  <a16:creationId xmlns:a16="http://schemas.microsoft.com/office/drawing/2014/main" id="{86F1C225-78BE-221D-E24C-B8DE6CA90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962" y="1501715"/>
              <a:ext cx="3158836" cy="3158836"/>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a:extLst>
                <a:ext uri="{FF2B5EF4-FFF2-40B4-BE49-F238E27FC236}">
                  <a16:creationId xmlns:a16="http://schemas.microsoft.com/office/drawing/2014/main" id="{A39FB1A8-8CF7-EF65-5DB8-D94D560BE6A6}"/>
                </a:ext>
              </a:extLst>
            </p:cNvPr>
            <p:cNvSpPr/>
            <p:nvPr/>
          </p:nvSpPr>
          <p:spPr>
            <a:xfrm>
              <a:off x="5163642" y="2290469"/>
              <a:ext cx="1976823" cy="1569660"/>
            </a:xfrm>
            <a:prstGeom prst="rect">
              <a:avLst/>
            </a:prstGeom>
            <a:noFill/>
          </p:spPr>
          <p:txBody>
            <a:bodyPr wrap="non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الأب </a:t>
              </a:r>
            </a:p>
            <a:p>
              <a:pPr algn="ctr"/>
              <a:r>
                <a:rPr lang="ar-SA" sz="4800" dirty="0">
                  <a:ln w="0"/>
                  <a:effectLst>
                    <a:outerShdw blurRad="38100" dist="19050" dir="2700000" algn="tl" rotWithShape="0">
                      <a:schemeClr val="dk1">
                        <a:alpha val="40000"/>
                      </a:schemeClr>
                    </a:outerShdw>
                  </a:effectLst>
                </a:rPr>
                <a:t>هو الملاذ</a:t>
              </a:r>
            </a:p>
          </p:txBody>
        </p:sp>
      </p:grpSp>
      <p:grpSp>
        <p:nvGrpSpPr>
          <p:cNvPr id="11" name="مجموعة 10">
            <a:extLst>
              <a:ext uri="{FF2B5EF4-FFF2-40B4-BE49-F238E27FC236}">
                <a16:creationId xmlns:a16="http://schemas.microsoft.com/office/drawing/2014/main" id="{54B409B4-FA60-4A5C-7A61-4E97977E2215}"/>
              </a:ext>
            </a:extLst>
          </p:cNvPr>
          <p:cNvGrpSpPr/>
          <p:nvPr/>
        </p:nvGrpSpPr>
        <p:grpSpPr>
          <a:xfrm>
            <a:off x="8364389" y="766466"/>
            <a:ext cx="3158836" cy="3158836"/>
            <a:chOff x="8327439" y="766466"/>
            <a:chExt cx="3158836" cy="3158836"/>
          </a:xfrm>
        </p:grpSpPr>
        <p:pic>
          <p:nvPicPr>
            <p:cNvPr id="3" name="Picture 2" descr="12+ Bubbles Clipart - Preview : Ocean Bubbles Cli | HDClipartAll">
              <a:extLst>
                <a:ext uri="{FF2B5EF4-FFF2-40B4-BE49-F238E27FC236}">
                  <a16:creationId xmlns:a16="http://schemas.microsoft.com/office/drawing/2014/main" id="{1C548793-7A4C-C969-CED2-0EE610443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7439" y="766466"/>
              <a:ext cx="3158836" cy="3158836"/>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a:extLst>
                <a:ext uri="{FF2B5EF4-FFF2-40B4-BE49-F238E27FC236}">
                  <a16:creationId xmlns:a16="http://schemas.microsoft.com/office/drawing/2014/main" id="{C808FE59-553C-C4D5-080F-FA3864C6ABD2}"/>
                </a:ext>
              </a:extLst>
            </p:cNvPr>
            <p:cNvSpPr/>
            <p:nvPr/>
          </p:nvSpPr>
          <p:spPr>
            <a:xfrm>
              <a:off x="8601852" y="1622609"/>
              <a:ext cx="2610009" cy="1446550"/>
            </a:xfrm>
            <a:prstGeom prst="rect">
              <a:avLst/>
            </a:prstGeom>
            <a:noFill/>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واجبنا تجاه </a:t>
              </a:r>
            </a:p>
            <a:p>
              <a:pPr algn="ctr"/>
              <a:r>
                <a:rPr lang="ar-SA" sz="4400" b="0" cap="none" spc="0" dirty="0">
                  <a:ln w="0"/>
                  <a:solidFill>
                    <a:schemeClr val="tx1"/>
                  </a:solidFill>
                  <a:effectLst>
                    <a:outerShdw blurRad="38100" dist="19050" dir="2700000" algn="tl" rotWithShape="0">
                      <a:schemeClr val="dk1">
                        <a:alpha val="40000"/>
                      </a:schemeClr>
                    </a:outerShdw>
                  </a:effectLst>
                </a:rPr>
                <a:t>الأب الاحترام</a:t>
              </a:r>
            </a:p>
          </p:txBody>
        </p:sp>
      </p:grpSp>
      <p:grpSp>
        <p:nvGrpSpPr>
          <p:cNvPr id="14" name="مجموعة 13">
            <a:extLst>
              <a:ext uri="{FF2B5EF4-FFF2-40B4-BE49-F238E27FC236}">
                <a16:creationId xmlns:a16="http://schemas.microsoft.com/office/drawing/2014/main" id="{9B4F18A3-E54F-CC8F-6E6A-7131D5649095}"/>
              </a:ext>
            </a:extLst>
          </p:cNvPr>
          <p:cNvGrpSpPr/>
          <p:nvPr/>
        </p:nvGrpSpPr>
        <p:grpSpPr>
          <a:xfrm>
            <a:off x="4737726" y="1750869"/>
            <a:ext cx="3158836" cy="3158836"/>
            <a:chOff x="1069424" y="114302"/>
            <a:chExt cx="3158836" cy="3158836"/>
          </a:xfrm>
        </p:grpSpPr>
        <p:pic>
          <p:nvPicPr>
            <p:cNvPr id="1026" name="Picture 2" descr="12+ Bubbles Clipart - Preview : Ocean Bubbles Cli | HDClipartAll">
              <a:extLst>
                <a:ext uri="{FF2B5EF4-FFF2-40B4-BE49-F238E27FC236}">
                  <a16:creationId xmlns:a16="http://schemas.microsoft.com/office/drawing/2014/main" id="{236A5B62-F099-694C-EFCC-68FF322DA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424" y="114302"/>
              <a:ext cx="3158836" cy="3158836"/>
            </a:xfrm>
            <a:prstGeom prst="rect">
              <a:avLst/>
            </a:prstGeom>
            <a:noFill/>
            <a:extLst>
              <a:ext uri="{909E8E84-426E-40DD-AFC4-6F175D3DCCD1}">
                <a14:hiddenFill xmlns:a14="http://schemas.microsoft.com/office/drawing/2010/main">
                  <a:solidFill>
                    <a:srgbClr val="FFFFFF"/>
                  </a:solidFill>
                </a14:hiddenFill>
              </a:ext>
            </a:extLst>
          </p:spPr>
        </p:pic>
        <p:sp>
          <p:nvSpPr>
            <p:cNvPr id="13" name="مستطيل 12">
              <a:extLst>
                <a:ext uri="{FF2B5EF4-FFF2-40B4-BE49-F238E27FC236}">
                  <a16:creationId xmlns:a16="http://schemas.microsoft.com/office/drawing/2014/main" id="{EAFE9871-54FD-9D5F-3C0B-A84DED674D70}"/>
                </a:ext>
              </a:extLst>
            </p:cNvPr>
            <p:cNvSpPr/>
            <p:nvPr/>
          </p:nvSpPr>
          <p:spPr>
            <a:xfrm>
              <a:off x="1689836" y="861042"/>
              <a:ext cx="1963999" cy="1938992"/>
            </a:xfrm>
            <a:prstGeom prst="rect">
              <a:avLst/>
            </a:prstGeom>
            <a:noFill/>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يجب علينا</a:t>
              </a:r>
            </a:p>
            <a:p>
              <a:pPr algn="ctr"/>
              <a:r>
                <a:rPr lang="ar-SA" sz="4000" b="0" cap="none" spc="0" dirty="0">
                  <a:ln w="0"/>
                  <a:solidFill>
                    <a:schemeClr val="tx1"/>
                  </a:solidFill>
                  <a:effectLst>
                    <a:outerShdw blurRad="38100" dist="19050" dir="2700000" algn="tl" rotWithShape="0">
                      <a:schemeClr val="dk1">
                        <a:alpha val="40000"/>
                      </a:schemeClr>
                    </a:outerShdw>
                  </a:effectLst>
                </a:rPr>
                <a:t>رد الجميل </a:t>
              </a:r>
            </a:p>
            <a:p>
              <a:pPr algn="ctr"/>
              <a:r>
                <a:rPr lang="ar-SA" sz="4000" b="0" cap="none" spc="0" dirty="0">
                  <a:ln w="0"/>
                  <a:solidFill>
                    <a:schemeClr val="tx1"/>
                  </a:solidFill>
                  <a:effectLst>
                    <a:outerShdw blurRad="38100" dist="19050" dir="2700000" algn="tl" rotWithShape="0">
                      <a:schemeClr val="dk1">
                        <a:alpha val="40000"/>
                      </a:schemeClr>
                    </a:outerShdw>
                  </a:effectLst>
                </a:rPr>
                <a:t>للأب</a:t>
              </a:r>
            </a:p>
          </p:txBody>
        </p:sp>
      </p:grpSp>
    </p:spTree>
    <p:extLst>
      <p:ext uri="{BB962C8B-B14F-4D97-AF65-F5344CB8AC3E}">
        <p14:creationId xmlns:p14="http://schemas.microsoft.com/office/powerpoint/2010/main" val="11487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2"/>
                                        </p:tgtEl>
                                      </p:cBhvr>
                                      <p:by x="150000" y="150000"/>
                                    </p:animScale>
                                  </p:childTnLst>
                                </p:cTn>
                              </p:par>
                            </p:childTnLst>
                          </p:cTn>
                        </p:par>
                      </p:childTnLst>
                    </p:cTn>
                  </p:par>
                </p:childTnLst>
              </p:cTn>
              <p:nextCondLst>
                <p:cond evt="onClick" delay="0">
                  <p:tgtEl>
                    <p:spTgt spid="1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D1C10BBB-A176-4483-8C34-B037A0A98B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669" y="0"/>
            <a:ext cx="6396644" cy="6858000"/>
          </a:xfrm>
          <a:prstGeom prst="rect">
            <a:avLst/>
          </a:prstGeom>
        </p:spPr>
      </p:pic>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78395" y="46603"/>
            <a:ext cx="4313605" cy="1278396"/>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39198" y="46603"/>
            <a:ext cx="4313605" cy="12783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6603"/>
            <a:ext cx="4313605" cy="1278396"/>
          </a:xfrm>
          <a:prstGeom prst="rect">
            <a:avLst/>
          </a:prstGeom>
        </p:spPr>
      </p:pic>
      <p:pic>
        <p:nvPicPr>
          <p:cNvPr id="11" name="Picture 6">
            <a:extLst>
              <a:ext uri="{FF2B5EF4-FFF2-40B4-BE49-F238E27FC236}">
                <a16:creationId xmlns:a16="http://schemas.microsoft.com/office/drawing/2014/main" id="{A1F7B4F5-C061-430E-A863-64A8031391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40294" y="1278397"/>
            <a:ext cx="3002841" cy="5579604"/>
          </a:xfrm>
          <a:prstGeom prst="rect">
            <a:avLst/>
          </a:prstGeom>
        </p:spPr>
      </p:pic>
      <p:pic>
        <p:nvPicPr>
          <p:cNvPr id="12" name="Picture 7">
            <a:extLst>
              <a:ext uri="{FF2B5EF4-FFF2-40B4-BE49-F238E27FC236}">
                <a16:creationId xmlns:a16="http://schemas.microsoft.com/office/drawing/2014/main" id="{21BA3F70-909F-4670-B77C-5366B2FDFA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524668" y="1252997"/>
            <a:ext cx="3002841" cy="5579604"/>
          </a:xfrm>
          <a:prstGeom prst="rect">
            <a:avLst/>
          </a:prstGeom>
        </p:spPr>
      </p:pic>
      <p:sp>
        <p:nvSpPr>
          <p:cNvPr id="13" name="Google Shape;351;p13">
            <a:extLst>
              <a:ext uri="{FF2B5EF4-FFF2-40B4-BE49-F238E27FC236}">
                <a16:creationId xmlns:a16="http://schemas.microsoft.com/office/drawing/2014/main" id="{73106916-CC30-4805-A459-D4105E7418F5}"/>
              </a:ext>
            </a:extLst>
          </p:cNvPr>
          <p:cNvSpPr txBox="1"/>
          <p:nvPr/>
        </p:nvSpPr>
        <p:spPr>
          <a:xfrm>
            <a:off x="6900770" y="2694217"/>
            <a:ext cx="2365317" cy="1560635"/>
          </a:xfrm>
          <a:prstGeom prst="trapezoid">
            <a:avLst>
              <a:gd name="adj" fmla="val 9687"/>
            </a:avLst>
          </a:prstGeom>
          <a:solidFill>
            <a:srgbClr val="FFE1F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spcFirstLastPara="1" wrap="square" lIns="60951" tIns="30467" rIns="60951" bIns="30467" anchor="t" anchorCtr="0">
            <a:noAutofit/>
          </a:bodyPr>
          <a:lstStyle/>
          <a:p>
            <a:pPr algn="ctr"/>
            <a:endParaRPr sz="933" dirty="0"/>
          </a:p>
        </p:txBody>
      </p:sp>
      <p:sp>
        <p:nvSpPr>
          <p:cNvPr id="14" name="Google Shape;351;p13">
            <a:extLst>
              <a:ext uri="{FF2B5EF4-FFF2-40B4-BE49-F238E27FC236}">
                <a16:creationId xmlns:a16="http://schemas.microsoft.com/office/drawing/2014/main" id="{5E30626B-6715-4C6B-9F5B-2ED5BF3C9A65}"/>
              </a:ext>
            </a:extLst>
          </p:cNvPr>
          <p:cNvSpPr txBox="1"/>
          <p:nvPr/>
        </p:nvSpPr>
        <p:spPr>
          <a:xfrm>
            <a:off x="2174233" y="1869440"/>
            <a:ext cx="3495663" cy="2732173"/>
          </a:xfrm>
          <a:prstGeom prst="trapezoid">
            <a:avLst>
              <a:gd name="adj" fmla="val 10564"/>
            </a:avLst>
          </a:prstGeom>
          <a:solidFill>
            <a:srgbClr val="FFE1F6"/>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spcFirstLastPara="1" wrap="square" lIns="60951" tIns="30467" rIns="60951" bIns="30467" anchor="t" anchorCtr="0">
            <a:noAutofit/>
          </a:bodyPr>
          <a:lstStyle/>
          <a:p>
            <a:pPr algn="ctr"/>
            <a:endParaRPr sz="4800" b="1" dirty="0">
              <a:latin typeface="Aldhabi" panose="01000000000000000000" pitchFamily="2" charset="-78"/>
              <a:cs typeface="Aldhabi" panose="01000000000000000000" pitchFamily="2" charset="-78"/>
            </a:endParaRPr>
          </a:p>
        </p:txBody>
      </p:sp>
      <p:sp>
        <p:nvSpPr>
          <p:cNvPr id="15" name="TextBox 14">
            <a:extLst>
              <a:ext uri="{FF2B5EF4-FFF2-40B4-BE49-F238E27FC236}">
                <a16:creationId xmlns:a16="http://schemas.microsoft.com/office/drawing/2014/main" id="{BC9E5EB0-7386-472B-9CA5-DDC4B9F8A828}"/>
              </a:ext>
            </a:extLst>
          </p:cNvPr>
          <p:cNvSpPr txBox="1"/>
          <p:nvPr/>
        </p:nvSpPr>
        <p:spPr>
          <a:xfrm>
            <a:off x="7341284" y="2891171"/>
            <a:ext cx="1484288" cy="1077026"/>
          </a:xfrm>
          <a:prstGeom prst="rect">
            <a:avLst/>
          </a:prstGeom>
          <a:solidFill>
            <a:schemeClr val="bg1"/>
          </a:solidFill>
        </p:spPr>
        <p:txBody>
          <a:bodyPr wrap="square" rtlCol="1">
            <a:spAutoFit/>
          </a:bodyPr>
          <a:lstStyle/>
          <a:p>
            <a:pPr algn="ctr"/>
            <a:r>
              <a:rPr lang="ar-KW" sz="2133" b="1" dirty="0">
                <a:latin typeface="Arial" panose="020B0604020202020204" pitchFamily="34" charset="0"/>
                <a:cs typeface="Arial" panose="020B0604020202020204" pitchFamily="34" charset="0"/>
              </a:rPr>
              <a:t>ماهو فضل الأب على الأبناء؟</a:t>
            </a:r>
          </a:p>
        </p:txBody>
      </p:sp>
      <p:sp>
        <p:nvSpPr>
          <p:cNvPr id="16" name="TextBox 15">
            <a:extLst>
              <a:ext uri="{FF2B5EF4-FFF2-40B4-BE49-F238E27FC236}">
                <a16:creationId xmlns:a16="http://schemas.microsoft.com/office/drawing/2014/main" id="{E87DFC63-0A49-417A-B2BA-468E20898614}"/>
              </a:ext>
            </a:extLst>
          </p:cNvPr>
          <p:cNvSpPr txBox="1"/>
          <p:nvPr/>
        </p:nvSpPr>
        <p:spPr>
          <a:xfrm>
            <a:off x="2540294" y="2081364"/>
            <a:ext cx="2671082" cy="2062103"/>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ar-KW" sz="3200" b="1" dirty="0">
                <a:latin typeface="Calibri" panose="020F0502020204030204" pitchFamily="34" charset="0"/>
                <a:ea typeface="Calibri" panose="020F0502020204030204" pitchFamily="34" charset="0"/>
                <a:cs typeface="Arial" panose="020B0604020202020204" pitchFamily="34" charset="0"/>
              </a:rPr>
              <a:t>يعدهم الأبناء الملاذ والملجأ والحضن الذي يلجأون إليه في كلِّ وقت</a:t>
            </a:r>
            <a:endParaRPr lang="ar-KW" sz="3200" dirty="0"/>
          </a:p>
        </p:txBody>
      </p:sp>
    </p:spTree>
    <p:extLst>
      <p:ext uri="{BB962C8B-B14F-4D97-AF65-F5344CB8AC3E}">
        <p14:creationId xmlns:p14="http://schemas.microsoft.com/office/powerpoint/2010/main" val="176056007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grpId="1" nodeType="clickEffect">
                                  <p:stCondLst>
                                    <p:cond delay="0"/>
                                  </p:stCondLst>
                                  <p:childTnLst>
                                    <p:animRot by="120000">
                                      <p:cBhvr>
                                        <p:cTn id="17" dur="100" fill="hold">
                                          <p:stCondLst>
                                            <p:cond delay="0"/>
                                          </p:stCondLst>
                                        </p:cTn>
                                        <p:tgtEl>
                                          <p:spTgt spid="13"/>
                                        </p:tgtEl>
                                        <p:attrNameLst>
                                          <p:attrName>r</p:attrName>
                                        </p:attrNameLst>
                                      </p:cBhvr>
                                    </p:animRot>
                                    <p:animRot by="-240000">
                                      <p:cBhvr>
                                        <p:cTn id="18" dur="200" fill="hold">
                                          <p:stCondLst>
                                            <p:cond delay="200"/>
                                          </p:stCondLst>
                                        </p:cTn>
                                        <p:tgtEl>
                                          <p:spTgt spid="13"/>
                                        </p:tgtEl>
                                        <p:attrNameLst>
                                          <p:attrName>r</p:attrName>
                                        </p:attrNameLst>
                                      </p:cBhvr>
                                    </p:animRot>
                                    <p:animRot by="240000">
                                      <p:cBhvr>
                                        <p:cTn id="19" dur="200" fill="hold">
                                          <p:stCondLst>
                                            <p:cond delay="400"/>
                                          </p:stCondLst>
                                        </p:cTn>
                                        <p:tgtEl>
                                          <p:spTgt spid="13"/>
                                        </p:tgtEl>
                                        <p:attrNameLst>
                                          <p:attrName>r</p:attrName>
                                        </p:attrNameLst>
                                      </p:cBhvr>
                                    </p:animRot>
                                    <p:animRot by="-240000">
                                      <p:cBhvr>
                                        <p:cTn id="20" dur="200" fill="hold">
                                          <p:stCondLst>
                                            <p:cond delay="600"/>
                                          </p:stCondLst>
                                        </p:cTn>
                                        <p:tgtEl>
                                          <p:spTgt spid="13"/>
                                        </p:tgtEl>
                                        <p:attrNameLst>
                                          <p:attrName>r</p:attrName>
                                        </p:attrNameLst>
                                      </p:cBhvr>
                                    </p:animRot>
                                    <p:animRot by="120000">
                                      <p:cBhvr>
                                        <p:cTn id="21" dur="200" fill="hold">
                                          <p:stCondLst>
                                            <p:cond delay="800"/>
                                          </p:stCondLst>
                                        </p:cTn>
                                        <p:tgtEl>
                                          <p:spTgt spid="13"/>
                                        </p:tgtEl>
                                        <p:attrNameLst>
                                          <p:attrName>r</p:attrName>
                                        </p:attrNameLst>
                                      </p:cBhvr>
                                    </p:animRot>
                                  </p:childTnLst>
                                </p:cTn>
                              </p:par>
                              <p:par>
                                <p:cTn id="22" presetID="32" presetClass="emph" presetSubtype="0" fill="hold" grpId="1" nodeType="withEffect">
                                  <p:stCondLst>
                                    <p:cond delay="0"/>
                                  </p:stCondLst>
                                  <p:childTnLst>
                                    <p:animRot by="120000">
                                      <p:cBhvr>
                                        <p:cTn id="23" dur="100" fill="hold">
                                          <p:stCondLst>
                                            <p:cond delay="0"/>
                                          </p:stCondLst>
                                        </p:cTn>
                                        <p:tgtEl>
                                          <p:spTgt spid="14"/>
                                        </p:tgtEl>
                                        <p:attrNameLst>
                                          <p:attrName>r</p:attrName>
                                        </p:attrNameLst>
                                      </p:cBhvr>
                                    </p:animRot>
                                    <p:animRot by="-240000">
                                      <p:cBhvr>
                                        <p:cTn id="24" dur="200" fill="hold">
                                          <p:stCondLst>
                                            <p:cond delay="200"/>
                                          </p:stCondLst>
                                        </p:cTn>
                                        <p:tgtEl>
                                          <p:spTgt spid="14"/>
                                        </p:tgtEl>
                                        <p:attrNameLst>
                                          <p:attrName>r</p:attrName>
                                        </p:attrNameLst>
                                      </p:cBhvr>
                                    </p:animRot>
                                    <p:animRot by="240000">
                                      <p:cBhvr>
                                        <p:cTn id="25" dur="200" fill="hold">
                                          <p:stCondLst>
                                            <p:cond delay="400"/>
                                          </p:stCondLst>
                                        </p:cTn>
                                        <p:tgtEl>
                                          <p:spTgt spid="14"/>
                                        </p:tgtEl>
                                        <p:attrNameLst>
                                          <p:attrName>r</p:attrName>
                                        </p:attrNameLst>
                                      </p:cBhvr>
                                    </p:animRot>
                                    <p:animRot by="-240000">
                                      <p:cBhvr>
                                        <p:cTn id="26" dur="200" fill="hold">
                                          <p:stCondLst>
                                            <p:cond delay="600"/>
                                          </p:stCondLst>
                                        </p:cTn>
                                        <p:tgtEl>
                                          <p:spTgt spid="14"/>
                                        </p:tgtEl>
                                        <p:attrNameLst>
                                          <p:attrName>r</p:attrName>
                                        </p:attrNameLst>
                                      </p:cBhvr>
                                    </p:animRot>
                                    <p:animRot by="120000">
                                      <p:cBhvr>
                                        <p:cTn id="27" dur="200" fill="hold">
                                          <p:stCondLst>
                                            <p:cond delay="800"/>
                                          </p:stCondLst>
                                        </p:cTn>
                                        <p:tgtEl>
                                          <p:spTgt spid="14"/>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11"/>
                                        </p:tgtEl>
                                        <p:attrNameLst>
                                          <p:attrName>r</p:attrName>
                                        </p:attrNameLst>
                                      </p:cBhvr>
                                    </p:animRot>
                                    <p:animRot by="-240000">
                                      <p:cBhvr>
                                        <p:cTn id="30" dur="200" fill="hold">
                                          <p:stCondLst>
                                            <p:cond delay="200"/>
                                          </p:stCondLst>
                                        </p:cTn>
                                        <p:tgtEl>
                                          <p:spTgt spid="11"/>
                                        </p:tgtEl>
                                        <p:attrNameLst>
                                          <p:attrName>r</p:attrName>
                                        </p:attrNameLst>
                                      </p:cBhvr>
                                    </p:animRot>
                                    <p:animRot by="240000">
                                      <p:cBhvr>
                                        <p:cTn id="31" dur="200" fill="hold">
                                          <p:stCondLst>
                                            <p:cond delay="400"/>
                                          </p:stCondLst>
                                        </p:cTn>
                                        <p:tgtEl>
                                          <p:spTgt spid="11"/>
                                        </p:tgtEl>
                                        <p:attrNameLst>
                                          <p:attrName>r</p:attrName>
                                        </p:attrNameLst>
                                      </p:cBhvr>
                                    </p:animRot>
                                    <p:animRot by="-240000">
                                      <p:cBhvr>
                                        <p:cTn id="32" dur="200" fill="hold">
                                          <p:stCondLst>
                                            <p:cond delay="600"/>
                                          </p:stCondLst>
                                        </p:cTn>
                                        <p:tgtEl>
                                          <p:spTgt spid="11"/>
                                        </p:tgtEl>
                                        <p:attrNameLst>
                                          <p:attrName>r</p:attrName>
                                        </p:attrNameLst>
                                      </p:cBhvr>
                                    </p:animRot>
                                    <p:animRot by="120000">
                                      <p:cBhvr>
                                        <p:cTn id="33" dur="200" fill="hold">
                                          <p:stCondLst>
                                            <p:cond delay="800"/>
                                          </p:stCondLst>
                                        </p:cTn>
                                        <p:tgtEl>
                                          <p:spTgt spid="11"/>
                                        </p:tgtEl>
                                        <p:attrNameLst>
                                          <p:attrName>r</p:attrName>
                                        </p:attrNameLst>
                                      </p:cBhvr>
                                    </p:animRot>
                                  </p:childTnLst>
                                </p:cTn>
                              </p:par>
                              <p:par>
                                <p:cTn id="34" presetID="32" presetClass="emph" presetSubtype="0" fill="hold" nodeType="withEffect">
                                  <p:stCondLst>
                                    <p:cond delay="0"/>
                                  </p:stCondLst>
                                  <p:childTnLst>
                                    <p:animRot by="120000">
                                      <p:cBhvr>
                                        <p:cTn id="35" dur="100" fill="hold">
                                          <p:stCondLst>
                                            <p:cond delay="0"/>
                                          </p:stCondLst>
                                        </p:cTn>
                                        <p:tgtEl>
                                          <p:spTgt spid="12"/>
                                        </p:tgtEl>
                                        <p:attrNameLst>
                                          <p:attrName>r</p:attrName>
                                        </p:attrNameLst>
                                      </p:cBhvr>
                                    </p:animRot>
                                    <p:animRot by="-240000">
                                      <p:cBhvr>
                                        <p:cTn id="36" dur="200" fill="hold">
                                          <p:stCondLst>
                                            <p:cond delay="200"/>
                                          </p:stCondLst>
                                        </p:cTn>
                                        <p:tgtEl>
                                          <p:spTgt spid="12"/>
                                        </p:tgtEl>
                                        <p:attrNameLst>
                                          <p:attrName>r</p:attrName>
                                        </p:attrNameLst>
                                      </p:cBhvr>
                                    </p:animRot>
                                    <p:animRot by="240000">
                                      <p:cBhvr>
                                        <p:cTn id="37" dur="200" fill="hold">
                                          <p:stCondLst>
                                            <p:cond delay="400"/>
                                          </p:stCondLst>
                                        </p:cTn>
                                        <p:tgtEl>
                                          <p:spTgt spid="12"/>
                                        </p:tgtEl>
                                        <p:attrNameLst>
                                          <p:attrName>r</p:attrName>
                                        </p:attrNameLst>
                                      </p:cBhvr>
                                    </p:animRot>
                                    <p:animRot by="-240000">
                                      <p:cBhvr>
                                        <p:cTn id="38" dur="200" fill="hold">
                                          <p:stCondLst>
                                            <p:cond delay="600"/>
                                          </p:stCondLst>
                                        </p:cTn>
                                        <p:tgtEl>
                                          <p:spTgt spid="12"/>
                                        </p:tgtEl>
                                        <p:attrNameLst>
                                          <p:attrName>r</p:attrName>
                                        </p:attrNameLst>
                                      </p:cBhvr>
                                    </p:animRot>
                                    <p:animRot by="120000">
                                      <p:cBhvr>
                                        <p:cTn id="39" dur="200" fill="hold">
                                          <p:stCondLst>
                                            <p:cond delay="800"/>
                                          </p:stCondLst>
                                        </p:cTn>
                                        <p:tgtEl>
                                          <p:spTgt spid="12"/>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12"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strips(downLeft)">
                                      <p:cBhvr>
                                        <p:cTn id="63" dur="500"/>
                                        <p:tgtEl>
                                          <p:spTgt spid="16"/>
                                        </p:tgtEl>
                                      </p:cBhvr>
                                    </p:animEffect>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669" y="0"/>
            <a:ext cx="6396644" cy="6858000"/>
          </a:xfrm>
          <a:prstGeom prst="rect">
            <a:avLst/>
          </a:prstGeom>
        </p:spPr>
      </p:pic>
      <p:pic>
        <p:nvPicPr>
          <p:cNvPr id="13" name="Picture 2">
            <a:extLst>
              <a:ext uri="{FF2B5EF4-FFF2-40B4-BE49-F238E27FC236}">
                <a16:creationId xmlns:a16="http://schemas.microsoft.com/office/drawing/2014/main" id="{5A5C6CB3-7261-4D10-BB07-8F965FBB5D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78395" y="46603"/>
            <a:ext cx="4313605" cy="1278396"/>
          </a:xfrm>
          <a:prstGeom prst="rect">
            <a:avLst/>
          </a:prstGeom>
        </p:spPr>
      </p:pic>
      <p:pic>
        <p:nvPicPr>
          <p:cNvPr id="14" name="Picture 3">
            <a:extLst>
              <a:ext uri="{FF2B5EF4-FFF2-40B4-BE49-F238E27FC236}">
                <a16:creationId xmlns:a16="http://schemas.microsoft.com/office/drawing/2014/main" id="{E1D8EFCA-E34F-4FD4-AF76-30E94FCC08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39198" y="46603"/>
            <a:ext cx="4313605" cy="1278396"/>
          </a:xfrm>
          <a:prstGeom prst="rect">
            <a:avLst/>
          </a:prstGeom>
        </p:spPr>
      </p:pic>
      <p:pic>
        <p:nvPicPr>
          <p:cNvPr id="15" name="Picture 4">
            <a:extLst>
              <a:ext uri="{FF2B5EF4-FFF2-40B4-BE49-F238E27FC236}">
                <a16:creationId xmlns:a16="http://schemas.microsoft.com/office/drawing/2014/main" id="{F6483172-9E61-4F7F-B1BB-230A716345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6603"/>
            <a:ext cx="4313605" cy="1278396"/>
          </a:xfrm>
          <a:prstGeom prst="rect">
            <a:avLst/>
          </a:prstGeom>
        </p:spPr>
      </p:pic>
      <p:pic>
        <p:nvPicPr>
          <p:cNvPr id="16" name="Picture 6">
            <a:extLst>
              <a:ext uri="{FF2B5EF4-FFF2-40B4-BE49-F238E27FC236}">
                <a16:creationId xmlns:a16="http://schemas.microsoft.com/office/drawing/2014/main" id="{7000AF85-FE8B-4F66-B99E-7FFB8C12830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40294" y="1278397"/>
            <a:ext cx="3002841" cy="5579604"/>
          </a:xfrm>
          <a:prstGeom prst="rect">
            <a:avLst/>
          </a:prstGeom>
        </p:spPr>
      </p:pic>
      <p:pic>
        <p:nvPicPr>
          <p:cNvPr id="17" name="Picture 7">
            <a:extLst>
              <a:ext uri="{FF2B5EF4-FFF2-40B4-BE49-F238E27FC236}">
                <a16:creationId xmlns:a16="http://schemas.microsoft.com/office/drawing/2014/main" id="{04A88273-5C89-41A6-AD39-6EB0518062A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524668" y="1252997"/>
            <a:ext cx="3002841" cy="5579604"/>
          </a:xfrm>
          <a:prstGeom prst="rect">
            <a:avLst/>
          </a:prstGeom>
        </p:spPr>
      </p:pic>
      <p:sp>
        <p:nvSpPr>
          <p:cNvPr id="18" name="Google Shape;351;p13">
            <a:extLst>
              <a:ext uri="{FF2B5EF4-FFF2-40B4-BE49-F238E27FC236}">
                <a16:creationId xmlns:a16="http://schemas.microsoft.com/office/drawing/2014/main" id="{B522AA41-4502-49D1-8CDB-925A10F9C9B1}"/>
              </a:ext>
            </a:extLst>
          </p:cNvPr>
          <p:cNvSpPr txBox="1"/>
          <p:nvPr/>
        </p:nvSpPr>
        <p:spPr>
          <a:xfrm>
            <a:off x="6640372" y="2234285"/>
            <a:ext cx="2774432" cy="2182212"/>
          </a:xfrm>
          <a:prstGeom prst="trapezoid">
            <a:avLst>
              <a:gd name="adj" fmla="val 9687"/>
            </a:avLst>
          </a:prstGeom>
          <a:solidFill>
            <a:srgbClr val="DFFDAD"/>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spcFirstLastPara="1" wrap="square" lIns="60951" tIns="30467" rIns="60951" bIns="30467" anchor="t" anchorCtr="0">
            <a:noAutofit/>
          </a:bodyPr>
          <a:lstStyle/>
          <a:p>
            <a:pPr algn="ctr"/>
            <a:endParaRPr sz="933" dirty="0"/>
          </a:p>
        </p:txBody>
      </p:sp>
      <p:sp>
        <p:nvSpPr>
          <p:cNvPr id="19" name="Google Shape;351;p13">
            <a:extLst>
              <a:ext uri="{FF2B5EF4-FFF2-40B4-BE49-F238E27FC236}">
                <a16:creationId xmlns:a16="http://schemas.microsoft.com/office/drawing/2014/main" id="{C41FB06C-D31E-4577-84D7-E4256A440394}"/>
              </a:ext>
            </a:extLst>
          </p:cNvPr>
          <p:cNvSpPr txBox="1"/>
          <p:nvPr/>
        </p:nvSpPr>
        <p:spPr>
          <a:xfrm>
            <a:off x="2237576" y="1859280"/>
            <a:ext cx="3858423" cy="2685319"/>
          </a:xfrm>
          <a:prstGeom prst="trapezoid">
            <a:avLst>
              <a:gd name="adj" fmla="val 10564"/>
            </a:avLst>
          </a:prstGeom>
          <a:solidFill>
            <a:srgbClr val="DFFDAD"/>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spcFirstLastPara="1" wrap="square" lIns="60951" tIns="30467" rIns="60951" bIns="30467" anchor="t" anchorCtr="0">
            <a:noAutofit/>
          </a:bodyPr>
          <a:lstStyle/>
          <a:p>
            <a:pPr algn="ctr"/>
            <a:endParaRPr sz="4800" b="1" dirty="0">
              <a:latin typeface="Aldhabi" panose="01000000000000000000" pitchFamily="2" charset="-78"/>
              <a:cs typeface="Aldhabi" panose="01000000000000000000" pitchFamily="2" charset="-78"/>
            </a:endParaRPr>
          </a:p>
        </p:txBody>
      </p:sp>
      <p:sp>
        <p:nvSpPr>
          <p:cNvPr id="20" name="TextBox 19">
            <a:extLst>
              <a:ext uri="{FF2B5EF4-FFF2-40B4-BE49-F238E27FC236}">
                <a16:creationId xmlns:a16="http://schemas.microsoft.com/office/drawing/2014/main" id="{4532199B-1B5F-47D0-8729-1B8BFD8F484A}"/>
              </a:ext>
            </a:extLst>
          </p:cNvPr>
          <p:cNvSpPr txBox="1"/>
          <p:nvPr/>
        </p:nvSpPr>
        <p:spPr>
          <a:xfrm>
            <a:off x="7010400" y="2639658"/>
            <a:ext cx="2014495" cy="1200329"/>
          </a:xfrm>
          <a:prstGeom prst="rect">
            <a:avLst/>
          </a:prstGeom>
          <a:solidFill>
            <a:schemeClr val="bg1"/>
          </a:solidFill>
        </p:spPr>
        <p:txBody>
          <a:bodyPr wrap="square" rtlCol="1">
            <a:spAutoFit/>
          </a:bodyPr>
          <a:lstStyle/>
          <a:p>
            <a:pPr algn="ctr"/>
            <a:r>
              <a:rPr lang="ar-KW" sz="2400" b="1" dirty="0"/>
              <a:t>صفات شخصية الابن</a:t>
            </a:r>
            <a:endParaRPr lang="ar-KW" sz="4800" b="1" dirty="0">
              <a:latin typeface="Aldhabi" panose="01000000000000000000" pitchFamily="2" charset="-78"/>
              <a:cs typeface="Aldhabi" panose="01000000000000000000" pitchFamily="2" charset="-78"/>
            </a:endParaRPr>
          </a:p>
        </p:txBody>
      </p:sp>
      <p:sp>
        <p:nvSpPr>
          <p:cNvPr id="21" name="TextBox 20">
            <a:extLst>
              <a:ext uri="{FF2B5EF4-FFF2-40B4-BE49-F238E27FC236}">
                <a16:creationId xmlns:a16="http://schemas.microsoft.com/office/drawing/2014/main" id="{67418A45-6F98-4332-813E-6DC4936140B8}"/>
              </a:ext>
            </a:extLst>
          </p:cNvPr>
          <p:cNvSpPr txBox="1"/>
          <p:nvPr/>
        </p:nvSpPr>
        <p:spPr>
          <a:xfrm>
            <a:off x="2911867" y="2417109"/>
            <a:ext cx="2494360" cy="1815882"/>
          </a:xfrm>
          <a:prstGeom prst="rect">
            <a:avLst/>
          </a:prstGeom>
        </p:spPr>
        <p:style>
          <a:lnRef idx="2">
            <a:schemeClr val="accent3"/>
          </a:lnRef>
          <a:fillRef idx="1">
            <a:schemeClr val="lt1"/>
          </a:fillRef>
          <a:effectRef idx="0">
            <a:schemeClr val="accent3"/>
          </a:effectRef>
          <a:fontRef idx="minor">
            <a:schemeClr val="dk1"/>
          </a:fontRef>
        </p:style>
        <p:txBody>
          <a:bodyPr wrap="square" rtlCol="1">
            <a:spAutoFit/>
          </a:bodyPr>
          <a:lstStyle/>
          <a:p>
            <a:pPr algn="ctr"/>
            <a:r>
              <a:rPr lang="ar-KW" sz="2800" dirty="0">
                <a:ln w="0"/>
                <a:solidFill>
                  <a:schemeClr val="tx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بارٌّ بأبيه / ممتن لوالده / مطيع له ومستجيب لنصائحه</a:t>
            </a:r>
          </a:p>
          <a:p>
            <a:pPr algn="ctr"/>
            <a:r>
              <a:rPr lang="ar-KW" sz="2800" dirty="0">
                <a:ln w="0"/>
                <a:solidFill>
                  <a:schemeClr val="tx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 / فخورٌ به.</a:t>
            </a:r>
            <a:endParaRPr lang="ar-KW" sz="280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8265870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grpId="1" nodeType="clickEffect">
                                  <p:stCondLst>
                                    <p:cond delay="0"/>
                                  </p:stCondLst>
                                  <p:childTnLst>
                                    <p:animRot by="120000">
                                      <p:cBhvr>
                                        <p:cTn id="17" dur="100" fill="hold">
                                          <p:stCondLst>
                                            <p:cond delay="0"/>
                                          </p:stCondLst>
                                        </p:cTn>
                                        <p:tgtEl>
                                          <p:spTgt spid="18"/>
                                        </p:tgtEl>
                                        <p:attrNameLst>
                                          <p:attrName>r</p:attrName>
                                        </p:attrNameLst>
                                      </p:cBhvr>
                                    </p:animRot>
                                    <p:animRot by="-240000">
                                      <p:cBhvr>
                                        <p:cTn id="18" dur="200" fill="hold">
                                          <p:stCondLst>
                                            <p:cond delay="200"/>
                                          </p:stCondLst>
                                        </p:cTn>
                                        <p:tgtEl>
                                          <p:spTgt spid="18"/>
                                        </p:tgtEl>
                                        <p:attrNameLst>
                                          <p:attrName>r</p:attrName>
                                        </p:attrNameLst>
                                      </p:cBhvr>
                                    </p:animRot>
                                    <p:animRot by="240000">
                                      <p:cBhvr>
                                        <p:cTn id="19" dur="200" fill="hold">
                                          <p:stCondLst>
                                            <p:cond delay="400"/>
                                          </p:stCondLst>
                                        </p:cTn>
                                        <p:tgtEl>
                                          <p:spTgt spid="18"/>
                                        </p:tgtEl>
                                        <p:attrNameLst>
                                          <p:attrName>r</p:attrName>
                                        </p:attrNameLst>
                                      </p:cBhvr>
                                    </p:animRot>
                                    <p:animRot by="-240000">
                                      <p:cBhvr>
                                        <p:cTn id="20" dur="200" fill="hold">
                                          <p:stCondLst>
                                            <p:cond delay="600"/>
                                          </p:stCondLst>
                                        </p:cTn>
                                        <p:tgtEl>
                                          <p:spTgt spid="18"/>
                                        </p:tgtEl>
                                        <p:attrNameLst>
                                          <p:attrName>r</p:attrName>
                                        </p:attrNameLst>
                                      </p:cBhvr>
                                    </p:animRot>
                                    <p:animRot by="120000">
                                      <p:cBhvr>
                                        <p:cTn id="21" dur="200" fill="hold">
                                          <p:stCondLst>
                                            <p:cond delay="800"/>
                                          </p:stCondLst>
                                        </p:cTn>
                                        <p:tgtEl>
                                          <p:spTgt spid="18"/>
                                        </p:tgtEl>
                                        <p:attrNameLst>
                                          <p:attrName>r</p:attrName>
                                        </p:attrNameLst>
                                      </p:cBhvr>
                                    </p:animRot>
                                  </p:childTnLst>
                                </p:cTn>
                              </p:par>
                              <p:par>
                                <p:cTn id="22" presetID="32" presetClass="emph" presetSubtype="0" fill="hold" grpId="1" nodeType="withEffect">
                                  <p:stCondLst>
                                    <p:cond delay="0"/>
                                  </p:stCondLst>
                                  <p:childTnLst>
                                    <p:animRot by="120000">
                                      <p:cBhvr>
                                        <p:cTn id="23" dur="100" fill="hold">
                                          <p:stCondLst>
                                            <p:cond delay="0"/>
                                          </p:stCondLst>
                                        </p:cTn>
                                        <p:tgtEl>
                                          <p:spTgt spid="19"/>
                                        </p:tgtEl>
                                        <p:attrNameLst>
                                          <p:attrName>r</p:attrName>
                                        </p:attrNameLst>
                                      </p:cBhvr>
                                    </p:animRot>
                                    <p:animRot by="-240000">
                                      <p:cBhvr>
                                        <p:cTn id="24" dur="200" fill="hold">
                                          <p:stCondLst>
                                            <p:cond delay="200"/>
                                          </p:stCondLst>
                                        </p:cTn>
                                        <p:tgtEl>
                                          <p:spTgt spid="19"/>
                                        </p:tgtEl>
                                        <p:attrNameLst>
                                          <p:attrName>r</p:attrName>
                                        </p:attrNameLst>
                                      </p:cBhvr>
                                    </p:animRot>
                                    <p:animRot by="240000">
                                      <p:cBhvr>
                                        <p:cTn id="25" dur="200" fill="hold">
                                          <p:stCondLst>
                                            <p:cond delay="400"/>
                                          </p:stCondLst>
                                        </p:cTn>
                                        <p:tgtEl>
                                          <p:spTgt spid="19"/>
                                        </p:tgtEl>
                                        <p:attrNameLst>
                                          <p:attrName>r</p:attrName>
                                        </p:attrNameLst>
                                      </p:cBhvr>
                                    </p:animRot>
                                    <p:animRot by="-240000">
                                      <p:cBhvr>
                                        <p:cTn id="26" dur="200" fill="hold">
                                          <p:stCondLst>
                                            <p:cond delay="600"/>
                                          </p:stCondLst>
                                        </p:cTn>
                                        <p:tgtEl>
                                          <p:spTgt spid="19"/>
                                        </p:tgtEl>
                                        <p:attrNameLst>
                                          <p:attrName>r</p:attrName>
                                        </p:attrNameLst>
                                      </p:cBhvr>
                                    </p:animRot>
                                    <p:animRot by="120000">
                                      <p:cBhvr>
                                        <p:cTn id="27" dur="200" fill="hold">
                                          <p:stCondLst>
                                            <p:cond delay="800"/>
                                          </p:stCondLst>
                                        </p:cTn>
                                        <p:tgtEl>
                                          <p:spTgt spid="19"/>
                                        </p:tgtEl>
                                        <p:attrNameLst>
                                          <p:attrName>r</p:attrName>
                                        </p:attrNameLst>
                                      </p:cBhvr>
                                    </p:animRot>
                                  </p:childTnLst>
                                </p:cTn>
                              </p:par>
                              <p:par>
                                <p:cTn id="28" presetID="32" presetClass="emph" presetSubtype="0" fill="hold" nodeType="withEffect">
                                  <p:stCondLst>
                                    <p:cond delay="0"/>
                                  </p:stCondLst>
                                  <p:childTnLst>
                                    <p:animRot by="120000">
                                      <p:cBhvr>
                                        <p:cTn id="29" dur="75" fill="hold">
                                          <p:stCondLst>
                                            <p:cond delay="0"/>
                                          </p:stCondLst>
                                        </p:cTn>
                                        <p:tgtEl>
                                          <p:spTgt spid="16"/>
                                        </p:tgtEl>
                                        <p:attrNameLst>
                                          <p:attrName>r</p:attrName>
                                        </p:attrNameLst>
                                      </p:cBhvr>
                                    </p:animRot>
                                    <p:animRot by="-240000">
                                      <p:cBhvr>
                                        <p:cTn id="30" dur="150" fill="hold">
                                          <p:stCondLst>
                                            <p:cond delay="150"/>
                                          </p:stCondLst>
                                        </p:cTn>
                                        <p:tgtEl>
                                          <p:spTgt spid="16"/>
                                        </p:tgtEl>
                                        <p:attrNameLst>
                                          <p:attrName>r</p:attrName>
                                        </p:attrNameLst>
                                      </p:cBhvr>
                                    </p:animRot>
                                    <p:animRot by="240000">
                                      <p:cBhvr>
                                        <p:cTn id="31" dur="150" fill="hold">
                                          <p:stCondLst>
                                            <p:cond delay="300"/>
                                          </p:stCondLst>
                                        </p:cTn>
                                        <p:tgtEl>
                                          <p:spTgt spid="16"/>
                                        </p:tgtEl>
                                        <p:attrNameLst>
                                          <p:attrName>r</p:attrName>
                                        </p:attrNameLst>
                                      </p:cBhvr>
                                    </p:animRot>
                                    <p:animRot by="-240000">
                                      <p:cBhvr>
                                        <p:cTn id="32" dur="150" fill="hold">
                                          <p:stCondLst>
                                            <p:cond delay="450"/>
                                          </p:stCondLst>
                                        </p:cTn>
                                        <p:tgtEl>
                                          <p:spTgt spid="16"/>
                                        </p:tgtEl>
                                        <p:attrNameLst>
                                          <p:attrName>r</p:attrName>
                                        </p:attrNameLst>
                                      </p:cBhvr>
                                    </p:animRot>
                                    <p:animRot by="120000">
                                      <p:cBhvr>
                                        <p:cTn id="33" dur="150" fill="hold">
                                          <p:stCondLst>
                                            <p:cond delay="600"/>
                                          </p:stCondLst>
                                        </p:cTn>
                                        <p:tgtEl>
                                          <p:spTgt spid="16"/>
                                        </p:tgtEl>
                                        <p:attrNameLst>
                                          <p:attrName>r</p:attrName>
                                        </p:attrNameLst>
                                      </p:cBhvr>
                                    </p:animRot>
                                  </p:childTnLst>
                                </p:cTn>
                              </p:par>
                              <p:par>
                                <p:cTn id="34" presetID="32" presetClass="emph" presetSubtype="0" fill="hold" nodeType="withEffect">
                                  <p:stCondLst>
                                    <p:cond delay="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12"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strips(downLeft)">
                                      <p:cBhvr>
                                        <p:cTn id="63" dur="500"/>
                                        <p:tgtEl>
                                          <p:spTgt spid="21"/>
                                        </p:tgtEl>
                                      </p:cBhvr>
                                    </p:animEffect>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669" y="0"/>
            <a:ext cx="6396644" cy="6858000"/>
          </a:xfrm>
          <a:prstGeom prst="rect">
            <a:avLst/>
          </a:prstGeom>
        </p:spPr>
      </p:pic>
      <p:pic>
        <p:nvPicPr>
          <p:cNvPr id="13" name="Picture 2">
            <a:extLst>
              <a:ext uri="{FF2B5EF4-FFF2-40B4-BE49-F238E27FC236}">
                <a16:creationId xmlns:a16="http://schemas.microsoft.com/office/drawing/2014/main" id="{5A5C6CB3-7261-4D10-BB07-8F965FBB5D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78395" y="46603"/>
            <a:ext cx="4313605" cy="1278396"/>
          </a:xfrm>
          <a:prstGeom prst="rect">
            <a:avLst/>
          </a:prstGeom>
        </p:spPr>
      </p:pic>
      <p:pic>
        <p:nvPicPr>
          <p:cNvPr id="14" name="Picture 3">
            <a:extLst>
              <a:ext uri="{FF2B5EF4-FFF2-40B4-BE49-F238E27FC236}">
                <a16:creationId xmlns:a16="http://schemas.microsoft.com/office/drawing/2014/main" id="{E1D8EFCA-E34F-4FD4-AF76-30E94FCC08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39198" y="46603"/>
            <a:ext cx="4313605" cy="1278396"/>
          </a:xfrm>
          <a:prstGeom prst="rect">
            <a:avLst/>
          </a:prstGeom>
        </p:spPr>
      </p:pic>
      <p:pic>
        <p:nvPicPr>
          <p:cNvPr id="15" name="Picture 4">
            <a:extLst>
              <a:ext uri="{FF2B5EF4-FFF2-40B4-BE49-F238E27FC236}">
                <a16:creationId xmlns:a16="http://schemas.microsoft.com/office/drawing/2014/main" id="{F6483172-9E61-4F7F-B1BB-230A716345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6603"/>
            <a:ext cx="4313605" cy="1278396"/>
          </a:xfrm>
          <a:prstGeom prst="rect">
            <a:avLst/>
          </a:prstGeom>
        </p:spPr>
      </p:pic>
      <p:pic>
        <p:nvPicPr>
          <p:cNvPr id="16" name="Picture 6">
            <a:extLst>
              <a:ext uri="{FF2B5EF4-FFF2-40B4-BE49-F238E27FC236}">
                <a16:creationId xmlns:a16="http://schemas.microsoft.com/office/drawing/2014/main" id="{7000AF85-FE8B-4F66-B99E-7FFB8C12830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40294" y="1278397"/>
            <a:ext cx="3002841" cy="5579604"/>
          </a:xfrm>
          <a:prstGeom prst="rect">
            <a:avLst/>
          </a:prstGeom>
        </p:spPr>
      </p:pic>
      <p:pic>
        <p:nvPicPr>
          <p:cNvPr id="17" name="Picture 7">
            <a:extLst>
              <a:ext uri="{FF2B5EF4-FFF2-40B4-BE49-F238E27FC236}">
                <a16:creationId xmlns:a16="http://schemas.microsoft.com/office/drawing/2014/main" id="{04A88273-5C89-41A6-AD39-6EB0518062A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524668" y="1252997"/>
            <a:ext cx="3002841" cy="5579604"/>
          </a:xfrm>
          <a:prstGeom prst="rect">
            <a:avLst/>
          </a:prstGeom>
        </p:spPr>
      </p:pic>
      <p:sp>
        <p:nvSpPr>
          <p:cNvPr id="18" name="Google Shape;351;p13">
            <a:extLst>
              <a:ext uri="{FF2B5EF4-FFF2-40B4-BE49-F238E27FC236}">
                <a16:creationId xmlns:a16="http://schemas.microsoft.com/office/drawing/2014/main" id="{B522AA41-4502-49D1-8CDB-925A10F9C9B1}"/>
              </a:ext>
            </a:extLst>
          </p:cNvPr>
          <p:cNvSpPr txBox="1"/>
          <p:nvPr/>
        </p:nvSpPr>
        <p:spPr>
          <a:xfrm>
            <a:off x="6640372" y="2234285"/>
            <a:ext cx="2774432" cy="2182212"/>
          </a:xfrm>
          <a:prstGeom prst="trapezoid">
            <a:avLst>
              <a:gd name="adj" fmla="val 9687"/>
            </a:avLst>
          </a:prstGeom>
          <a:solidFill>
            <a:srgbClr val="DFFDAD"/>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spcFirstLastPara="1" wrap="square" lIns="60951" tIns="30467" rIns="60951" bIns="30467" anchor="t" anchorCtr="0">
            <a:noAutofit/>
          </a:bodyPr>
          <a:lstStyle/>
          <a:p>
            <a:pPr algn="ctr"/>
            <a:endParaRPr sz="933" dirty="0"/>
          </a:p>
        </p:txBody>
      </p:sp>
      <p:sp>
        <p:nvSpPr>
          <p:cNvPr id="19" name="Google Shape;351;p13">
            <a:extLst>
              <a:ext uri="{FF2B5EF4-FFF2-40B4-BE49-F238E27FC236}">
                <a16:creationId xmlns:a16="http://schemas.microsoft.com/office/drawing/2014/main" id="{C41FB06C-D31E-4577-84D7-E4256A440394}"/>
              </a:ext>
            </a:extLst>
          </p:cNvPr>
          <p:cNvSpPr txBox="1"/>
          <p:nvPr/>
        </p:nvSpPr>
        <p:spPr>
          <a:xfrm>
            <a:off x="2237576" y="1859280"/>
            <a:ext cx="3858423" cy="2685319"/>
          </a:xfrm>
          <a:prstGeom prst="trapezoid">
            <a:avLst>
              <a:gd name="adj" fmla="val 10564"/>
            </a:avLst>
          </a:prstGeom>
          <a:solidFill>
            <a:srgbClr val="DFFDAD"/>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spcFirstLastPara="1" wrap="square" lIns="60951" tIns="30467" rIns="60951" bIns="30467" anchor="t" anchorCtr="0">
            <a:noAutofit/>
          </a:bodyPr>
          <a:lstStyle/>
          <a:p>
            <a:pPr algn="ctr"/>
            <a:endParaRPr sz="4800" b="1" dirty="0">
              <a:latin typeface="Aldhabi" panose="01000000000000000000" pitchFamily="2" charset="-78"/>
              <a:cs typeface="Aldhabi" panose="01000000000000000000" pitchFamily="2" charset="-78"/>
            </a:endParaRPr>
          </a:p>
        </p:txBody>
      </p:sp>
      <p:sp>
        <p:nvSpPr>
          <p:cNvPr id="20" name="TextBox 19">
            <a:extLst>
              <a:ext uri="{FF2B5EF4-FFF2-40B4-BE49-F238E27FC236}">
                <a16:creationId xmlns:a16="http://schemas.microsoft.com/office/drawing/2014/main" id="{4532199B-1B5F-47D0-8729-1B8BFD8F484A}"/>
              </a:ext>
            </a:extLst>
          </p:cNvPr>
          <p:cNvSpPr txBox="1"/>
          <p:nvPr/>
        </p:nvSpPr>
        <p:spPr>
          <a:xfrm>
            <a:off x="7023652" y="2639658"/>
            <a:ext cx="2001243" cy="1200329"/>
          </a:xfrm>
          <a:prstGeom prst="rect">
            <a:avLst/>
          </a:prstGeom>
          <a:solidFill>
            <a:schemeClr val="bg1"/>
          </a:solidFill>
        </p:spPr>
        <p:txBody>
          <a:bodyPr wrap="square" rtlCol="1">
            <a:spAutoFit/>
          </a:bodyPr>
          <a:lstStyle/>
          <a:p>
            <a:pPr algn="ctr"/>
            <a:r>
              <a:rPr lang="ar-KW" sz="2400" b="1" dirty="0"/>
              <a:t>صفات شخصية الأب</a:t>
            </a:r>
            <a:endParaRPr lang="ar-KW" sz="4800" b="1" dirty="0">
              <a:latin typeface="Aldhabi" panose="01000000000000000000" pitchFamily="2" charset="-78"/>
              <a:cs typeface="Aldhabi" panose="01000000000000000000" pitchFamily="2" charset="-78"/>
            </a:endParaRPr>
          </a:p>
        </p:txBody>
      </p:sp>
      <p:sp>
        <p:nvSpPr>
          <p:cNvPr id="21" name="TextBox 20">
            <a:extLst>
              <a:ext uri="{FF2B5EF4-FFF2-40B4-BE49-F238E27FC236}">
                <a16:creationId xmlns:a16="http://schemas.microsoft.com/office/drawing/2014/main" id="{67418A45-6F98-4332-813E-6DC4936140B8}"/>
              </a:ext>
            </a:extLst>
          </p:cNvPr>
          <p:cNvSpPr txBox="1"/>
          <p:nvPr/>
        </p:nvSpPr>
        <p:spPr>
          <a:xfrm>
            <a:off x="2911867" y="2417109"/>
            <a:ext cx="2494360" cy="1569660"/>
          </a:xfrm>
          <a:prstGeom prst="rect">
            <a:avLst/>
          </a:prstGeom>
        </p:spPr>
        <p:style>
          <a:lnRef idx="2">
            <a:schemeClr val="accent3"/>
          </a:lnRef>
          <a:fillRef idx="1">
            <a:schemeClr val="lt1"/>
          </a:fillRef>
          <a:effectRef idx="0">
            <a:schemeClr val="accent3"/>
          </a:effectRef>
          <a:fontRef idx="minor">
            <a:schemeClr val="dk1"/>
          </a:fontRef>
        </p:style>
        <p:txBody>
          <a:bodyPr wrap="square" rtlCol="1">
            <a:spAutoFit/>
          </a:bodyPr>
          <a:lstStyle/>
          <a:p>
            <a:pPr algn="ctr"/>
            <a:r>
              <a:rPr lang="ar-KW" sz="3200" dirty="0">
                <a:ln w="0"/>
                <a:solidFill>
                  <a:schemeClr val="tx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حنون على ابنه / مسؤول / ناصح ومرشد / حكيم</a:t>
            </a:r>
            <a:endParaRPr lang="ar-KW" sz="3200"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6100159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grpId="1" nodeType="clickEffect">
                                  <p:stCondLst>
                                    <p:cond delay="0"/>
                                  </p:stCondLst>
                                  <p:childTnLst>
                                    <p:animRot by="120000">
                                      <p:cBhvr>
                                        <p:cTn id="17" dur="100" fill="hold">
                                          <p:stCondLst>
                                            <p:cond delay="0"/>
                                          </p:stCondLst>
                                        </p:cTn>
                                        <p:tgtEl>
                                          <p:spTgt spid="18"/>
                                        </p:tgtEl>
                                        <p:attrNameLst>
                                          <p:attrName>r</p:attrName>
                                        </p:attrNameLst>
                                      </p:cBhvr>
                                    </p:animRot>
                                    <p:animRot by="-240000">
                                      <p:cBhvr>
                                        <p:cTn id="18" dur="200" fill="hold">
                                          <p:stCondLst>
                                            <p:cond delay="200"/>
                                          </p:stCondLst>
                                        </p:cTn>
                                        <p:tgtEl>
                                          <p:spTgt spid="18"/>
                                        </p:tgtEl>
                                        <p:attrNameLst>
                                          <p:attrName>r</p:attrName>
                                        </p:attrNameLst>
                                      </p:cBhvr>
                                    </p:animRot>
                                    <p:animRot by="240000">
                                      <p:cBhvr>
                                        <p:cTn id="19" dur="200" fill="hold">
                                          <p:stCondLst>
                                            <p:cond delay="400"/>
                                          </p:stCondLst>
                                        </p:cTn>
                                        <p:tgtEl>
                                          <p:spTgt spid="18"/>
                                        </p:tgtEl>
                                        <p:attrNameLst>
                                          <p:attrName>r</p:attrName>
                                        </p:attrNameLst>
                                      </p:cBhvr>
                                    </p:animRot>
                                    <p:animRot by="-240000">
                                      <p:cBhvr>
                                        <p:cTn id="20" dur="200" fill="hold">
                                          <p:stCondLst>
                                            <p:cond delay="600"/>
                                          </p:stCondLst>
                                        </p:cTn>
                                        <p:tgtEl>
                                          <p:spTgt spid="18"/>
                                        </p:tgtEl>
                                        <p:attrNameLst>
                                          <p:attrName>r</p:attrName>
                                        </p:attrNameLst>
                                      </p:cBhvr>
                                    </p:animRot>
                                    <p:animRot by="120000">
                                      <p:cBhvr>
                                        <p:cTn id="21" dur="200" fill="hold">
                                          <p:stCondLst>
                                            <p:cond delay="800"/>
                                          </p:stCondLst>
                                        </p:cTn>
                                        <p:tgtEl>
                                          <p:spTgt spid="18"/>
                                        </p:tgtEl>
                                        <p:attrNameLst>
                                          <p:attrName>r</p:attrName>
                                        </p:attrNameLst>
                                      </p:cBhvr>
                                    </p:animRot>
                                  </p:childTnLst>
                                </p:cTn>
                              </p:par>
                              <p:par>
                                <p:cTn id="22" presetID="32" presetClass="emph" presetSubtype="0" fill="hold" grpId="1" nodeType="withEffect">
                                  <p:stCondLst>
                                    <p:cond delay="0"/>
                                  </p:stCondLst>
                                  <p:childTnLst>
                                    <p:animRot by="120000">
                                      <p:cBhvr>
                                        <p:cTn id="23" dur="100" fill="hold">
                                          <p:stCondLst>
                                            <p:cond delay="0"/>
                                          </p:stCondLst>
                                        </p:cTn>
                                        <p:tgtEl>
                                          <p:spTgt spid="19"/>
                                        </p:tgtEl>
                                        <p:attrNameLst>
                                          <p:attrName>r</p:attrName>
                                        </p:attrNameLst>
                                      </p:cBhvr>
                                    </p:animRot>
                                    <p:animRot by="-240000">
                                      <p:cBhvr>
                                        <p:cTn id="24" dur="200" fill="hold">
                                          <p:stCondLst>
                                            <p:cond delay="200"/>
                                          </p:stCondLst>
                                        </p:cTn>
                                        <p:tgtEl>
                                          <p:spTgt spid="19"/>
                                        </p:tgtEl>
                                        <p:attrNameLst>
                                          <p:attrName>r</p:attrName>
                                        </p:attrNameLst>
                                      </p:cBhvr>
                                    </p:animRot>
                                    <p:animRot by="240000">
                                      <p:cBhvr>
                                        <p:cTn id="25" dur="200" fill="hold">
                                          <p:stCondLst>
                                            <p:cond delay="400"/>
                                          </p:stCondLst>
                                        </p:cTn>
                                        <p:tgtEl>
                                          <p:spTgt spid="19"/>
                                        </p:tgtEl>
                                        <p:attrNameLst>
                                          <p:attrName>r</p:attrName>
                                        </p:attrNameLst>
                                      </p:cBhvr>
                                    </p:animRot>
                                    <p:animRot by="-240000">
                                      <p:cBhvr>
                                        <p:cTn id="26" dur="200" fill="hold">
                                          <p:stCondLst>
                                            <p:cond delay="600"/>
                                          </p:stCondLst>
                                        </p:cTn>
                                        <p:tgtEl>
                                          <p:spTgt spid="19"/>
                                        </p:tgtEl>
                                        <p:attrNameLst>
                                          <p:attrName>r</p:attrName>
                                        </p:attrNameLst>
                                      </p:cBhvr>
                                    </p:animRot>
                                    <p:animRot by="120000">
                                      <p:cBhvr>
                                        <p:cTn id="27" dur="200" fill="hold">
                                          <p:stCondLst>
                                            <p:cond delay="800"/>
                                          </p:stCondLst>
                                        </p:cTn>
                                        <p:tgtEl>
                                          <p:spTgt spid="19"/>
                                        </p:tgtEl>
                                        <p:attrNameLst>
                                          <p:attrName>r</p:attrName>
                                        </p:attrNameLst>
                                      </p:cBhvr>
                                    </p:animRot>
                                  </p:childTnLst>
                                </p:cTn>
                              </p:par>
                              <p:par>
                                <p:cTn id="28" presetID="32" presetClass="emph" presetSubtype="0" fill="hold" nodeType="withEffect">
                                  <p:stCondLst>
                                    <p:cond delay="0"/>
                                  </p:stCondLst>
                                  <p:childTnLst>
                                    <p:animRot by="120000">
                                      <p:cBhvr>
                                        <p:cTn id="29" dur="75" fill="hold">
                                          <p:stCondLst>
                                            <p:cond delay="0"/>
                                          </p:stCondLst>
                                        </p:cTn>
                                        <p:tgtEl>
                                          <p:spTgt spid="16"/>
                                        </p:tgtEl>
                                        <p:attrNameLst>
                                          <p:attrName>r</p:attrName>
                                        </p:attrNameLst>
                                      </p:cBhvr>
                                    </p:animRot>
                                    <p:animRot by="-240000">
                                      <p:cBhvr>
                                        <p:cTn id="30" dur="150" fill="hold">
                                          <p:stCondLst>
                                            <p:cond delay="150"/>
                                          </p:stCondLst>
                                        </p:cTn>
                                        <p:tgtEl>
                                          <p:spTgt spid="16"/>
                                        </p:tgtEl>
                                        <p:attrNameLst>
                                          <p:attrName>r</p:attrName>
                                        </p:attrNameLst>
                                      </p:cBhvr>
                                    </p:animRot>
                                    <p:animRot by="240000">
                                      <p:cBhvr>
                                        <p:cTn id="31" dur="150" fill="hold">
                                          <p:stCondLst>
                                            <p:cond delay="300"/>
                                          </p:stCondLst>
                                        </p:cTn>
                                        <p:tgtEl>
                                          <p:spTgt spid="16"/>
                                        </p:tgtEl>
                                        <p:attrNameLst>
                                          <p:attrName>r</p:attrName>
                                        </p:attrNameLst>
                                      </p:cBhvr>
                                    </p:animRot>
                                    <p:animRot by="-240000">
                                      <p:cBhvr>
                                        <p:cTn id="32" dur="150" fill="hold">
                                          <p:stCondLst>
                                            <p:cond delay="450"/>
                                          </p:stCondLst>
                                        </p:cTn>
                                        <p:tgtEl>
                                          <p:spTgt spid="16"/>
                                        </p:tgtEl>
                                        <p:attrNameLst>
                                          <p:attrName>r</p:attrName>
                                        </p:attrNameLst>
                                      </p:cBhvr>
                                    </p:animRot>
                                    <p:animRot by="120000">
                                      <p:cBhvr>
                                        <p:cTn id="33" dur="150" fill="hold">
                                          <p:stCondLst>
                                            <p:cond delay="600"/>
                                          </p:stCondLst>
                                        </p:cTn>
                                        <p:tgtEl>
                                          <p:spTgt spid="16"/>
                                        </p:tgtEl>
                                        <p:attrNameLst>
                                          <p:attrName>r</p:attrName>
                                        </p:attrNameLst>
                                      </p:cBhvr>
                                    </p:animRot>
                                  </p:childTnLst>
                                </p:cTn>
                              </p:par>
                              <p:par>
                                <p:cTn id="34" presetID="32" presetClass="emph" presetSubtype="0" fill="hold" nodeType="withEffect">
                                  <p:stCondLst>
                                    <p:cond delay="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12"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strips(downLeft)">
                                      <p:cBhvr>
                                        <p:cTn id="63" dur="500"/>
                                        <p:tgtEl>
                                          <p:spTgt spid="21"/>
                                        </p:tgtEl>
                                      </p:cBhvr>
                                    </p:animEffect>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22A69DA7-747A-4FD0-BFAB-49E7611133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216" b="8888"/>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1866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10;&#10;تم إنشاء الوصف تلقائياً">
            <a:extLst>
              <a:ext uri="{FF2B5EF4-FFF2-40B4-BE49-F238E27FC236}">
                <a16:creationId xmlns:a16="http://schemas.microsoft.com/office/drawing/2014/main" id="{DB0448B5-5565-4F8C-A88D-D7582FB715AA}"/>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075049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463921E5-948F-4FC1-94CB-AA3CEBD79D69}"/>
              </a:ext>
            </a:extLst>
          </p:cNvPr>
          <p:cNvSpPr/>
          <p:nvPr/>
        </p:nvSpPr>
        <p:spPr>
          <a:xfrm>
            <a:off x="317247" y="1083049"/>
            <a:ext cx="11665296" cy="5445223"/>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ar-KW"/>
          </a:p>
        </p:txBody>
      </p:sp>
      <p:sp>
        <p:nvSpPr>
          <p:cNvPr id="5" name="مربع نص 4">
            <a:extLst>
              <a:ext uri="{FF2B5EF4-FFF2-40B4-BE49-F238E27FC236}">
                <a16:creationId xmlns:a16="http://schemas.microsoft.com/office/drawing/2014/main" id="{AD1BB323-D43E-461E-A92D-719DBF862476}"/>
              </a:ext>
            </a:extLst>
          </p:cNvPr>
          <p:cNvSpPr txBox="1"/>
          <p:nvPr/>
        </p:nvSpPr>
        <p:spPr>
          <a:xfrm>
            <a:off x="1103473" y="1450830"/>
            <a:ext cx="10399598" cy="584775"/>
          </a:xfrm>
          <a:prstGeom prst="rect">
            <a:avLst/>
          </a:prstGeom>
          <a:noFill/>
        </p:spPr>
        <p:txBody>
          <a:bodyPr wrap="square">
            <a:spAutoFit/>
          </a:bodyPr>
          <a:lstStyle/>
          <a:p>
            <a:r>
              <a:rPr lang="ar-KW" sz="3200" b="1" dirty="0">
                <a:solidFill>
                  <a:srgbClr val="FF0000"/>
                </a:solidFill>
                <a:latin typeface="Arial" panose="020B0604020202020204" pitchFamily="34" charset="0"/>
              </a:rPr>
              <a:t>أكمل الفراغ التالي لأكون فكرة رئيسة في لغة سليمة </a:t>
            </a:r>
            <a:endParaRPr lang="ar-KW" sz="3200" dirty="0">
              <a:solidFill>
                <a:srgbClr val="FF0000"/>
              </a:solidFill>
            </a:endParaRPr>
          </a:p>
        </p:txBody>
      </p:sp>
      <p:sp>
        <p:nvSpPr>
          <p:cNvPr id="7" name="مربع نص 6">
            <a:extLst>
              <a:ext uri="{FF2B5EF4-FFF2-40B4-BE49-F238E27FC236}">
                <a16:creationId xmlns:a16="http://schemas.microsoft.com/office/drawing/2014/main" id="{EB1E51BC-3F8F-4922-9337-898E880889EE}"/>
              </a:ext>
            </a:extLst>
          </p:cNvPr>
          <p:cNvSpPr txBox="1"/>
          <p:nvPr/>
        </p:nvSpPr>
        <p:spPr>
          <a:xfrm>
            <a:off x="1010684" y="2549515"/>
            <a:ext cx="10585176" cy="2800767"/>
          </a:xfrm>
          <a:prstGeom prst="rect">
            <a:avLst/>
          </a:prstGeom>
          <a:noFill/>
        </p:spPr>
        <p:txBody>
          <a:bodyPr wrap="square">
            <a:spAutoFit/>
          </a:bodyPr>
          <a:lstStyle/>
          <a:p>
            <a:pPr rtl="0" fontAlgn="base"/>
            <a:r>
              <a:rPr lang="ar-KW" sz="4400" b="1" dirty="0">
                <a:solidFill>
                  <a:srgbClr val="000000"/>
                </a:solidFill>
                <a:latin typeface="Times New Roman" panose="02020603050405020304" pitchFamily="18" charset="0"/>
                <a:cs typeface="Arial" panose="020B0604020202020204" pitchFamily="34" charset="0"/>
              </a:rPr>
              <a:t>للآباء مكانة عظيمة ..............</a:t>
            </a:r>
          </a:p>
          <a:p>
            <a:pPr rtl="0" fontAlgn="base"/>
            <a:endParaRPr lang="ar-KW" sz="4400" b="1" dirty="0">
              <a:solidFill>
                <a:srgbClr val="000000"/>
              </a:solidFill>
              <a:latin typeface="Times New Roman" panose="02020603050405020304" pitchFamily="18" charset="0"/>
              <a:cs typeface="Arial" panose="020B0604020202020204" pitchFamily="34" charset="0"/>
            </a:endParaRPr>
          </a:p>
          <a:p>
            <a:pPr rtl="0" fontAlgn="base"/>
            <a:endParaRPr lang="ar-KW" sz="4400" b="1" dirty="0">
              <a:solidFill>
                <a:srgbClr val="000000"/>
              </a:solidFill>
              <a:latin typeface="Times New Roman" panose="02020603050405020304" pitchFamily="18" charset="0"/>
              <a:cs typeface="Arial" panose="020B0604020202020204" pitchFamily="34" charset="0"/>
            </a:endParaRPr>
          </a:p>
          <a:p>
            <a:pPr rtl="0" fontAlgn="base"/>
            <a:endParaRPr lang="ar-KW" sz="4400" dirty="0">
              <a:solidFill>
                <a:srgbClr val="000000"/>
              </a:solidFill>
              <a:latin typeface="Times New Roman" panose="02020603050405020304" pitchFamily="18" charset="0"/>
            </a:endParaRPr>
          </a:p>
        </p:txBody>
      </p:sp>
      <p:sp>
        <p:nvSpPr>
          <p:cNvPr id="9" name="مربع نص 8">
            <a:extLst>
              <a:ext uri="{FF2B5EF4-FFF2-40B4-BE49-F238E27FC236}">
                <a16:creationId xmlns:a16="http://schemas.microsoft.com/office/drawing/2014/main" id="{243FF168-2D7C-43EA-8ABB-50B528A44E5D}"/>
              </a:ext>
            </a:extLst>
          </p:cNvPr>
          <p:cNvSpPr txBox="1"/>
          <p:nvPr/>
        </p:nvSpPr>
        <p:spPr>
          <a:xfrm>
            <a:off x="1723120" y="3449782"/>
            <a:ext cx="9872740" cy="1446550"/>
          </a:xfrm>
          <a:prstGeom prst="rect">
            <a:avLst/>
          </a:prstGeom>
          <a:noFill/>
        </p:spPr>
        <p:txBody>
          <a:bodyPr wrap="square">
            <a:spAutoFit/>
          </a:bodyPr>
          <a:lstStyle/>
          <a:p>
            <a:endParaRPr lang="ar-KW" sz="4400" b="1" dirty="0">
              <a:solidFill>
                <a:srgbClr val="000000"/>
              </a:solidFill>
              <a:latin typeface="Times New Roman" panose="02020603050405020304" pitchFamily="18" charset="0"/>
              <a:cs typeface="Arial" panose="020B0604020202020204" pitchFamily="34" charset="0"/>
            </a:endParaRPr>
          </a:p>
          <a:p>
            <a:r>
              <a:rPr lang="ar-KW" sz="4400" b="1" dirty="0">
                <a:solidFill>
                  <a:srgbClr val="000000"/>
                </a:solidFill>
                <a:latin typeface="Times New Roman" panose="02020603050405020304" pitchFamily="18" charset="0"/>
                <a:cs typeface="Arial" panose="020B0604020202020204" pitchFamily="34" charset="0"/>
              </a:rPr>
              <a:t>نصائح الآباء.....................................</a:t>
            </a:r>
            <a:endParaRPr lang="ar-KW" sz="5400" dirty="0"/>
          </a:p>
        </p:txBody>
      </p:sp>
      <p:pic>
        <p:nvPicPr>
          <p:cNvPr id="13" name="صورة 12">
            <a:extLst>
              <a:ext uri="{FF2B5EF4-FFF2-40B4-BE49-F238E27FC236}">
                <a16:creationId xmlns:a16="http://schemas.microsoft.com/office/drawing/2014/main" id="{3B96420D-DF6B-4EC9-AC64-5F263846D9A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50417" y="4346776"/>
            <a:ext cx="2298724" cy="2302321"/>
          </a:xfrm>
          <a:prstGeom prst="rect">
            <a:avLst/>
          </a:prstGeom>
          <a:effectLst>
            <a:glow rad="101600">
              <a:schemeClr val="accent6">
                <a:satMod val="175000"/>
                <a:alpha val="40000"/>
              </a:schemeClr>
            </a:glow>
          </a:effectLst>
        </p:spPr>
      </p:pic>
      <p:pic>
        <p:nvPicPr>
          <p:cNvPr id="10" name="صورة 9" descr="صورة تحتوي على قصاصة فنية&#10;&#10;تم إنشاء الوصف تلقائياً">
            <a:extLst>
              <a:ext uri="{FF2B5EF4-FFF2-40B4-BE49-F238E27FC236}">
                <a16:creationId xmlns:a16="http://schemas.microsoft.com/office/drawing/2014/main" id="{FDB99104-8692-499B-95A2-FB878C3F4C5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34221" y="327435"/>
            <a:ext cx="2166381" cy="24470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مستطيل 3">
            <a:extLst>
              <a:ext uri="{FF2B5EF4-FFF2-40B4-BE49-F238E27FC236}">
                <a16:creationId xmlns:a16="http://schemas.microsoft.com/office/drawing/2014/main" id="{8D7C2E23-EAE0-4330-AEA3-6F17A73EB591}"/>
              </a:ext>
            </a:extLst>
          </p:cNvPr>
          <p:cNvSpPr/>
          <p:nvPr/>
        </p:nvSpPr>
        <p:spPr>
          <a:xfrm>
            <a:off x="3014902" y="2331412"/>
            <a:ext cx="4893539" cy="861415"/>
          </a:xfrm>
          <a:prstGeom prst="rect">
            <a:avLst/>
          </a:prstGeom>
          <a:ln/>
        </p:spPr>
        <p:style>
          <a:lnRef idx="2">
            <a:schemeClr val="dk1"/>
          </a:lnRef>
          <a:fillRef idx="1">
            <a:schemeClr val="lt1"/>
          </a:fillRef>
          <a:effectRef idx="0">
            <a:schemeClr val="dk1"/>
          </a:effectRef>
          <a:fontRef idx="minor">
            <a:schemeClr val="dk1"/>
          </a:fontRef>
        </p:style>
        <p:txBody>
          <a:bodyPr rtlCol="1" anchor="ctr"/>
          <a:lstStyle/>
          <a:p>
            <a:r>
              <a:rPr lang="ar-KW" sz="4800" b="1" dirty="0">
                <a:solidFill>
                  <a:schemeClr val="accent2">
                    <a:lumMod val="75000"/>
                  </a:schemeClr>
                </a:solidFill>
                <a:latin typeface="Segoe UI Semibold" panose="020B0702040204020203" pitchFamily="34" charset="0"/>
                <a:cs typeface="Segoe UI Semibold" panose="020B0702040204020203" pitchFamily="34" charset="0"/>
              </a:rPr>
              <a:t>في نفوس أبنائهم .</a:t>
            </a:r>
          </a:p>
        </p:txBody>
      </p:sp>
      <p:sp>
        <p:nvSpPr>
          <p:cNvPr id="6" name="مستطيل 5">
            <a:extLst>
              <a:ext uri="{FF2B5EF4-FFF2-40B4-BE49-F238E27FC236}">
                <a16:creationId xmlns:a16="http://schemas.microsoft.com/office/drawing/2014/main" id="{5D9E1F9B-2720-48B8-9BE1-D7A7043A547F}"/>
              </a:ext>
            </a:extLst>
          </p:cNvPr>
          <p:cNvSpPr/>
          <p:nvPr/>
        </p:nvSpPr>
        <p:spPr>
          <a:xfrm>
            <a:off x="2670464" y="4061329"/>
            <a:ext cx="6476246" cy="804356"/>
          </a:xfrm>
          <a:prstGeom prst="rect">
            <a:avLst/>
          </a:prstGeom>
          <a:ln/>
        </p:spPr>
        <p:style>
          <a:lnRef idx="2">
            <a:schemeClr val="dk1"/>
          </a:lnRef>
          <a:fillRef idx="1">
            <a:schemeClr val="lt1"/>
          </a:fillRef>
          <a:effectRef idx="0">
            <a:schemeClr val="dk1"/>
          </a:effectRef>
          <a:fontRef idx="minor">
            <a:schemeClr val="dk1"/>
          </a:fontRef>
        </p:style>
        <p:txBody>
          <a:bodyPr rtlCol="1" anchor="ctr"/>
          <a:lstStyle/>
          <a:p>
            <a:r>
              <a:rPr lang="ar-KW" sz="7200" b="1" dirty="0">
                <a:solidFill>
                  <a:schemeClr val="accent2">
                    <a:lumMod val="75000"/>
                  </a:schemeClr>
                </a:solidFill>
              </a:rPr>
              <a:t>تضيء دروب الأبناء.</a:t>
            </a:r>
          </a:p>
        </p:txBody>
      </p:sp>
    </p:spTree>
    <p:extLst>
      <p:ext uri="{BB962C8B-B14F-4D97-AF65-F5344CB8AC3E}">
        <p14:creationId xmlns:p14="http://schemas.microsoft.com/office/powerpoint/2010/main" val="3985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داخلي, غرفة, حي, منضدة&#10;&#10;تم إنشاء الوصف تلقائياً">
            <a:extLst>
              <a:ext uri="{FF2B5EF4-FFF2-40B4-BE49-F238E27FC236}">
                <a16:creationId xmlns:a16="http://schemas.microsoft.com/office/drawing/2014/main" id="{4A1E1FDF-27DE-4AD5-9DB2-4A516E32F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3" y="2682"/>
            <a:ext cx="12182478" cy="7040207"/>
          </a:xfrm>
          <a:prstGeom prst="rect">
            <a:avLst/>
          </a:prstGeom>
        </p:spPr>
      </p:pic>
      <p:sp>
        <p:nvSpPr>
          <p:cNvPr id="11" name="مربع نص 10">
            <a:extLst>
              <a:ext uri="{FF2B5EF4-FFF2-40B4-BE49-F238E27FC236}">
                <a16:creationId xmlns:a16="http://schemas.microsoft.com/office/drawing/2014/main" id="{F745706C-68D8-47F8-B333-7A0575B3E7D8}"/>
              </a:ext>
            </a:extLst>
          </p:cNvPr>
          <p:cNvSpPr txBox="1"/>
          <p:nvPr/>
        </p:nvSpPr>
        <p:spPr>
          <a:xfrm>
            <a:off x="8239100" y="1975129"/>
            <a:ext cx="1367085" cy="3000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r>
              <a:rPr lang="ar-SA" sz="1350" dirty="0"/>
              <a:t>موضوع الدرس</a:t>
            </a:r>
          </a:p>
        </p:txBody>
      </p:sp>
      <p:pic>
        <p:nvPicPr>
          <p:cNvPr id="15" name="صورة 14">
            <a:extLst>
              <a:ext uri="{FF2B5EF4-FFF2-40B4-BE49-F238E27FC236}">
                <a16:creationId xmlns:a16="http://schemas.microsoft.com/office/drawing/2014/main" id="{584FFB1A-2405-40BD-8365-43A3DE7983A3}"/>
              </a:ext>
            </a:extLst>
          </p:cNvPr>
          <p:cNvPicPr>
            <a:picLocks noChangeAspect="1"/>
          </p:cNvPicPr>
          <p:nvPr/>
        </p:nvPicPr>
        <p:blipFill>
          <a:blip r:embed="rId3"/>
          <a:stretch>
            <a:fillRect/>
          </a:stretch>
        </p:blipFill>
        <p:spPr>
          <a:xfrm>
            <a:off x="9263608" y="1561889"/>
            <a:ext cx="685152" cy="685152"/>
          </a:xfrm>
          <a:prstGeom prst="rect">
            <a:avLst/>
          </a:prstGeom>
        </p:spPr>
      </p:pic>
      <p:sp>
        <p:nvSpPr>
          <p:cNvPr id="7" name="مستطيل 6">
            <a:extLst>
              <a:ext uri="{FF2B5EF4-FFF2-40B4-BE49-F238E27FC236}">
                <a16:creationId xmlns:a16="http://schemas.microsoft.com/office/drawing/2014/main" id="{AD202F68-1D29-40F1-AE95-D6BDF14DAACB}"/>
              </a:ext>
            </a:extLst>
          </p:cNvPr>
          <p:cNvSpPr/>
          <p:nvPr/>
        </p:nvSpPr>
        <p:spPr>
          <a:xfrm>
            <a:off x="5181450" y="1852507"/>
            <a:ext cx="3372698" cy="522699"/>
          </a:xfrm>
          <a:prstGeom prst="rect">
            <a:avLst/>
          </a:prstGeom>
          <a:noFill/>
        </p:spPr>
        <p:txBody>
          <a:bodyPr wrap="square" lIns="91368" tIns="45684" rIns="91368" bIns="45684">
            <a:spAutoFit/>
          </a:bodyPr>
          <a:lstStyle/>
          <a:p>
            <a:pPr algn="ctr"/>
            <a:r>
              <a:rPr lang="ar-KW" sz="2797"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Arial" panose="020B0604020202020204" pitchFamily="34" charset="0"/>
              </a:rPr>
              <a:t>إلى والدي ص:85</a:t>
            </a:r>
          </a:p>
        </p:txBody>
      </p:sp>
      <p:sp>
        <p:nvSpPr>
          <p:cNvPr id="10" name="مربع نص 9">
            <a:extLst>
              <a:ext uri="{FF2B5EF4-FFF2-40B4-BE49-F238E27FC236}">
                <a16:creationId xmlns:a16="http://schemas.microsoft.com/office/drawing/2014/main" id="{748B6389-08C6-425F-9002-C0C6D3767E86}"/>
              </a:ext>
            </a:extLst>
          </p:cNvPr>
          <p:cNvSpPr txBox="1"/>
          <p:nvPr/>
        </p:nvSpPr>
        <p:spPr>
          <a:xfrm>
            <a:off x="8504864" y="2949400"/>
            <a:ext cx="1109645" cy="2998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1">
            <a:spAutoFit/>
          </a:bodyPr>
          <a:lstStyle/>
          <a:p>
            <a:r>
              <a:rPr lang="ar-SA" sz="1350" dirty="0"/>
              <a:t>معيار المنهج</a:t>
            </a:r>
          </a:p>
        </p:txBody>
      </p:sp>
      <p:pic>
        <p:nvPicPr>
          <p:cNvPr id="14" name="صورة 13">
            <a:extLst>
              <a:ext uri="{FF2B5EF4-FFF2-40B4-BE49-F238E27FC236}">
                <a16:creationId xmlns:a16="http://schemas.microsoft.com/office/drawing/2014/main" id="{4836046C-9632-4C2A-8EB8-BEAF5C64CD63}"/>
              </a:ext>
            </a:extLst>
          </p:cNvPr>
          <p:cNvPicPr>
            <a:picLocks noChangeAspect="1"/>
          </p:cNvPicPr>
          <p:nvPr/>
        </p:nvPicPr>
        <p:blipFill>
          <a:blip r:embed="rId3"/>
          <a:stretch>
            <a:fillRect/>
          </a:stretch>
        </p:blipFill>
        <p:spPr>
          <a:xfrm>
            <a:off x="9339652" y="2542119"/>
            <a:ext cx="685152" cy="685152"/>
          </a:xfrm>
          <a:prstGeom prst="rect">
            <a:avLst/>
          </a:prstGeom>
        </p:spPr>
      </p:pic>
      <p:sp>
        <p:nvSpPr>
          <p:cNvPr id="4" name="مستطيل 3">
            <a:extLst>
              <a:ext uri="{FF2B5EF4-FFF2-40B4-BE49-F238E27FC236}">
                <a16:creationId xmlns:a16="http://schemas.microsoft.com/office/drawing/2014/main" id="{0316FBC7-4B2D-4978-9B08-380B0B403B28}"/>
              </a:ext>
            </a:extLst>
          </p:cNvPr>
          <p:cNvSpPr/>
          <p:nvPr/>
        </p:nvSpPr>
        <p:spPr>
          <a:xfrm>
            <a:off x="4529649" y="3111957"/>
            <a:ext cx="3975215" cy="738591"/>
          </a:xfrm>
          <a:prstGeom prst="rect">
            <a:avLst/>
          </a:prstGeom>
          <a:noFill/>
        </p:spPr>
        <p:txBody>
          <a:bodyPr wrap="square" lIns="91368" tIns="45684" rIns="91368" bIns="45684">
            <a:spAutoFit/>
          </a:bodyPr>
          <a:lstStyle/>
          <a:p>
            <a:pPr algn="ctr"/>
            <a:r>
              <a:rPr lang="ar-KW"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WordVisi_MSFontService"/>
              </a:rPr>
              <a:t>(2-5) </a:t>
            </a:r>
            <a:r>
              <a:rPr lang="ar-KW" sz="1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Arial" panose="020B0604020202020204" pitchFamily="34" charset="0"/>
              </a:rPr>
              <a:t>تصوغ الأفكار الرئيسة والثانوية ملخصةً شفهيًّا مغزى النص مبينةً موضوعه. </a:t>
            </a:r>
            <a:endParaRPr lang="ar-KW"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76977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463921E5-948F-4FC1-94CB-AA3CEBD79D69}"/>
              </a:ext>
            </a:extLst>
          </p:cNvPr>
          <p:cNvSpPr/>
          <p:nvPr/>
        </p:nvSpPr>
        <p:spPr>
          <a:xfrm>
            <a:off x="407368" y="1412777"/>
            <a:ext cx="11665296" cy="5445223"/>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ar-KW"/>
          </a:p>
        </p:txBody>
      </p:sp>
      <p:sp>
        <p:nvSpPr>
          <p:cNvPr id="5" name="مربع نص 4">
            <a:extLst>
              <a:ext uri="{FF2B5EF4-FFF2-40B4-BE49-F238E27FC236}">
                <a16:creationId xmlns:a16="http://schemas.microsoft.com/office/drawing/2014/main" id="{AD1BB323-D43E-461E-A92D-719DBF862476}"/>
              </a:ext>
            </a:extLst>
          </p:cNvPr>
          <p:cNvSpPr txBox="1"/>
          <p:nvPr/>
        </p:nvSpPr>
        <p:spPr>
          <a:xfrm>
            <a:off x="1103473" y="575350"/>
            <a:ext cx="10399598" cy="584775"/>
          </a:xfrm>
          <a:prstGeom prst="rect">
            <a:avLst/>
          </a:prstGeom>
          <a:noFill/>
        </p:spPr>
        <p:txBody>
          <a:bodyPr wrap="square">
            <a:spAutoFit/>
          </a:bodyPr>
          <a:lstStyle/>
          <a:p>
            <a:r>
              <a:rPr lang="ar-KW" sz="3200" b="1" dirty="0">
                <a:solidFill>
                  <a:schemeClr val="accent1">
                    <a:lumMod val="50000"/>
                  </a:schemeClr>
                </a:solidFill>
                <a:latin typeface="Arial" panose="020B0604020202020204" pitchFamily="34" charset="0"/>
              </a:rPr>
              <a:t>أكمل الفراغ بفكر ثانوية من النص في لغة سليمة </a:t>
            </a:r>
            <a:endParaRPr lang="ar-KW" sz="3200" dirty="0">
              <a:solidFill>
                <a:schemeClr val="accent1">
                  <a:lumMod val="50000"/>
                </a:schemeClr>
              </a:solidFill>
            </a:endParaRPr>
          </a:p>
        </p:txBody>
      </p:sp>
      <p:sp>
        <p:nvSpPr>
          <p:cNvPr id="7" name="مربع نص 6">
            <a:extLst>
              <a:ext uri="{FF2B5EF4-FFF2-40B4-BE49-F238E27FC236}">
                <a16:creationId xmlns:a16="http://schemas.microsoft.com/office/drawing/2014/main" id="{EB1E51BC-3F8F-4922-9337-898E880889EE}"/>
              </a:ext>
            </a:extLst>
          </p:cNvPr>
          <p:cNvSpPr txBox="1"/>
          <p:nvPr/>
        </p:nvSpPr>
        <p:spPr>
          <a:xfrm>
            <a:off x="1103473" y="1424043"/>
            <a:ext cx="10585176" cy="1015663"/>
          </a:xfrm>
          <a:prstGeom prst="rect">
            <a:avLst/>
          </a:prstGeom>
          <a:noFill/>
        </p:spPr>
        <p:txBody>
          <a:bodyPr wrap="square">
            <a:spAutoFit/>
          </a:bodyPr>
          <a:lstStyle/>
          <a:p>
            <a:pPr rtl="0" fontAlgn="base"/>
            <a:r>
              <a:rPr lang="ar-KW" sz="6000" b="1" dirty="0">
                <a:solidFill>
                  <a:srgbClr val="000000"/>
                </a:solidFill>
                <a:latin typeface="Times New Roman" panose="02020603050405020304" pitchFamily="18" charset="0"/>
                <a:cs typeface="Arial" panose="020B0604020202020204" pitchFamily="34" charset="0"/>
              </a:rPr>
              <a:t>• </a:t>
            </a:r>
            <a:r>
              <a:rPr lang="ar-KW" sz="3200" b="1" dirty="0"/>
              <a:t>الابن يحبُّ ......................................... </a:t>
            </a:r>
            <a:endParaRPr lang="ar-KW" sz="6000" dirty="0">
              <a:solidFill>
                <a:srgbClr val="000000"/>
              </a:solidFill>
              <a:latin typeface="Times New Roman" panose="02020603050405020304" pitchFamily="18" charset="0"/>
            </a:endParaRPr>
          </a:p>
        </p:txBody>
      </p:sp>
      <p:sp>
        <p:nvSpPr>
          <p:cNvPr id="9" name="مربع نص 8">
            <a:extLst>
              <a:ext uri="{FF2B5EF4-FFF2-40B4-BE49-F238E27FC236}">
                <a16:creationId xmlns:a16="http://schemas.microsoft.com/office/drawing/2014/main" id="{243FF168-2D7C-43EA-8ABB-50B528A44E5D}"/>
              </a:ext>
            </a:extLst>
          </p:cNvPr>
          <p:cNvSpPr txBox="1"/>
          <p:nvPr/>
        </p:nvSpPr>
        <p:spPr>
          <a:xfrm>
            <a:off x="3696130" y="2321586"/>
            <a:ext cx="7836849" cy="1354217"/>
          </a:xfrm>
          <a:prstGeom prst="rect">
            <a:avLst/>
          </a:prstGeom>
          <a:noFill/>
        </p:spPr>
        <p:txBody>
          <a:bodyPr wrap="square">
            <a:spAutoFit/>
          </a:bodyPr>
          <a:lstStyle/>
          <a:p>
            <a:r>
              <a:rPr lang="ar-KW" sz="5400" b="1" dirty="0">
                <a:solidFill>
                  <a:srgbClr val="000000"/>
                </a:solidFill>
                <a:latin typeface="Times New Roman" panose="02020603050405020304" pitchFamily="18" charset="0"/>
                <a:cs typeface="Arial" panose="020B0604020202020204" pitchFamily="34" charset="0"/>
              </a:rPr>
              <a:t>•</a:t>
            </a:r>
            <a:r>
              <a:rPr lang="ar-KW" sz="2800" b="1" dirty="0"/>
              <a:t>الابن يسير .................................................</a:t>
            </a:r>
            <a:endParaRPr lang="en-US" sz="2800" dirty="0"/>
          </a:p>
          <a:p>
            <a:r>
              <a:rPr lang="ar-KW" sz="2800" b="1" dirty="0"/>
              <a:t>     </a:t>
            </a:r>
            <a:endParaRPr lang="ar-KW" sz="5400" dirty="0"/>
          </a:p>
        </p:txBody>
      </p:sp>
      <p:sp>
        <p:nvSpPr>
          <p:cNvPr id="11" name="مربع نص 10">
            <a:extLst>
              <a:ext uri="{FF2B5EF4-FFF2-40B4-BE49-F238E27FC236}">
                <a16:creationId xmlns:a16="http://schemas.microsoft.com/office/drawing/2014/main" id="{B3846570-87D7-4025-9EEB-69D775E1CDCF}"/>
              </a:ext>
            </a:extLst>
          </p:cNvPr>
          <p:cNvSpPr txBox="1"/>
          <p:nvPr/>
        </p:nvSpPr>
        <p:spPr>
          <a:xfrm>
            <a:off x="2161911" y="3401984"/>
            <a:ext cx="9645475" cy="646331"/>
          </a:xfrm>
          <a:prstGeom prst="rect">
            <a:avLst/>
          </a:prstGeom>
          <a:noFill/>
        </p:spPr>
        <p:txBody>
          <a:bodyPr wrap="square">
            <a:spAutoFit/>
          </a:bodyPr>
          <a:lstStyle/>
          <a:p>
            <a:pPr marL="571500" indent="-571500">
              <a:buFont typeface="Arial" panose="020B0604020202020204" pitchFamily="34" charset="0"/>
              <a:buChar char="•"/>
            </a:pPr>
            <a:r>
              <a:rPr lang="ar-KW" sz="3600" b="1" dirty="0">
                <a:solidFill>
                  <a:srgbClr val="000000"/>
                </a:solidFill>
                <a:latin typeface="Times New Roman" panose="02020603050405020304" pitchFamily="18" charset="0"/>
                <a:cs typeface="Arial" panose="020B0604020202020204" pitchFamily="34" charset="0"/>
              </a:rPr>
              <a:t>مساعدة الأب لابنه تساعده على .............................</a:t>
            </a:r>
            <a:endParaRPr lang="ar-KW" sz="3600" dirty="0"/>
          </a:p>
        </p:txBody>
      </p:sp>
      <p:pic>
        <p:nvPicPr>
          <p:cNvPr id="13" name="صورة 12">
            <a:extLst>
              <a:ext uri="{FF2B5EF4-FFF2-40B4-BE49-F238E27FC236}">
                <a16:creationId xmlns:a16="http://schemas.microsoft.com/office/drawing/2014/main" id="{3B96420D-DF6B-4EC9-AC64-5F263846D9A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32545" y="4149946"/>
            <a:ext cx="2298724" cy="2302321"/>
          </a:xfrm>
          <a:prstGeom prst="rect">
            <a:avLst/>
          </a:prstGeom>
          <a:effectLst>
            <a:glow rad="101600">
              <a:schemeClr val="accent6">
                <a:satMod val="175000"/>
                <a:alpha val="40000"/>
              </a:schemeClr>
            </a:glow>
          </a:effectLst>
        </p:spPr>
      </p:pic>
      <p:pic>
        <p:nvPicPr>
          <p:cNvPr id="10" name="صورة 9" descr="صورة تحتوي على قصاصة فنية&#10;&#10;تم إنشاء الوصف تلقائياً">
            <a:extLst>
              <a:ext uri="{FF2B5EF4-FFF2-40B4-BE49-F238E27FC236}">
                <a16:creationId xmlns:a16="http://schemas.microsoft.com/office/drawing/2014/main" id="{FDB99104-8692-499B-95A2-FB878C3F4C5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708372" y="4302776"/>
            <a:ext cx="2166381" cy="24470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مستطيل: زوايا مستديرة 3">
            <a:extLst>
              <a:ext uri="{FF2B5EF4-FFF2-40B4-BE49-F238E27FC236}">
                <a16:creationId xmlns:a16="http://schemas.microsoft.com/office/drawing/2014/main" id="{9F747070-C8A6-43D4-A617-5A872A21CB0B}"/>
              </a:ext>
            </a:extLst>
          </p:cNvPr>
          <p:cNvSpPr/>
          <p:nvPr/>
        </p:nvSpPr>
        <p:spPr>
          <a:xfrm>
            <a:off x="3977539" y="1424043"/>
            <a:ext cx="4837043" cy="698360"/>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1" anchor="ctr"/>
          <a:lstStyle/>
          <a:p>
            <a:r>
              <a:rPr lang="ar-KW" sz="3200" b="1" dirty="0">
                <a:solidFill>
                  <a:schemeClr val="accent2">
                    <a:lumMod val="75000"/>
                  </a:schemeClr>
                </a:solidFill>
              </a:rPr>
              <a:t>أباه حباً جماً </a:t>
            </a:r>
          </a:p>
        </p:txBody>
      </p:sp>
      <p:sp>
        <p:nvSpPr>
          <p:cNvPr id="6" name="مستطيل 5">
            <a:extLst>
              <a:ext uri="{FF2B5EF4-FFF2-40B4-BE49-F238E27FC236}">
                <a16:creationId xmlns:a16="http://schemas.microsoft.com/office/drawing/2014/main" id="{EE327DF3-65A7-4C16-BEF8-0BC9153057C4}"/>
              </a:ext>
            </a:extLst>
          </p:cNvPr>
          <p:cNvSpPr/>
          <p:nvPr/>
        </p:nvSpPr>
        <p:spPr>
          <a:xfrm>
            <a:off x="3803375" y="2260612"/>
            <a:ext cx="5408252" cy="76886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a:r>
              <a:rPr lang="ar-KW" sz="2400" b="1" dirty="0">
                <a:solidFill>
                  <a:schemeClr val="accent2">
                    <a:lumMod val="75000"/>
                  </a:schemeClr>
                </a:solidFill>
              </a:rPr>
              <a:t>على الدرب الذي أرشده إليه والده .</a:t>
            </a:r>
          </a:p>
        </p:txBody>
      </p:sp>
      <p:sp>
        <p:nvSpPr>
          <p:cNvPr id="8" name="مستطيل 7">
            <a:extLst>
              <a:ext uri="{FF2B5EF4-FFF2-40B4-BE49-F238E27FC236}">
                <a16:creationId xmlns:a16="http://schemas.microsoft.com/office/drawing/2014/main" id="{2468C378-9E26-46B9-92B0-CC7E78CC1EDD}"/>
              </a:ext>
            </a:extLst>
          </p:cNvPr>
          <p:cNvSpPr/>
          <p:nvPr/>
        </p:nvSpPr>
        <p:spPr>
          <a:xfrm>
            <a:off x="1599988" y="3133915"/>
            <a:ext cx="4755102" cy="9144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r>
              <a:rPr lang="ar-KW" sz="2800" b="1" dirty="0">
                <a:solidFill>
                  <a:schemeClr val="accent2">
                    <a:lumMod val="75000"/>
                  </a:schemeClr>
                </a:solidFill>
              </a:rPr>
              <a:t>على تجاوز عثراته .</a:t>
            </a:r>
          </a:p>
        </p:txBody>
      </p:sp>
    </p:spTree>
    <p:extLst>
      <p:ext uri="{BB962C8B-B14F-4D97-AF65-F5344CB8AC3E}">
        <p14:creationId xmlns:p14="http://schemas.microsoft.com/office/powerpoint/2010/main" val="14650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4" grpId="0"/>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3E3EC"/>
        </a:solidFill>
        <a:effectLst/>
      </p:bgPr>
    </p:bg>
    <p:spTree>
      <p:nvGrpSpPr>
        <p:cNvPr id="1" name=""/>
        <p:cNvGrpSpPr/>
        <p:nvPr/>
      </p:nvGrpSpPr>
      <p:grpSpPr>
        <a:xfrm>
          <a:off x="0" y="0"/>
          <a:ext cx="0" cy="0"/>
          <a:chOff x="0" y="0"/>
          <a:chExt cx="0" cy="0"/>
        </a:xfrm>
      </p:grpSpPr>
      <p:pic>
        <p:nvPicPr>
          <p:cNvPr id="1028" name="Picture 4" descr="Funky Little Girl Blowing Bubbles Vector Illustration 160148 Vector Art ...">
            <a:extLst>
              <a:ext uri="{FF2B5EF4-FFF2-40B4-BE49-F238E27FC236}">
                <a16:creationId xmlns:a16="http://schemas.microsoft.com/office/drawing/2014/main" id="{5A508D9A-546B-2239-0A2E-68905EFD6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21182"/>
            <a:ext cx="5313840" cy="37199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12+ Bubbles Clipart - Preview : Ocean Bubbles Cli | HDClipartAll">
            <a:extLst>
              <a:ext uri="{FF2B5EF4-FFF2-40B4-BE49-F238E27FC236}">
                <a16:creationId xmlns:a16="http://schemas.microsoft.com/office/drawing/2014/main" id="{4E55A2DE-9C20-E954-0E38-41067F4C1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16" y="171451"/>
            <a:ext cx="14859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12+ Bubbles Clipart - Preview : Ocean Bubbles Cli | HDClipartAll">
            <a:extLst>
              <a:ext uri="{FF2B5EF4-FFF2-40B4-BE49-F238E27FC236}">
                <a16:creationId xmlns:a16="http://schemas.microsoft.com/office/drawing/2014/main" id="{1011FD04-B828-B52C-6B0F-19CBE6F54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090" y="4616944"/>
            <a:ext cx="737295" cy="7372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12+ Bubbles Clipart - Preview : Ocean Bubbles Cli | HDClipartAll">
            <a:extLst>
              <a:ext uri="{FF2B5EF4-FFF2-40B4-BE49-F238E27FC236}">
                <a16:creationId xmlns:a16="http://schemas.microsoft.com/office/drawing/2014/main" id="{A88E5035-A35A-6135-90F4-FF273C34F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745" y="766466"/>
            <a:ext cx="737295" cy="7372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2+ Bubbles Clipart - Preview : Ocean Bubbles Cli | HDClipartAll">
            <a:extLst>
              <a:ext uri="{FF2B5EF4-FFF2-40B4-BE49-F238E27FC236}">
                <a16:creationId xmlns:a16="http://schemas.microsoft.com/office/drawing/2014/main" id="{09738C6A-754F-5C41-1614-6881324DC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67" y="2345884"/>
            <a:ext cx="737295" cy="737295"/>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1C4D2204-0F3E-61B3-FF67-1027E553EFA5}"/>
              </a:ext>
            </a:extLst>
          </p:cNvPr>
          <p:cNvSpPr txBox="1"/>
          <p:nvPr/>
        </p:nvSpPr>
        <p:spPr>
          <a:xfrm>
            <a:off x="6209380" y="5247864"/>
            <a:ext cx="5437130" cy="769441"/>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ar-KW" sz="4400" dirty="0">
                <a:effectLst>
                  <a:outerShdw blurRad="38100" dist="38100" dir="2700000" algn="tl">
                    <a:srgbClr val="000000">
                      <a:alpha val="43137"/>
                    </a:srgbClr>
                  </a:outerShdw>
                </a:effectLst>
              </a:rPr>
              <a:t>مرادف كلمة </a:t>
            </a:r>
            <a:r>
              <a:rPr lang="ar-KW" sz="4400" dirty="0">
                <a:solidFill>
                  <a:srgbClr val="FF0000"/>
                </a:solidFill>
                <a:effectLst>
                  <a:outerShdw blurRad="38100" dist="38100" dir="2700000" algn="tl">
                    <a:srgbClr val="000000">
                      <a:alpha val="43137"/>
                    </a:srgbClr>
                  </a:outerShdw>
                </a:effectLst>
                <a:highlight>
                  <a:srgbClr val="FFFF00"/>
                </a:highlight>
              </a:rPr>
              <a:t>موئل</a:t>
            </a:r>
            <a:r>
              <a:rPr lang="ar-KW" sz="4400" dirty="0">
                <a:effectLst>
                  <a:outerShdw blurRad="38100" dist="38100" dir="2700000" algn="tl">
                    <a:srgbClr val="000000">
                      <a:alpha val="43137"/>
                    </a:srgbClr>
                  </a:outerShdw>
                </a:effectLst>
              </a:rPr>
              <a:t> ؟</a:t>
            </a:r>
          </a:p>
        </p:txBody>
      </p:sp>
      <p:grpSp>
        <p:nvGrpSpPr>
          <p:cNvPr id="12" name="مجموعة 11">
            <a:extLst>
              <a:ext uri="{FF2B5EF4-FFF2-40B4-BE49-F238E27FC236}">
                <a16:creationId xmlns:a16="http://schemas.microsoft.com/office/drawing/2014/main" id="{ABEEA25E-95D8-2C66-D3F8-EF32F7C83A49}"/>
              </a:ext>
            </a:extLst>
          </p:cNvPr>
          <p:cNvGrpSpPr/>
          <p:nvPr/>
        </p:nvGrpSpPr>
        <p:grpSpPr>
          <a:xfrm>
            <a:off x="4629962" y="1501715"/>
            <a:ext cx="3158836" cy="3158836"/>
            <a:chOff x="4629962" y="1501715"/>
            <a:chExt cx="3158836" cy="3158836"/>
          </a:xfrm>
        </p:grpSpPr>
        <p:pic>
          <p:nvPicPr>
            <p:cNvPr id="2" name="Picture 2" descr="12+ Bubbles Clipart - Preview : Ocean Bubbles Cli | HDClipartAll">
              <a:extLst>
                <a:ext uri="{FF2B5EF4-FFF2-40B4-BE49-F238E27FC236}">
                  <a16:creationId xmlns:a16="http://schemas.microsoft.com/office/drawing/2014/main" id="{86F1C225-78BE-221D-E24C-B8DE6CA90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962" y="1501715"/>
              <a:ext cx="3158836" cy="3158836"/>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a:extLst>
                <a:ext uri="{FF2B5EF4-FFF2-40B4-BE49-F238E27FC236}">
                  <a16:creationId xmlns:a16="http://schemas.microsoft.com/office/drawing/2014/main" id="{A39FB1A8-8CF7-EF65-5DB8-D94D560BE6A6}"/>
                </a:ext>
              </a:extLst>
            </p:cNvPr>
            <p:cNvSpPr/>
            <p:nvPr/>
          </p:nvSpPr>
          <p:spPr>
            <a:xfrm>
              <a:off x="5552920" y="2759517"/>
              <a:ext cx="1125629" cy="923330"/>
            </a:xfrm>
            <a:prstGeom prst="rect">
              <a:avLst/>
            </a:prstGeom>
            <a:noFill/>
          </p:spPr>
          <p:txBody>
            <a:bodyPr wrap="none" lIns="91440" tIns="45720" rIns="91440" bIns="45720">
              <a:spAutoFit/>
            </a:bodyPr>
            <a:lstStyle/>
            <a:p>
              <a:pPr algn="ctr"/>
              <a:r>
                <a:rPr lang="ar-SA" sz="5400" dirty="0">
                  <a:ln w="0"/>
                  <a:effectLst>
                    <a:outerShdw blurRad="38100" dist="19050" dir="2700000" algn="tl" rotWithShape="0">
                      <a:schemeClr val="dk1">
                        <a:alpha val="40000"/>
                      </a:schemeClr>
                    </a:outerShdw>
                  </a:effectLst>
                </a:rPr>
                <a:t>ملجأ</a:t>
              </a:r>
            </a:p>
          </p:txBody>
        </p:sp>
      </p:grpSp>
      <p:grpSp>
        <p:nvGrpSpPr>
          <p:cNvPr id="11" name="مجموعة 10">
            <a:extLst>
              <a:ext uri="{FF2B5EF4-FFF2-40B4-BE49-F238E27FC236}">
                <a16:creationId xmlns:a16="http://schemas.microsoft.com/office/drawing/2014/main" id="{54B409B4-FA60-4A5C-7A61-4E97977E2215}"/>
              </a:ext>
            </a:extLst>
          </p:cNvPr>
          <p:cNvGrpSpPr/>
          <p:nvPr/>
        </p:nvGrpSpPr>
        <p:grpSpPr>
          <a:xfrm>
            <a:off x="8364384" y="914401"/>
            <a:ext cx="3158836" cy="3158836"/>
            <a:chOff x="8327434" y="914401"/>
            <a:chExt cx="3158836" cy="3158836"/>
          </a:xfrm>
        </p:grpSpPr>
        <p:pic>
          <p:nvPicPr>
            <p:cNvPr id="3" name="Picture 2" descr="12+ Bubbles Clipart - Preview : Ocean Bubbles Cli | HDClipartAll">
              <a:extLst>
                <a:ext uri="{FF2B5EF4-FFF2-40B4-BE49-F238E27FC236}">
                  <a16:creationId xmlns:a16="http://schemas.microsoft.com/office/drawing/2014/main" id="{1C548793-7A4C-C969-CED2-0EE610443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7434" y="914401"/>
              <a:ext cx="3158836" cy="3158836"/>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a:extLst>
                <a:ext uri="{FF2B5EF4-FFF2-40B4-BE49-F238E27FC236}">
                  <a16:creationId xmlns:a16="http://schemas.microsoft.com/office/drawing/2014/main" id="{C808FE59-553C-C4D5-080F-FA3864C6ABD2}"/>
                </a:ext>
              </a:extLst>
            </p:cNvPr>
            <p:cNvSpPr/>
            <p:nvPr/>
          </p:nvSpPr>
          <p:spPr>
            <a:xfrm>
              <a:off x="9130838" y="2032154"/>
              <a:ext cx="1552028"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مخرج</a:t>
              </a:r>
            </a:p>
          </p:txBody>
        </p:sp>
      </p:grpSp>
      <p:grpSp>
        <p:nvGrpSpPr>
          <p:cNvPr id="14" name="مجموعة 13">
            <a:extLst>
              <a:ext uri="{FF2B5EF4-FFF2-40B4-BE49-F238E27FC236}">
                <a16:creationId xmlns:a16="http://schemas.microsoft.com/office/drawing/2014/main" id="{9B4F18A3-E54F-CC8F-6E6A-7131D5649095}"/>
              </a:ext>
            </a:extLst>
          </p:cNvPr>
          <p:cNvGrpSpPr/>
          <p:nvPr/>
        </p:nvGrpSpPr>
        <p:grpSpPr>
          <a:xfrm>
            <a:off x="1069424" y="114302"/>
            <a:ext cx="3158836" cy="3158836"/>
            <a:chOff x="1069424" y="114302"/>
            <a:chExt cx="3158836" cy="3158836"/>
          </a:xfrm>
        </p:grpSpPr>
        <p:pic>
          <p:nvPicPr>
            <p:cNvPr id="1026" name="Picture 2" descr="12+ Bubbles Clipart - Preview : Ocean Bubbles Cli | HDClipartAll">
              <a:extLst>
                <a:ext uri="{FF2B5EF4-FFF2-40B4-BE49-F238E27FC236}">
                  <a16:creationId xmlns:a16="http://schemas.microsoft.com/office/drawing/2014/main" id="{236A5B62-F099-694C-EFCC-68FF322DA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424" y="114302"/>
              <a:ext cx="3158836" cy="3158836"/>
            </a:xfrm>
            <a:prstGeom prst="rect">
              <a:avLst/>
            </a:prstGeom>
            <a:noFill/>
            <a:extLst>
              <a:ext uri="{909E8E84-426E-40DD-AFC4-6F175D3DCCD1}">
                <a14:hiddenFill xmlns:a14="http://schemas.microsoft.com/office/drawing/2010/main">
                  <a:solidFill>
                    <a:srgbClr val="FFFFFF"/>
                  </a:solidFill>
                </a14:hiddenFill>
              </a:ext>
            </a:extLst>
          </p:spPr>
        </p:pic>
        <p:sp>
          <p:nvSpPr>
            <p:cNvPr id="13" name="مستطيل 12">
              <a:extLst>
                <a:ext uri="{FF2B5EF4-FFF2-40B4-BE49-F238E27FC236}">
                  <a16:creationId xmlns:a16="http://schemas.microsoft.com/office/drawing/2014/main" id="{EAFE9871-54FD-9D5F-3C0B-A84DED674D70}"/>
                </a:ext>
              </a:extLst>
            </p:cNvPr>
            <p:cNvSpPr/>
            <p:nvPr/>
          </p:nvSpPr>
          <p:spPr>
            <a:xfrm>
              <a:off x="2050024" y="1235497"/>
              <a:ext cx="1213794"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منفى</a:t>
              </a:r>
            </a:p>
          </p:txBody>
        </p:sp>
      </p:grpSp>
    </p:spTree>
    <p:extLst>
      <p:ext uri="{BB962C8B-B14F-4D97-AF65-F5344CB8AC3E}">
        <p14:creationId xmlns:p14="http://schemas.microsoft.com/office/powerpoint/2010/main" val="1479138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2"/>
                                        </p:tgtEl>
                                      </p:cBhvr>
                                      <p:by x="150000" y="150000"/>
                                    </p:animScale>
                                  </p:childTnLst>
                                </p:cTn>
                              </p:par>
                            </p:childTnLst>
                          </p:cTn>
                        </p:par>
                      </p:childTnLst>
                    </p:cTn>
                  </p:par>
                </p:childTnLst>
              </p:cTn>
              <p:nextCondLst>
                <p:cond evt="onClick" delay="0">
                  <p:tgtEl>
                    <p:spTgt spid="1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stretch>
            <a:fillRect/>
          </a:stretch>
        </p:blipFill>
        <p:spPr>
          <a:xfrm>
            <a:off x="0" y="1"/>
            <a:ext cx="12192000" cy="6857999"/>
          </a:xfrm>
          <a:prstGeom prst="rect">
            <a:avLst/>
          </a:prstGeom>
        </p:spPr>
      </p:pic>
      <p:sp>
        <p:nvSpPr>
          <p:cNvPr id="2" name="مستطيل 1">
            <a:extLst>
              <a:ext uri="{FF2B5EF4-FFF2-40B4-BE49-F238E27FC236}">
                <a16:creationId xmlns:a16="http://schemas.microsoft.com/office/drawing/2014/main" id="{D880087F-911C-4C6E-9A42-3015E7F31A23}"/>
              </a:ext>
            </a:extLst>
          </p:cNvPr>
          <p:cNvSpPr/>
          <p:nvPr/>
        </p:nvSpPr>
        <p:spPr>
          <a:xfrm>
            <a:off x="3705281" y="2150305"/>
            <a:ext cx="5370381" cy="1569660"/>
          </a:xfrm>
          <a:prstGeom prst="rect">
            <a:avLst/>
          </a:prstGeom>
          <a:noFill/>
        </p:spPr>
        <p:txBody>
          <a:bodyPr wrap="non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4800" b="1" i="0" u="none" strike="noStrike" kern="1200" cap="none" spc="0" normalizeH="0" baseline="0" noProof="0" dirty="0">
                <a:ln w="0"/>
                <a:solidFill>
                  <a:srgbClr val="A53010">
                    <a:lumMod val="75000"/>
                  </a:srgbClr>
                </a:solidFill>
                <a:effectLst>
                  <a:outerShdw blurRad="38100" dist="19050" dir="2700000" algn="tl" rotWithShape="0">
                    <a:prstClr val="black">
                      <a:alpha val="40000"/>
                    </a:prstClr>
                  </a:outerShdw>
                </a:effectLst>
                <a:uLnTx/>
                <a:uFillTx/>
                <a:latin typeface="Century Gothic"/>
                <a:ea typeface="+mn-ea"/>
                <a:cs typeface="Tahoma" panose="020B0604030504040204" pitchFamily="34" charset="0"/>
              </a:rPr>
              <a:t>أشكر لكم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4800" b="1" i="0" u="none" strike="noStrike" kern="1200" cap="none" spc="0" normalizeH="0" baseline="0" noProof="0" dirty="0">
                <a:ln w="0"/>
                <a:solidFill>
                  <a:srgbClr val="A53010">
                    <a:lumMod val="75000"/>
                  </a:srgbClr>
                </a:solidFill>
                <a:effectLst>
                  <a:outerShdw blurRad="38100" dist="19050" dir="2700000" algn="tl" rotWithShape="0">
                    <a:prstClr val="black">
                      <a:alpha val="40000"/>
                    </a:prstClr>
                  </a:outerShdw>
                </a:effectLst>
                <a:uLnTx/>
                <a:uFillTx/>
                <a:latin typeface="Century Gothic"/>
                <a:ea typeface="+mn-ea"/>
                <a:cs typeface="Tahoma" panose="020B0604030504040204" pitchFamily="34" charset="0"/>
              </a:rPr>
              <a:t>حُسن استماعكم  </a:t>
            </a:r>
            <a:endParaRPr kumimoji="0" lang="ar-SA" sz="4800" b="1" i="0" u="none" strike="noStrike" kern="1200" cap="none" spc="0" normalizeH="0" baseline="0" noProof="0" dirty="0">
              <a:ln w="0"/>
              <a:solidFill>
                <a:srgbClr val="A53010">
                  <a:lumMod val="75000"/>
                </a:srgbClr>
              </a:solidFill>
              <a:effectLst>
                <a:outerShdw blurRad="38100" dist="19050" dir="2700000" algn="tl" rotWithShape="0">
                  <a:prstClr val="black">
                    <a:alpha val="40000"/>
                  </a:prstClr>
                </a:outerShdw>
              </a:effectLst>
              <a:uLnTx/>
              <a:uFillTx/>
              <a:latin typeface="Century Gothic"/>
              <a:ea typeface="+mn-ea"/>
              <a:cs typeface="Tahoma" panose="020B0604030504040204" pitchFamily="34" charset="0"/>
            </a:endParaRPr>
          </a:p>
        </p:txBody>
      </p:sp>
      <p:sp>
        <p:nvSpPr>
          <p:cNvPr id="6" name="مستطيل 5">
            <a:extLst>
              <a:ext uri="{FF2B5EF4-FFF2-40B4-BE49-F238E27FC236}">
                <a16:creationId xmlns:a16="http://schemas.microsoft.com/office/drawing/2014/main" id="{7A916095-2884-42BA-B325-2AAFD91C538F}"/>
              </a:ext>
            </a:extLst>
          </p:cNvPr>
          <p:cNvSpPr/>
          <p:nvPr/>
        </p:nvSpPr>
        <p:spPr>
          <a:xfrm>
            <a:off x="3242299" y="5577881"/>
            <a:ext cx="6513322" cy="584775"/>
          </a:xfrm>
          <a:prstGeom prst="rect">
            <a:avLst/>
          </a:prstGeom>
          <a:noFill/>
        </p:spPr>
        <p:txBody>
          <a:bodyPr wrap="non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KW" sz="3200" b="1"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entury Gothic"/>
                <a:ea typeface="+mn-ea"/>
                <a:cs typeface="Tahoma" panose="020B0604030504040204" pitchFamily="34" charset="0"/>
              </a:rPr>
              <a:t>والسلام عليكم ورحمة الله وبركاته</a:t>
            </a:r>
            <a:endParaRPr kumimoji="0" lang="ar-SA" sz="3200" b="1"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entury Gothic"/>
              <a:ea typeface="+mn-ea"/>
              <a:cs typeface="Tahoma" panose="020B0604030504040204" pitchFamily="34" charset="0"/>
            </a:endParaRPr>
          </a:p>
        </p:txBody>
      </p:sp>
    </p:spTree>
    <p:extLst>
      <p:ext uri="{BB962C8B-B14F-4D97-AF65-F5344CB8AC3E}">
        <p14:creationId xmlns:p14="http://schemas.microsoft.com/office/powerpoint/2010/main" val="1967377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rtoon little kids holding banner Royalty Free Vector Image">
            <a:extLst>
              <a:ext uri="{FF2B5EF4-FFF2-40B4-BE49-F238E27FC236}">
                <a16:creationId xmlns:a16="http://schemas.microsoft.com/office/drawing/2014/main" id="{8A5F9020-9455-4ACD-A38B-7CA3D52B27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731"/>
          <a:stretch/>
        </p:blipFill>
        <p:spPr bwMode="auto">
          <a:xfrm>
            <a:off x="1844960" y="818148"/>
            <a:ext cx="8158073" cy="56172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2C21A75-1E9A-42AB-B88D-6AEC8D5F2219}"/>
              </a:ext>
            </a:extLst>
          </p:cNvPr>
          <p:cNvSpPr/>
          <p:nvPr/>
        </p:nvSpPr>
        <p:spPr>
          <a:xfrm>
            <a:off x="3315878" y="1425589"/>
            <a:ext cx="5049083" cy="1323439"/>
          </a:xfrm>
          <a:prstGeom prst="rect">
            <a:avLst/>
          </a:prstGeom>
          <a:noFill/>
        </p:spPr>
        <p:txBody>
          <a:bodyPr wrap="square" lIns="91440" tIns="45720" rIns="91440" bIns="45720">
            <a:spAutoFit/>
          </a:bodyPr>
          <a:lstStyle/>
          <a:p>
            <a:pPr algn="ctr"/>
            <a:r>
              <a:rPr lang="ar-SA" sz="8000" b="1" dirty="0">
                <a:ln w="0"/>
                <a:effectLst>
                  <a:outerShdw blurRad="38100" dist="19050" dir="2700000" algn="tl" rotWithShape="0">
                    <a:schemeClr val="dk1">
                      <a:alpha val="40000"/>
                    </a:schemeClr>
                  </a:outerShdw>
                </a:effectLst>
              </a:rPr>
              <a:t>التمهـــيد :</a:t>
            </a:r>
            <a:endParaRPr lang="en-US" sz="80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6105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gtEl>
                                        <p:attrNameLst>
                                          <p:attrName>style.color</p:attrName>
                                        </p:attrNameLst>
                                      </p:cBhvr>
                                      <p:to>
                                        <p:clrVal>
                                          <a:schemeClr val="accent2"/>
                                        </p:clrVal>
                                      </p:to>
                                    </p:set>
                                    <p:set>
                                      <p:cBhvr>
                                        <p:cTn id="7" dur="500" fill="hold"/>
                                        <p:tgtEl>
                                          <p:spTgt spid="3"/>
                                        </p:tgtEl>
                                        <p:attrNameLst>
                                          <p:attrName>fillcolor</p:attrName>
                                        </p:attrNameLst>
                                      </p:cBhvr>
                                      <p:to>
                                        <p:clrVal>
                                          <a:schemeClr val="accent2"/>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ACC8187E-BCDD-49D9-B6E0-CE5341F08F52}"/>
              </a:ext>
            </a:extLst>
          </p:cNvPr>
          <p:cNvSpPr txBox="1"/>
          <p:nvPr/>
        </p:nvSpPr>
        <p:spPr>
          <a:xfrm>
            <a:off x="248771" y="349624"/>
            <a:ext cx="11517405" cy="1569660"/>
          </a:xfrm>
          <a:prstGeom prst="rect">
            <a:avLst/>
          </a:prstGeom>
          <a:noFill/>
        </p:spPr>
        <p:txBody>
          <a:bodyPr wrap="square">
            <a:spAutoFit/>
          </a:bodyPr>
          <a:lstStyle/>
          <a:p>
            <a:r>
              <a:rPr lang="ar-KW" sz="48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Arial" panose="020B0604020202020204" pitchFamily="34" charset="0"/>
              </a:rPr>
              <a:t>أعبر عن دور الآباء في حياة الأبناء في جملٍ صحيحةٍ تامّةٍ</a:t>
            </a:r>
            <a:endParaRPr lang="ar-KW" sz="4800" b="1" dirty="0">
              <a:ln w="22225">
                <a:solidFill>
                  <a:schemeClr val="accent2"/>
                </a:solidFill>
                <a:prstDash val="solid"/>
              </a:ln>
              <a:solidFill>
                <a:schemeClr val="accent2">
                  <a:lumMod val="40000"/>
                  <a:lumOff val="60000"/>
                </a:schemeClr>
              </a:solidFill>
            </a:endParaRPr>
          </a:p>
        </p:txBody>
      </p:sp>
      <p:sp>
        <p:nvSpPr>
          <p:cNvPr id="5" name="مربع نص 4">
            <a:extLst>
              <a:ext uri="{FF2B5EF4-FFF2-40B4-BE49-F238E27FC236}">
                <a16:creationId xmlns:a16="http://schemas.microsoft.com/office/drawing/2014/main" id="{C8B399BA-969B-490F-A45C-6696AD153027}"/>
              </a:ext>
            </a:extLst>
          </p:cNvPr>
          <p:cNvSpPr txBox="1"/>
          <p:nvPr/>
        </p:nvSpPr>
        <p:spPr>
          <a:xfrm>
            <a:off x="3697334" y="2144806"/>
            <a:ext cx="7960659" cy="4142737"/>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spAutoFit/>
          </a:bodyPr>
          <a:lstStyle/>
          <a:p>
            <a:pPr>
              <a:lnSpc>
                <a:spcPct val="150000"/>
              </a:lnSpc>
            </a:pPr>
            <a:r>
              <a:rPr lang="ar-KW" sz="36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للآباء دور عظيم في حياة الأبناء، فيمثلون لهم القدوة والمثل الأعلى، كما يقومون بتوفير الحياة الكريمة لهم وتلبية احتياجاتهم، ويغرسون المبادئ والقيم النبيلة في نفوس أبنائهم، كما يقدمون النصائح والإرشادات التي ترسم الطريق الصحيح لأبنائهم</a:t>
            </a:r>
            <a:endParaRPr lang="ar-KW" sz="3600" dirty="0">
              <a:solidFill>
                <a:srgbClr val="002060"/>
              </a:solidFill>
            </a:endParaRPr>
          </a:p>
        </p:txBody>
      </p:sp>
      <p:pic>
        <p:nvPicPr>
          <p:cNvPr id="16" name="صورة 15" descr="صورة تحتوي على نص, رسوم المتجهات&#10;&#10;تم إنشاء الوصف تلقائياً">
            <a:extLst>
              <a:ext uri="{FF2B5EF4-FFF2-40B4-BE49-F238E27FC236}">
                <a16:creationId xmlns:a16="http://schemas.microsoft.com/office/drawing/2014/main" id="{1B9EBAA6-BD43-4D51-975B-544CFD36DE9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2461" y="3160059"/>
            <a:ext cx="3634873" cy="3697941"/>
          </a:xfrm>
          <a:prstGeom prst="rect">
            <a:avLst/>
          </a:prstGeom>
        </p:spPr>
      </p:pic>
    </p:spTree>
    <p:extLst>
      <p:ext uri="{BB962C8B-B14F-4D97-AF65-F5344CB8AC3E}">
        <p14:creationId xmlns:p14="http://schemas.microsoft.com/office/powerpoint/2010/main" val="22931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صورة تحتوي على نص, قصاصة فنية&#10;&#10;تم إنشاء الوصف تلقائياً">
            <a:extLst>
              <a:ext uri="{FF2B5EF4-FFF2-40B4-BE49-F238E27FC236}">
                <a16:creationId xmlns:a16="http://schemas.microsoft.com/office/drawing/2014/main" id="{5A5CB101-5E1D-4B66-B534-7B11AB5863B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81375" y="171716"/>
            <a:ext cx="4575184" cy="6686284"/>
          </a:xfrm>
          <a:prstGeom prst="rect">
            <a:avLst/>
          </a:prstGeom>
        </p:spPr>
      </p:pic>
      <p:sp>
        <p:nvSpPr>
          <p:cNvPr id="3" name="مستطيل 2">
            <a:extLst>
              <a:ext uri="{FF2B5EF4-FFF2-40B4-BE49-F238E27FC236}">
                <a16:creationId xmlns:a16="http://schemas.microsoft.com/office/drawing/2014/main" id="{3DFE9EEA-C201-473A-8E27-90E8BB26F095}"/>
              </a:ext>
            </a:extLst>
          </p:cNvPr>
          <p:cNvSpPr/>
          <p:nvPr/>
        </p:nvSpPr>
        <p:spPr>
          <a:xfrm rot="21170335">
            <a:off x="4895898" y="2382388"/>
            <a:ext cx="6574236" cy="2646878"/>
          </a:xfrm>
          <a:prstGeom prst="rect">
            <a:avLst/>
          </a:prstGeom>
          <a:noFill/>
        </p:spPr>
        <p:txBody>
          <a:bodyPr wrap="none" lIns="91440" tIns="45720" rIns="91440" bIns="45720">
            <a:spAutoFit/>
          </a:bodyPr>
          <a:lstStyle/>
          <a:p>
            <a:pPr algn="ctr"/>
            <a:r>
              <a:rPr lang="ar-KW" sz="16600" b="1" cap="none" spc="0" dirty="0">
                <a:ln w="22225">
                  <a:solidFill>
                    <a:schemeClr val="accent2"/>
                  </a:solidFill>
                  <a:prstDash val="solid"/>
                </a:ln>
                <a:solidFill>
                  <a:schemeClr val="accent2">
                    <a:lumMod val="40000"/>
                    <a:lumOff val="60000"/>
                  </a:schemeClr>
                </a:solidFill>
                <a:effectLst>
                  <a:glow rad="101600">
                    <a:schemeClr val="accent5">
                      <a:satMod val="175000"/>
                      <a:alpha val="40000"/>
                    </a:schemeClr>
                  </a:glow>
                </a:effectLst>
              </a:rPr>
              <a:t>القراءة</a:t>
            </a:r>
            <a:endParaRPr lang="ar-SA" sz="16600" b="1" cap="none" spc="0" dirty="0">
              <a:ln w="22225">
                <a:solidFill>
                  <a:schemeClr val="accent2"/>
                </a:solidFill>
                <a:prstDash val="solid"/>
              </a:ln>
              <a:solidFill>
                <a:schemeClr val="accent2">
                  <a:lumMod val="40000"/>
                  <a:lumOff val="60000"/>
                </a:schemeClr>
              </a:solidFill>
              <a:effectLst>
                <a:glow rad="101600">
                  <a:schemeClr val="accent5">
                    <a:satMod val="175000"/>
                    <a:alpha val="40000"/>
                  </a:schemeClr>
                </a:glow>
              </a:effectLst>
            </a:endParaRPr>
          </a:p>
        </p:txBody>
      </p:sp>
    </p:spTree>
    <p:extLst>
      <p:ext uri="{BB962C8B-B14F-4D97-AF65-F5344CB8AC3E}">
        <p14:creationId xmlns:p14="http://schemas.microsoft.com/office/powerpoint/2010/main" val="3722954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الى والدي">
            <a:hlinkClick r:id="" action="ppaction://media"/>
            <a:extLst>
              <a:ext uri="{FF2B5EF4-FFF2-40B4-BE49-F238E27FC236}">
                <a16:creationId xmlns:a16="http://schemas.microsoft.com/office/drawing/2014/main" id="{4255B06F-6B1A-4B5A-AEE3-58A65B5974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13157" y="436517"/>
            <a:ext cx="8191988" cy="6143991"/>
          </a:xfrm>
          <a:prstGeom prst="rect">
            <a:avLst/>
          </a:prstGeom>
        </p:spPr>
      </p:pic>
      <p:pic>
        <p:nvPicPr>
          <p:cNvPr id="3" name="صورة 2" descr="صورة تحتوي على نص, قصاصة فنية&#10;&#10;تم إنشاء الوصف تلقائياً">
            <a:extLst>
              <a:ext uri="{FF2B5EF4-FFF2-40B4-BE49-F238E27FC236}">
                <a16:creationId xmlns:a16="http://schemas.microsoft.com/office/drawing/2014/main" id="{DF72B364-B5F6-4AFB-861D-8D39B7F88FF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32860" y="1447800"/>
            <a:ext cx="2462784" cy="3962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354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22A69DA7-747A-4FD0-BFAB-49E7611133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216" b="8888"/>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398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10;&#10;تم إنشاء الوصف تلقائياً">
            <a:extLst>
              <a:ext uri="{FF2B5EF4-FFF2-40B4-BE49-F238E27FC236}">
                <a16:creationId xmlns:a16="http://schemas.microsoft.com/office/drawing/2014/main" id="{DB0448B5-5565-4F8C-A88D-D7582FB715AA}"/>
              </a:ext>
            </a:extLst>
          </p:cNvPr>
          <p:cNvPicPr>
            <a:picLocks noChangeAspect="1"/>
          </p:cNvPicPr>
          <p:nvPr/>
        </p:nvPicPr>
        <p:blipFill>
          <a:blip r:embed="rId2"/>
          <a:stretch>
            <a:fillRect/>
          </a:stretch>
        </p:blipFill>
        <p:spPr>
          <a:xfrm>
            <a:off x="0" y="1673"/>
            <a:ext cx="12192000" cy="6854653"/>
          </a:xfrm>
          <a:prstGeom prst="rect">
            <a:avLst/>
          </a:prstGeom>
        </p:spPr>
      </p:pic>
      <p:sp>
        <p:nvSpPr>
          <p:cNvPr id="5" name="مستطيل: زوايا مستديرة 4">
            <a:extLst>
              <a:ext uri="{FF2B5EF4-FFF2-40B4-BE49-F238E27FC236}">
                <a16:creationId xmlns:a16="http://schemas.microsoft.com/office/drawing/2014/main" id="{9B1BC465-F182-43EA-A24F-2211B4856E46}"/>
              </a:ext>
            </a:extLst>
          </p:cNvPr>
          <p:cNvSpPr/>
          <p:nvPr/>
        </p:nvSpPr>
        <p:spPr>
          <a:xfrm>
            <a:off x="9384632" y="1764631"/>
            <a:ext cx="1010652" cy="818147"/>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1" anchor="ctr"/>
          <a:lstStyle/>
          <a:p>
            <a:pPr algn="ctr"/>
            <a:endParaRPr lang="ar-KW"/>
          </a:p>
        </p:txBody>
      </p:sp>
      <p:sp>
        <p:nvSpPr>
          <p:cNvPr id="6" name="مستطيل: زوايا مستديرة 5">
            <a:extLst>
              <a:ext uri="{FF2B5EF4-FFF2-40B4-BE49-F238E27FC236}">
                <a16:creationId xmlns:a16="http://schemas.microsoft.com/office/drawing/2014/main" id="{AA711D30-4180-4D29-8F13-53FB7892F3F1}"/>
              </a:ext>
            </a:extLst>
          </p:cNvPr>
          <p:cNvSpPr/>
          <p:nvPr/>
        </p:nvSpPr>
        <p:spPr>
          <a:xfrm>
            <a:off x="7788443" y="1892968"/>
            <a:ext cx="1010652" cy="697830"/>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1" anchor="ctr"/>
          <a:lstStyle/>
          <a:p>
            <a:pPr algn="ctr"/>
            <a:endParaRPr lang="ar-KW"/>
          </a:p>
        </p:txBody>
      </p:sp>
      <p:sp>
        <p:nvSpPr>
          <p:cNvPr id="7" name="مستطيل: زوايا مستديرة 6">
            <a:extLst>
              <a:ext uri="{FF2B5EF4-FFF2-40B4-BE49-F238E27FC236}">
                <a16:creationId xmlns:a16="http://schemas.microsoft.com/office/drawing/2014/main" id="{252024DB-14C7-4C18-BCF7-3C6873AADE0E}"/>
              </a:ext>
            </a:extLst>
          </p:cNvPr>
          <p:cNvSpPr/>
          <p:nvPr/>
        </p:nvSpPr>
        <p:spPr>
          <a:xfrm>
            <a:off x="1917032" y="1772651"/>
            <a:ext cx="1147010" cy="810127"/>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1" anchor="ctr"/>
          <a:lstStyle/>
          <a:p>
            <a:pPr algn="ctr"/>
            <a:endParaRPr lang="ar-KW"/>
          </a:p>
        </p:txBody>
      </p:sp>
      <p:sp>
        <p:nvSpPr>
          <p:cNvPr id="8" name="مستطيل: زوايا مستديرة 7">
            <a:extLst>
              <a:ext uri="{FF2B5EF4-FFF2-40B4-BE49-F238E27FC236}">
                <a16:creationId xmlns:a16="http://schemas.microsoft.com/office/drawing/2014/main" id="{B16C836C-F2DF-4046-85B7-53DA2A4DD91B}"/>
              </a:ext>
            </a:extLst>
          </p:cNvPr>
          <p:cNvSpPr/>
          <p:nvPr/>
        </p:nvSpPr>
        <p:spPr>
          <a:xfrm>
            <a:off x="3248527" y="2735178"/>
            <a:ext cx="858252" cy="818147"/>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1" anchor="ctr"/>
          <a:lstStyle/>
          <a:p>
            <a:pPr algn="ctr"/>
            <a:endParaRPr lang="ar-KW"/>
          </a:p>
        </p:txBody>
      </p:sp>
      <p:sp>
        <p:nvSpPr>
          <p:cNvPr id="9" name="مستطيل: زوايا مستديرة 8">
            <a:extLst>
              <a:ext uri="{FF2B5EF4-FFF2-40B4-BE49-F238E27FC236}">
                <a16:creationId xmlns:a16="http://schemas.microsoft.com/office/drawing/2014/main" id="{158A746E-AD3C-4F70-BC14-1EDBD08A83BB}"/>
              </a:ext>
            </a:extLst>
          </p:cNvPr>
          <p:cNvSpPr/>
          <p:nvPr/>
        </p:nvSpPr>
        <p:spPr>
          <a:xfrm>
            <a:off x="10379242" y="3633537"/>
            <a:ext cx="1275347" cy="818147"/>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1" anchor="ctr"/>
          <a:lstStyle/>
          <a:p>
            <a:pPr algn="ctr"/>
            <a:endParaRPr lang="ar-KW"/>
          </a:p>
        </p:txBody>
      </p:sp>
      <p:sp>
        <p:nvSpPr>
          <p:cNvPr id="10" name="مستطيل: زوايا مستديرة 9">
            <a:extLst>
              <a:ext uri="{FF2B5EF4-FFF2-40B4-BE49-F238E27FC236}">
                <a16:creationId xmlns:a16="http://schemas.microsoft.com/office/drawing/2014/main" id="{7B58DE38-F5D4-412D-BA8D-FBC6BD258654}"/>
              </a:ext>
            </a:extLst>
          </p:cNvPr>
          <p:cNvSpPr/>
          <p:nvPr/>
        </p:nvSpPr>
        <p:spPr>
          <a:xfrm>
            <a:off x="7852612" y="3665621"/>
            <a:ext cx="1010652" cy="737935"/>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1" anchor="ctr"/>
          <a:lstStyle/>
          <a:p>
            <a:pPr algn="ctr"/>
            <a:endParaRPr lang="ar-KW"/>
          </a:p>
        </p:txBody>
      </p:sp>
      <p:sp>
        <p:nvSpPr>
          <p:cNvPr id="11" name="مستطيل: زوايا مستديرة 10">
            <a:extLst>
              <a:ext uri="{FF2B5EF4-FFF2-40B4-BE49-F238E27FC236}">
                <a16:creationId xmlns:a16="http://schemas.microsoft.com/office/drawing/2014/main" id="{EBBB8239-3487-4CC1-AED0-361F403763A5}"/>
              </a:ext>
            </a:extLst>
          </p:cNvPr>
          <p:cNvSpPr/>
          <p:nvPr/>
        </p:nvSpPr>
        <p:spPr>
          <a:xfrm>
            <a:off x="4106779" y="3617493"/>
            <a:ext cx="1588168" cy="818147"/>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1" anchor="ctr"/>
          <a:lstStyle/>
          <a:p>
            <a:pPr algn="ctr"/>
            <a:endParaRPr lang="ar-KW"/>
          </a:p>
        </p:txBody>
      </p:sp>
      <p:sp>
        <p:nvSpPr>
          <p:cNvPr id="12" name="مستطيل: زوايا مستديرة 11">
            <a:extLst>
              <a:ext uri="{FF2B5EF4-FFF2-40B4-BE49-F238E27FC236}">
                <a16:creationId xmlns:a16="http://schemas.microsoft.com/office/drawing/2014/main" id="{B9BA9A13-F349-4221-8F55-CDD1DB7F7715}"/>
              </a:ext>
            </a:extLst>
          </p:cNvPr>
          <p:cNvSpPr/>
          <p:nvPr/>
        </p:nvSpPr>
        <p:spPr>
          <a:xfrm>
            <a:off x="6384759" y="4499810"/>
            <a:ext cx="1275347" cy="818147"/>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1" anchor="ctr"/>
          <a:lstStyle/>
          <a:p>
            <a:pPr algn="ctr"/>
            <a:endParaRPr lang="ar-KW"/>
          </a:p>
        </p:txBody>
      </p:sp>
      <p:sp>
        <p:nvSpPr>
          <p:cNvPr id="13" name="مستطيل: زوايا مستديرة 12">
            <a:extLst>
              <a:ext uri="{FF2B5EF4-FFF2-40B4-BE49-F238E27FC236}">
                <a16:creationId xmlns:a16="http://schemas.microsoft.com/office/drawing/2014/main" id="{2C6AC905-BCC1-4F0A-BF03-270906EB8CED}"/>
              </a:ext>
            </a:extLst>
          </p:cNvPr>
          <p:cNvSpPr/>
          <p:nvPr/>
        </p:nvSpPr>
        <p:spPr>
          <a:xfrm>
            <a:off x="3585412" y="4612105"/>
            <a:ext cx="1588168" cy="818147"/>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1" anchor="ctr"/>
          <a:lstStyle/>
          <a:p>
            <a:pPr algn="ctr"/>
            <a:endParaRPr lang="ar-KW"/>
          </a:p>
        </p:txBody>
      </p:sp>
      <p:sp>
        <p:nvSpPr>
          <p:cNvPr id="14" name="مستطيل: زوايا مستديرة 13">
            <a:extLst>
              <a:ext uri="{FF2B5EF4-FFF2-40B4-BE49-F238E27FC236}">
                <a16:creationId xmlns:a16="http://schemas.microsoft.com/office/drawing/2014/main" id="{08A5BAA6-1BF3-4139-B75D-475DE97D6E11}"/>
              </a:ext>
            </a:extLst>
          </p:cNvPr>
          <p:cNvSpPr/>
          <p:nvPr/>
        </p:nvSpPr>
        <p:spPr>
          <a:xfrm>
            <a:off x="1764632" y="5494421"/>
            <a:ext cx="1147010" cy="818147"/>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1" anchor="ctr"/>
          <a:lstStyle/>
          <a:p>
            <a:pPr algn="ctr"/>
            <a:endParaRPr lang="ar-KW"/>
          </a:p>
        </p:txBody>
      </p:sp>
    </p:spTree>
    <p:extLst>
      <p:ext uri="{BB962C8B-B14F-4D97-AF65-F5344CB8AC3E}">
        <p14:creationId xmlns:p14="http://schemas.microsoft.com/office/powerpoint/2010/main" val="3687702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rtoon little kids holding banner Royalty Free Vector Image">
            <a:extLst>
              <a:ext uri="{FF2B5EF4-FFF2-40B4-BE49-F238E27FC236}">
                <a16:creationId xmlns:a16="http://schemas.microsoft.com/office/drawing/2014/main" id="{8A5F9020-9455-4ACD-A38B-7CA3D52B27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731"/>
          <a:stretch/>
        </p:blipFill>
        <p:spPr bwMode="auto">
          <a:xfrm>
            <a:off x="1844960" y="818148"/>
            <a:ext cx="8158073" cy="56172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2C21A75-1E9A-42AB-B88D-6AEC8D5F2219}"/>
              </a:ext>
            </a:extLst>
          </p:cNvPr>
          <p:cNvSpPr/>
          <p:nvPr/>
        </p:nvSpPr>
        <p:spPr>
          <a:xfrm>
            <a:off x="1684717" y="1416800"/>
            <a:ext cx="8478557" cy="1015663"/>
          </a:xfrm>
          <a:prstGeom prst="rect">
            <a:avLst/>
          </a:prstGeom>
          <a:noFill/>
        </p:spPr>
        <p:txBody>
          <a:bodyPr wrap="square" lIns="91440" tIns="45720" rIns="91440" bIns="45720">
            <a:spAutoFit/>
          </a:bodyPr>
          <a:lstStyle/>
          <a:p>
            <a:pPr algn="ctr"/>
            <a:r>
              <a:rPr lang="ar-KW" sz="6000" b="1" dirty="0">
                <a:ln w="0"/>
                <a:effectLst>
                  <a:outerShdw blurRad="38100" dist="19050" dir="2700000" algn="tl" rotWithShape="0">
                    <a:schemeClr val="dk1">
                      <a:alpha val="40000"/>
                    </a:schemeClr>
                  </a:outerShdw>
                </a:effectLst>
              </a:rPr>
              <a:t>الفهم والاستيعاب :</a:t>
            </a:r>
            <a:endParaRPr lang="en-US" sz="60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1430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gtEl>
                                        <p:attrNameLst>
                                          <p:attrName>style.color</p:attrName>
                                        </p:attrNameLst>
                                      </p:cBhvr>
                                      <p:to>
                                        <p:clrVal>
                                          <a:schemeClr val="accent2"/>
                                        </p:clrVal>
                                      </p:to>
                                    </p:set>
                                    <p:set>
                                      <p:cBhvr>
                                        <p:cTn id="7" dur="500" fill="hold"/>
                                        <p:tgtEl>
                                          <p:spTgt spid="3"/>
                                        </p:tgtEl>
                                        <p:attrNameLst>
                                          <p:attrName>fillcolor</p:attrName>
                                        </p:attrNameLst>
                                      </p:cBhvr>
                                      <p:to>
                                        <p:clrVal>
                                          <a:schemeClr val="accent2"/>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69688265"/>
</p:tagLst>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AnalogousFromLightSeedLeftStep">
      <a:dk1>
        <a:srgbClr val="000000"/>
      </a:dk1>
      <a:lt1>
        <a:srgbClr val="FFFFFF"/>
      </a:lt1>
      <a:dk2>
        <a:srgbClr val="41242B"/>
      </a:dk2>
      <a:lt2>
        <a:srgbClr val="E2E7E8"/>
      </a:lt2>
      <a:accent1>
        <a:srgbClr val="DF8E7E"/>
      </a:accent1>
      <a:accent2>
        <a:srgbClr val="D8617E"/>
      </a:accent2>
      <a:accent3>
        <a:srgbClr val="DF7EBE"/>
      </a:accent3>
      <a:accent4>
        <a:srgbClr val="CE61D8"/>
      </a:accent4>
      <a:accent5>
        <a:srgbClr val="AF7EDF"/>
      </a:accent5>
      <a:accent6>
        <a:srgbClr val="6B61D8"/>
      </a:accent6>
      <a:hlink>
        <a:srgbClr val="5A8B95"/>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28D249-1983-451D-8451-059C0BA5C7BA}">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71af3243-3dd4-4a8d-8c0d-dd76da1f02a5"/>
    <ds:schemaRef ds:uri="http://www.w3.org/XML/1998/namespace"/>
  </ds:schemaRefs>
</ds:datastoreItem>
</file>

<file path=customXml/itemProps2.xml><?xml version="1.0" encoding="utf-8"?>
<ds:datastoreItem xmlns:ds="http://schemas.openxmlformats.org/officeDocument/2006/customXml" ds:itemID="{E8CC0DF8-A3C6-4F0C-AAB6-327115DBBE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1B96DA-D61E-4352-8013-F432E69A26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404</TotalTime>
  <Words>250</Words>
  <Application>Microsoft Office PowerPoint</Application>
  <PresentationFormat>شاشة عريضة</PresentationFormat>
  <Paragraphs>59</Paragraphs>
  <Slides>22</Slides>
  <Notes>0</Notes>
  <HiddenSlides>0</HiddenSlides>
  <MMClips>1</MMClips>
  <ScaleCrop>false</ScaleCrop>
  <HeadingPairs>
    <vt:vector size="6" baseType="variant">
      <vt:variant>
        <vt:lpstr>الخطوط المستخدمة</vt:lpstr>
      </vt:variant>
      <vt:variant>
        <vt:i4>10</vt:i4>
      </vt:variant>
      <vt:variant>
        <vt:lpstr>نسق</vt:lpstr>
      </vt:variant>
      <vt:variant>
        <vt:i4>2</vt:i4>
      </vt:variant>
      <vt:variant>
        <vt:lpstr>عناوين الشرائح</vt:lpstr>
      </vt:variant>
      <vt:variant>
        <vt:i4>22</vt:i4>
      </vt:variant>
    </vt:vector>
  </HeadingPairs>
  <TitlesOfParts>
    <vt:vector size="34" baseType="lpstr">
      <vt:lpstr>Aldhabi</vt:lpstr>
      <vt:lpstr>Arial</vt:lpstr>
      <vt:lpstr>Calibri</vt:lpstr>
      <vt:lpstr>Calibri Light</vt:lpstr>
      <vt:lpstr>Century Gothic</vt:lpstr>
      <vt:lpstr>Modern Love</vt:lpstr>
      <vt:lpstr>Segoe UI Semibold</vt:lpstr>
      <vt:lpstr>Tahoma</vt:lpstr>
      <vt:lpstr>The Hand</vt:lpstr>
      <vt:lpstr>Times New Roman</vt:lpstr>
      <vt:lpstr>نسق Office</vt:lpstr>
      <vt:lpstr>SketchyVTI</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 Aa</dc:creator>
  <cp:lastModifiedBy>مريم على محمد عيسى</cp:lastModifiedBy>
  <cp:revision>25</cp:revision>
  <dcterms:created xsi:type="dcterms:W3CDTF">2021-04-02T14:10:27Z</dcterms:created>
  <dcterms:modified xsi:type="dcterms:W3CDTF">2023-06-12T05:42:56Z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