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media1.mp4" ContentType="video/unknown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/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59459">
              <a:lnSpc>
                <a:spcPct val="100000"/>
              </a:lnSpc>
              <a:spcBef>
                <a:spcPts val="0"/>
              </a:spcBef>
              <a:buSzTx/>
              <a:buNone/>
              <a:defRPr b="1" sz="3312"/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وى النص الأول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5pPr>
          </a:lstStyle>
          <a:p>
            <a:pPr/>
            <a:r>
              <a:t>بيان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مستوى النص الأول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‏١٠٠٪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معلومات الحقيقة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معلومات الحقيقة</a:t>
            </a:r>
          </a:p>
        </p:txBody>
      </p:sp>
      <p:sp>
        <p:nvSpPr>
          <p:cNvPr id="10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السمة"/>
          <p:cNvSpPr txBox="1"/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00735">
              <a:lnSpc>
                <a:spcPct val="100000"/>
              </a:lnSpc>
              <a:spcBef>
                <a:spcPts val="0"/>
              </a:spcBef>
              <a:buSzTx/>
              <a:buNone/>
              <a:defRPr b="1" sz="3492"/>
            </a:lvl1pPr>
          </a:lstStyle>
          <a:p>
            <a:pPr/>
            <a:r>
              <a:t>السمة</a:t>
            </a:r>
          </a:p>
        </p:txBody>
      </p:sp>
      <p:sp>
        <p:nvSpPr>
          <p:cNvPr id="116" name="مستوى النص الأول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0" marR="638923" indent="1690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  <a:lvl2pPr marL="0" marR="638923" indent="6262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2pPr>
            <a:lvl3pPr marL="0" marR="638923" indent="10834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3pPr>
            <a:lvl4pPr marL="0" marR="638923" indent="15406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4pPr>
            <a:lvl5pPr marL="0" marR="638923" indent="19978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5pPr>
          </a:lstStyle>
          <a:p>
            <a:pPr/>
            <a:r>
              <a:t>"اقتباس مشهور"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صورة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صورة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صورة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صورة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عنوان العرض التقديمي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23" name="المؤلف والتاريخ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59459">
              <a:lnSpc>
                <a:spcPct val="100000"/>
              </a:lnSpc>
              <a:spcBef>
                <a:spcPts val="0"/>
              </a:spcBef>
              <a:buSzTx/>
              <a:buNone/>
              <a:defRPr b="1" sz="3312"/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24" name="مستوى النص الأول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g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عنوان الشريحة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عنوان الشريحة</a:t>
            </a:r>
          </a:p>
        </p:txBody>
      </p:sp>
      <p:sp>
        <p:nvSpPr>
          <p:cNvPr id="34" name="مستوى النص الأول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العنوان الفرعي للشريحة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رقم الشريحة"/>
          <p:cNvSpPr txBox="1"/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43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44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، 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61" name="مستوى النص الأول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660384004_1290x1720.jpg"/>
          <p:cNvSpPr/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6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عنوان القسم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عنوان القسم</a:t>
            </a:r>
          </a:p>
        </p:txBody>
      </p:sp>
      <p:sp>
        <p:nvSpPr>
          <p:cNvPr id="72" name="رقم الشريحة"/>
          <p:cNvSpPr txBox="1"/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8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8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عنوان الأجندة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الأجندة</a:t>
            </a:r>
          </a:p>
        </p:txBody>
      </p:sp>
      <p:sp>
        <p:nvSpPr>
          <p:cNvPr id="89" name="العنوان الفرعي في الأجند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العنوان الفرعي في الأجندة</a:t>
            </a:r>
          </a:p>
        </p:txBody>
      </p:sp>
      <p:sp>
        <p:nvSpPr>
          <p:cNvPr id="90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موضوعات الأجندة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عنوان الشريحة</a:t>
            </a:r>
          </a:p>
        </p:txBody>
      </p:sp>
      <p:sp>
        <p:nvSpPr>
          <p:cNvPr id="3" name="مستوى النص الأول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2008514" y="13080202"/>
            <a:ext cx="354475" cy="37539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3.gif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3.gif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4.gif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8.jpeg"/><Relationship Id="rId4" Type="http://schemas.openxmlformats.org/officeDocument/2006/relationships/image" Target="../media/image9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2.gif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10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1.gif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11.jpe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12.jpe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12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13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video" Target="../media/media1.mp4"/><Relationship Id="rId4" Type="http://schemas.microsoft.com/office/2007/relationships/media" Target="../media/media1.mp4"/><Relationship Id="rId5" Type="http://schemas.openxmlformats.org/officeDocument/2006/relationships/image" Target="../media/image1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1.gif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2.gif"/><Relationship Id="rId4" Type="http://schemas.openxmlformats.org/officeDocument/2006/relationships/image" Target="../media/image3.jpeg"/><Relationship Id="rId5" Type="http://schemas.openxmlformats.org/officeDocument/2006/relationships/image" Target="../media/image2.png"/><Relationship Id="rId6" Type="http://schemas.openxmlformats.org/officeDocument/2006/relationships/image" Target="../media/image4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3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7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fca51a38-f0c9-49e6-a0b9-da3e713dab3a.jpeg" descr="fca51a38-f0c9-49e6-a0b9-da3e713dab3a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62892" y="397624"/>
            <a:ext cx="18458216" cy="129207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صفحة ١٠٢"/>
          <p:cNvSpPr txBox="1"/>
          <p:nvPr>
            <p:ph type="body" idx="21"/>
          </p:nvPr>
        </p:nvSpPr>
        <p:spPr>
          <a:xfrm>
            <a:off x="-10265248" y="13113801"/>
            <a:ext cx="14692175" cy="493125"/>
          </a:xfrm>
          <a:prstGeom prst="rect">
            <a:avLst/>
          </a:prstGeom>
          <a:solidFill>
            <a:srgbClr val="E4DFA2"/>
          </a:solidFill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just" defTabSz="569594">
              <a:defRPr sz="2484"/>
            </a:lvl1pPr>
          </a:lstStyle>
          <a:p>
            <a:pPr rtl="0">
              <a:defRPr/>
            </a:pPr>
            <a:r>
              <a:t>    صفحة ١٠٢</a:t>
            </a:r>
          </a:p>
        </p:txBody>
      </p:sp>
      <p:pic>
        <p:nvPicPr>
          <p:cNvPr id="200" name="فيلم" descr="فيلم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48084" y="4980792"/>
            <a:ext cx="6140239" cy="5219203"/>
          </a:xfrm>
          <a:prstGeom prst="rect">
            <a:avLst/>
          </a:prstGeom>
          <a:ln w="12700">
            <a:miter lim="400000"/>
          </a:ln>
        </p:spPr>
      </p:pic>
      <p:sp>
        <p:nvSpPr>
          <p:cNvPr id="201" name="آداب طلب العلم"/>
          <p:cNvSpPr txBox="1"/>
          <p:nvPr>
            <p:ph type="ctrTitle"/>
          </p:nvPr>
        </p:nvSpPr>
        <p:spPr>
          <a:xfrm>
            <a:off x="5817172" y="4610083"/>
            <a:ext cx="15055471" cy="2519421"/>
          </a:xfrm>
          <a:prstGeom prst="rect">
            <a:avLst/>
          </a:prstGeom>
          <a:solidFill>
            <a:srgbClr val="E4DFA2"/>
          </a:solidFill>
        </p:spPr>
        <p:txBody>
          <a:bodyPr/>
          <a:lstStyle>
            <a:lvl1pPr algn="ctr">
              <a:defRPr spc="-233" sz="11700"/>
            </a:lvl1pPr>
          </a:lstStyle>
          <a:p>
            <a:pPr rtl="0">
              <a:defRPr/>
            </a:pPr>
            <a:r>
              <a:t>آداب طلب العلم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فيلم" descr="فيلم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18471" y="2839678"/>
            <a:ext cx="6140238" cy="5219203"/>
          </a:xfrm>
          <a:prstGeom prst="rect">
            <a:avLst/>
          </a:prstGeom>
          <a:ln w="12700">
            <a:miter lim="400000"/>
          </a:ln>
        </p:spPr>
      </p:pic>
      <p:sp>
        <p:nvSpPr>
          <p:cNvPr id="204" name="آداب طلب العلم"/>
          <p:cNvSpPr txBox="1"/>
          <p:nvPr>
            <p:ph type="ctrTitle"/>
          </p:nvPr>
        </p:nvSpPr>
        <p:spPr>
          <a:xfrm>
            <a:off x="5899522" y="2798371"/>
            <a:ext cx="15055472" cy="2519420"/>
          </a:xfrm>
          <a:prstGeom prst="rect">
            <a:avLst/>
          </a:prstGeom>
          <a:solidFill>
            <a:srgbClr val="E4DFA2"/>
          </a:solidFill>
        </p:spPr>
        <p:txBody>
          <a:bodyPr/>
          <a:lstStyle>
            <a:lvl1pPr algn="ctr">
              <a:defRPr spc="-233" sz="11700"/>
            </a:lvl1pPr>
          </a:lstStyle>
          <a:p>
            <a:pPr rtl="0">
              <a:defRPr/>
            </a:pPr>
            <a:r>
              <a:t>آداب طلب العلم</a:t>
            </a:r>
          </a:p>
        </p:txBody>
      </p:sp>
      <p:sp>
        <p:nvSpPr>
          <p:cNvPr id="205" name="إخلاص النية لله تعالى"/>
          <p:cNvSpPr/>
          <p:nvPr/>
        </p:nvSpPr>
        <p:spPr>
          <a:xfrm>
            <a:off x="18472624" y="5905500"/>
            <a:ext cx="3620637" cy="3620637"/>
          </a:xfrm>
          <a:prstGeom prst="ellipse">
            <a:avLst/>
          </a:prstGeom>
          <a:solidFill>
            <a:srgbClr val="CBF0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50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 rtl="0">
              <a:defRPr/>
            </a:pPr>
            <a:r>
              <a:t>إخلاص النية لله تعالى</a:t>
            </a:r>
          </a:p>
        </p:txBody>
      </p:sp>
      <p:sp>
        <p:nvSpPr>
          <p:cNvPr id="206" name="احترام…"/>
          <p:cNvSpPr/>
          <p:nvPr/>
        </p:nvSpPr>
        <p:spPr>
          <a:xfrm>
            <a:off x="14100539" y="8006597"/>
            <a:ext cx="3620637" cy="3620637"/>
          </a:xfrm>
          <a:prstGeom prst="ellipse">
            <a:avLst/>
          </a:prstGeom>
          <a:solidFill>
            <a:srgbClr val="F9D3E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defTabSz="825500" rtl="0">
              <a:defRPr sz="50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pPr>
            <a:r>
              <a:t>احترام</a:t>
            </a:r>
          </a:p>
          <a:p>
            <a:pPr defTabSz="825500" rtl="0">
              <a:defRPr sz="50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pPr>
            <a:r>
              <a:t>المعلم</a:t>
            </a:r>
          </a:p>
        </p:txBody>
      </p:sp>
      <p:sp>
        <p:nvSpPr>
          <p:cNvPr id="207" name="الجد والاجتهاد في طلب العلم"/>
          <p:cNvSpPr/>
          <p:nvPr/>
        </p:nvSpPr>
        <p:spPr>
          <a:xfrm>
            <a:off x="9269305" y="6304685"/>
            <a:ext cx="3620637" cy="3620637"/>
          </a:xfrm>
          <a:prstGeom prst="ellipse">
            <a:avLst/>
          </a:prstGeom>
          <a:solidFill>
            <a:srgbClr val="CDE8B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48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 rtl="0">
              <a:defRPr/>
            </a:pPr>
            <a:r>
              <a:t>الجد والاجتهاد في طلب العلم</a:t>
            </a:r>
          </a:p>
        </p:txBody>
      </p:sp>
      <p:sp>
        <p:nvSpPr>
          <p:cNvPr id="208" name="العمل…"/>
          <p:cNvSpPr/>
          <p:nvPr/>
        </p:nvSpPr>
        <p:spPr>
          <a:xfrm>
            <a:off x="4438072" y="7649743"/>
            <a:ext cx="3620637" cy="3620638"/>
          </a:xfrm>
          <a:prstGeom prst="ellipse">
            <a:avLst/>
          </a:prstGeom>
          <a:solidFill>
            <a:srgbClr val="FFE2D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defTabSz="825500" rtl="0">
              <a:defRPr sz="50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pPr>
            <a:r>
              <a:t>العمل </a:t>
            </a:r>
          </a:p>
          <a:p>
            <a:pPr defTabSz="825500" rtl="0">
              <a:defRPr sz="50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pPr>
            <a:r>
              <a:t>بالعلم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1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1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2" dur="1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7" grpId="3"/>
      <p:bldP build="whole" bldLvl="1" animBg="1" rev="0" advAuto="0" spid="208" grpId="4"/>
      <p:bldP build="whole" bldLvl="1" animBg="1" rev="0" advAuto="0" spid="205" grpId="1"/>
      <p:bldP build="whole" bldLvl="1" animBg="1" rev="0" advAuto="0" spid="206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١- إخلاص النية لله تعالى"/>
          <p:cNvSpPr txBox="1"/>
          <p:nvPr>
            <p:ph type="ctrTitle"/>
          </p:nvPr>
        </p:nvSpPr>
        <p:spPr>
          <a:xfrm>
            <a:off x="9275895" y="2798371"/>
            <a:ext cx="15055472" cy="1750815"/>
          </a:xfrm>
          <a:prstGeom prst="rect">
            <a:avLst/>
          </a:prstGeom>
          <a:solidFill>
            <a:srgbClr val="E4DFA2"/>
          </a:solidFill>
        </p:spPr>
        <p:txBody>
          <a:bodyPr/>
          <a:lstStyle>
            <a:lvl1pPr algn="ctr" defTabSz="2048204">
              <a:defRPr spc="-196" sz="9828"/>
            </a:lvl1pPr>
          </a:lstStyle>
          <a:p>
            <a:pPr rtl="0">
              <a:defRPr/>
            </a:pPr>
            <a:r>
              <a:t>١- إخلاص النية لله تعالى </a:t>
            </a:r>
          </a:p>
        </p:txBody>
      </p:sp>
      <p:pic>
        <p:nvPicPr>
          <p:cNvPr id="211" name="فيلم" descr="فيلم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02985" y="5365653"/>
            <a:ext cx="5080001" cy="5080001"/>
          </a:xfrm>
          <a:prstGeom prst="rect">
            <a:avLst/>
          </a:prstGeom>
          <a:ln w="12700">
            <a:miter lim="400000"/>
          </a:ln>
        </p:spPr>
      </p:pic>
      <p:sp>
        <p:nvSpPr>
          <p:cNvPr id="212" name="اذا طلب الانسان العلم بقلب مخلص ونية عالية وابتعد عن التكبر على رفاقه بلغ بعلمه أعلى المراتب ."/>
          <p:cNvSpPr txBox="1"/>
          <p:nvPr/>
        </p:nvSpPr>
        <p:spPr>
          <a:xfrm>
            <a:off x="8293736" y="5116650"/>
            <a:ext cx="13972821" cy="47093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defTabSz="1731220">
              <a:lnSpc>
                <a:spcPct val="80000"/>
              </a:lnSpc>
              <a:defRPr b="1" spc="-164" sz="8236">
                <a:solidFill>
                  <a:srgbClr val="000000"/>
                </a:solidFill>
              </a:defRPr>
            </a:lvl1pPr>
          </a:lstStyle>
          <a:p>
            <a:pPr rtl="0">
              <a:defRPr/>
            </a:pPr>
            <a:r>
              <a:t>اذا طلب الانسان العلم بقلب مخلص ونية عالية وابتعد عن التكبر على رفاقه بلغ بعلمه أعلى المراتب 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٢- احترام المعلم"/>
          <p:cNvSpPr txBox="1"/>
          <p:nvPr>
            <p:ph type="ctrTitle"/>
          </p:nvPr>
        </p:nvSpPr>
        <p:spPr>
          <a:xfrm>
            <a:off x="9275895" y="2798371"/>
            <a:ext cx="15055472" cy="1750815"/>
          </a:xfrm>
          <a:prstGeom prst="rect">
            <a:avLst/>
          </a:prstGeom>
          <a:solidFill>
            <a:srgbClr val="E4DFA2"/>
          </a:solidFill>
        </p:spPr>
        <p:txBody>
          <a:bodyPr/>
          <a:lstStyle>
            <a:lvl1pPr algn="ctr" defTabSz="2048204">
              <a:defRPr spc="-196" sz="9828"/>
            </a:lvl1pPr>
          </a:lstStyle>
          <a:p>
            <a:pPr rtl="0">
              <a:defRPr/>
            </a:pPr>
            <a:r>
              <a:t>٢- احترام المعلم</a:t>
            </a:r>
          </a:p>
        </p:txBody>
      </p:sp>
      <p:pic>
        <p:nvPicPr>
          <p:cNvPr id="215" name="صورة" descr="صورة"/>
          <p:cNvPicPr>
            <a:picLocks noChangeAspect="1"/>
          </p:cNvPicPr>
          <p:nvPr/>
        </p:nvPicPr>
        <p:blipFill>
          <a:blip r:embed="rId3">
            <a:extLst/>
          </a:blip>
          <a:srcRect l="14285" t="8928" r="14286" b="16193"/>
          <a:stretch>
            <a:fillRect/>
          </a:stretch>
        </p:blipFill>
        <p:spPr>
          <a:xfrm>
            <a:off x="1041936" y="3843337"/>
            <a:ext cx="5751513" cy="60293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7014"/>
                </a:lnTo>
                <a:lnTo>
                  <a:pt x="0" y="14029"/>
                </a:lnTo>
                <a:lnTo>
                  <a:pt x="1346" y="13783"/>
                </a:lnTo>
                <a:cubicBezTo>
                  <a:pt x="2087" y="13648"/>
                  <a:pt x="2905" y="13794"/>
                  <a:pt x="3164" y="14109"/>
                </a:cubicBezTo>
                <a:cubicBezTo>
                  <a:pt x="3758" y="14829"/>
                  <a:pt x="4103" y="19146"/>
                  <a:pt x="3942" y="21600"/>
                </a:cubicBezTo>
                <a:lnTo>
                  <a:pt x="7016" y="21600"/>
                </a:lnTo>
                <a:cubicBezTo>
                  <a:pt x="6851" y="19083"/>
                  <a:pt x="7107" y="14664"/>
                  <a:pt x="7595" y="14191"/>
                </a:cubicBezTo>
                <a:cubicBezTo>
                  <a:pt x="7873" y="13922"/>
                  <a:pt x="11139" y="13715"/>
                  <a:pt x="14851" y="13732"/>
                </a:cubicBezTo>
                <a:lnTo>
                  <a:pt x="21600" y="13762"/>
                </a:lnTo>
                <a:lnTo>
                  <a:pt x="21600" y="688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16" name="IMG_4520.jpeg" descr="IMG_4520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503161" y="5255591"/>
            <a:ext cx="13844720" cy="57875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٣- الجد والاجتهاد في طلب العلم"/>
          <p:cNvSpPr txBox="1"/>
          <p:nvPr>
            <p:ph type="ctrTitle"/>
          </p:nvPr>
        </p:nvSpPr>
        <p:spPr>
          <a:xfrm>
            <a:off x="7167434" y="2633670"/>
            <a:ext cx="17328633" cy="2015163"/>
          </a:xfrm>
          <a:prstGeom prst="rect">
            <a:avLst/>
          </a:prstGeom>
          <a:solidFill>
            <a:srgbClr val="E4DFA2"/>
          </a:solidFill>
        </p:spPr>
        <p:txBody>
          <a:bodyPr/>
          <a:lstStyle>
            <a:lvl1pPr algn="ctr">
              <a:defRPr spc="-200" sz="10000"/>
            </a:lvl1pPr>
          </a:lstStyle>
          <a:p>
            <a:pPr rtl="0">
              <a:defRPr/>
            </a:pPr>
            <a:r>
              <a:t>٣- الجد والاجتهاد في طلب العلم</a:t>
            </a:r>
          </a:p>
        </p:txBody>
      </p:sp>
      <p:sp>
        <p:nvSpPr>
          <p:cNvPr id="219" name="الصبر على المذاكرة والتحصيل يعتبر من الاجتهاد في طلب العلم ."/>
          <p:cNvSpPr txBox="1"/>
          <p:nvPr/>
        </p:nvSpPr>
        <p:spPr>
          <a:xfrm>
            <a:off x="9419192" y="6038239"/>
            <a:ext cx="13341469" cy="31720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defTabSz="1706837">
              <a:lnSpc>
                <a:spcPct val="80000"/>
              </a:lnSpc>
              <a:defRPr b="1" spc="-162" sz="8119">
                <a:solidFill>
                  <a:srgbClr val="000000"/>
                </a:solidFill>
              </a:defRPr>
            </a:lvl1pPr>
          </a:lstStyle>
          <a:p>
            <a:pPr rtl="0">
              <a:defRPr/>
            </a:pPr>
            <a:r>
              <a:t>الصبر على المذاكرة والتحصيل يعتبر من الاجتهاد في طلب العلم .</a:t>
            </a:r>
          </a:p>
        </p:txBody>
      </p:sp>
      <p:pic>
        <p:nvPicPr>
          <p:cNvPr id="220" name="فيلم" descr="فيلم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80873" y="5482745"/>
            <a:ext cx="4859542" cy="48595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٤- العمل بالعلم"/>
          <p:cNvSpPr txBox="1"/>
          <p:nvPr>
            <p:ph type="ctrTitle"/>
          </p:nvPr>
        </p:nvSpPr>
        <p:spPr>
          <a:xfrm>
            <a:off x="7167434" y="2633670"/>
            <a:ext cx="17328633" cy="2015163"/>
          </a:xfrm>
          <a:prstGeom prst="rect">
            <a:avLst/>
          </a:prstGeom>
          <a:solidFill>
            <a:srgbClr val="E4DFA2"/>
          </a:solidFill>
        </p:spPr>
        <p:txBody>
          <a:bodyPr/>
          <a:lstStyle>
            <a:lvl1pPr algn="ctr">
              <a:defRPr spc="-200" sz="10000"/>
            </a:lvl1pPr>
          </a:lstStyle>
          <a:p>
            <a:pPr rtl="0">
              <a:defRPr/>
            </a:pPr>
            <a:r>
              <a:t>٤- العمل بالعلم </a:t>
            </a:r>
          </a:p>
        </p:txBody>
      </p:sp>
      <p:pic>
        <p:nvPicPr>
          <p:cNvPr id="223" name="IMG_4514.jpeg" descr="IMG_4514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82161" y="6035728"/>
            <a:ext cx="22019678" cy="42272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فيلم" descr="فيلم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27774" y="2648084"/>
            <a:ext cx="8419832" cy="8419832"/>
          </a:xfrm>
          <a:prstGeom prst="rect">
            <a:avLst/>
          </a:prstGeom>
          <a:ln w="12700">
            <a:miter lim="400000"/>
          </a:ln>
        </p:spPr>
      </p:pic>
      <p:sp>
        <p:nvSpPr>
          <p:cNvPr id="226" name="مستطيل"/>
          <p:cNvSpPr txBox="1"/>
          <p:nvPr/>
        </p:nvSpPr>
        <p:spPr>
          <a:xfrm>
            <a:off x="2249603" y="2657343"/>
            <a:ext cx="18402480" cy="8491228"/>
          </a:xfrm>
          <a:prstGeom prst="rect">
            <a:avLst/>
          </a:prstGeom>
          <a:ln w="165100">
            <a:solidFill>
              <a:srgbClr val="E4DFA2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algn="r">
              <a:lnSpc>
                <a:spcPct val="80000"/>
              </a:lnSpc>
              <a:defRPr b="1" spc="-232" sz="11600">
                <a:solidFill>
                  <a:srgbClr val="000000"/>
                </a:solidFill>
              </a:defRPr>
            </a:lvl1pPr>
          </a:lstStyle>
          <a:p>
            <a:pPr rtl="0">
              <a:defRPr/>
            </a:pPr>
            <a:r>
              <a:t>      </a:t>
            </a:r>
          </a:p>
        </p:txBody>
      </p:sp>
      <p:sp>
        <p:nvSpPr>
          <p:cNvPr id="227" name="تمرين"/>
          <p:cNvSpPr txBox="1"/>
          <p:nvPr>
            <p:ph type="ctrTitle"/>
          </p:nvPr>
        </p:nvSpPr>
        <p:spPr>
          <a:xfrm>
            <a:off x="11393500" y="5871111"/>
            <a:ext cx="8841923" cy="1973778"/>
          </a:xfrm>
          <a:prstGeom prst="rect">
            <a:avLst/>
          </a:prstGeom>
          <a:solidFill>
            <a:srgbClr val="E4DFA2"/>
          </a:solidFill>
        </p:spPr>
        <p:txBody>
          <a:bodyPr/>
          <a:lstStyle>
            <a:lvl1pPr algn="ctr"/>
          </a:lstStyle>
          <a:p>
            <a:pPr rtl="0">
              <a:defRPr/>
            </a:pPr>
            <a:r>
              <a:t>تمرين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."/>
          <p:cNvSpPr txBox="1"/>
          <p:nvPr>
            <p:ph type="ctrTitle"/>
          </p:nvPr>
        </p:nvSpPr>
        <p:spPr>
          <a:xfrm>
            <a:off x="7907327" y="2416824"/>
            <a:ext cx="16500526" cy="1260595"/>
          </a:xfrm>
          <a:prstGeom prst="rect">
            <a:avLst/>
          </a:prstGeom>
          <a:solidFill>
            <a:srgbClr val="E4DFA2"/>
          </a:solidFill>
        </p:spPr>
        <p:txBody>
          <a:bodyPr/>
          <a:lstStyle>
            <a:lvl1pPr algn="l" defTabSz="1853137">
              <a:defRPr spc="-152" sz="7600"/>
            </a:lvl1pPr>
          </a:lstStyle>
          <a:p>
            <a:pPr rtl="0">
              <a:defRPr/>
            </a:pPr>
            <a:r>
              <a:t>.</a:t>
            </a:r>
          </a:p>
        </p:txBody>
      </p:sp>
      <p:sp>
        <p:nvSpPr>
          <p:cNvPr id="230" name="حدد الكلمات التي لم تتكرر"/>
          <p:cNvSpPr txBox="1"/>
          <p:nvPr/>
        </p:nvSpPr>
        <p:spPr>
          <a:xfrm>
            <a:off x="-1489310" y="-1249986"/>
            <a:ext cx="22317736" cy="5030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r">
              <a:lnSpc>
                <a:spcPct val="80000"/>
              </a:lnSpc>
              <a:defRPr b="1" spc="-159" sz="8000">
                <a:solidFill>
                  <a:srgbClr val="000000"/>
                </a:solidFill>
              </a:defRPr>
            </a:lvl1pPr>
          </a:lstStyle>
          <a:p>
            <a:pPr rtl="0">
              <a:defRPr/>
            </a:pPr>
            <a:r>
              <a:t>حدد الكلمات التي لم تتكرر</a:t>
            </a:r>
          </a:p>
        </p:txBody>
      </p:sp>
      <p:pic>
        <p:nvPicPr>
          <p:cNvPr id="231" name="صورة" descr="صورة"/>
          <p:cNvPicPr>
            <a:picLocks noChangeAspect="1"/>
          </p:cNvPicPr>
          <p:nvPr/>
        </p:nvPicPr>
        <p:blipFill>
          <a:blip r:embed="rId3">
            <a:extLst/>
          </a:blip>
          <a:srcRect l="11412" t="13677" r="10293" b="7191"/>
          <a:stretch>
            <a:fillRect/>
          </a:stretch>
        </p:blipFill>
        <p:spPr>
          <a:xfrm>
            <a:off x="4358932" y="1847764"/>
            <a:ext cx="3164421" cy="23987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57" h="21594" fill="norm" stroke="1" extrusionOk="0">
                <a:moveTo>
                  <a:pt x="6537" y="0"/>
                </a:moveTo>
                <a:cubicBezTo>
                  <a:pt x="3866" y="6"/>
                  <a:pt x="1766" y="1731"/>
                  <a:pt x="605" y="4873"/>
                </a:cubicBezTo>
                <a:cubicBezTo>
                  <a:pt x="140" y="6130"/>
                  <a:pt x="65" y="6542"/>
                  <a:pt x="10" y="8082"/>
                </a:cubicBezTo>
                <a:cubicBezTo>
                  <a:pt x="-131" y="12027"/>
                  <a:pt x="1224" y="15127"/>
                  <a:pt x="3798" y="16746"/>
                </a:cubicBezTo>
                <a:cubicBezTo>
                  <a:pt x="4617" y="17261"/>
                  <a:pt x="4965" y="17360"/>
                  <a:pt x="6246" y="17432"/>
                </a:cubicBezTo>
                <a:cubicBezTo>
                  <a:pt x="7501" y="17502"/>
                  <a:pt x="7891" y="17444"/>
                  <a:pt x="8704" y="17082"/>
                </a:cubicBezTo>
                <a:cubicBezTo>
                  <a:pt x="9967" y="16519"/>
                  <a:pt x="11237" y="15252"/>
                  <a:pt x="11925" y="13866"/>
                </a:cubicBezTo>
                <a:cubicBezTo>
                  <a:pt x="12227" y="13257"/>
                  <a:pt x="12504" y="12758"/>
                  <a:pt x="12543" y="12758"/>
                </a:cubicBezTo>
                <a:cubicBezTo>
                  <a:pt x="12582" y="12758"/>
                  <a:pt x="12850" y="13073"/>
                  <a:pt x="13138" y="13459"/>
                </a:cubicBezTo>
                <a:cubicBezTo>
                  <a:pt x="13437" y="13859"/>
                  <a:pt x="13828" y="14176"/>
                  <a:pt x="14049" y="14198"/>
                </a:cubicBezTo>
                <a:cubicBezTo>
                  <a:pt x="14643" y="14259"/>
                  <a:pt x="14817" y="15163"/>
                  <a:pt x="14711" y="17667"/>
                </a:cubicBezTo>
                <a:cubicBezTo>
                  <a:pt x="14619" y="19844"/>
                  <a:pt x="14485" y="20283"/>
                  <a:pt x="13858" y="20494"/>
                </a:cubicBezTo>
                <a:cubicBezTo>
                  <a:pt x="13671" y="20556"/>
                  <a:pt x="13481" y="20734"/>
                  <a:pt x="13436" y="20890"/>
                </a:cubicBezTo>
                <a:cubicBezTo>
                  <a:pt x="13315" y="21314"/>
                  <a:pt x="14100" y="21476"/>
                  <a:pt x="14956" y="21201"/>
                </a:cubicBezTo>
                <a:lnTo>
                  <a:pt x="15681" y="20965"/>
                </a:lnTo>
                <a:lnTo>
                  <a:pt x="15598" y="19561"/>
                </a:lnTo>
                <a:cubicBezTo>
                  <a:pt x="15460" y="17196"/>
                  <a:pt x="15903" y="15712"/>
                  <a:pt x="16508" y="16521"/>
                </a:cubicBezTo>
                <a:cubicBezTo>
                  <a:pt x="16868" y="17003"/>
                  <a:pt x="17060" y="19907"/>
                  <a:pt x="16780" y="20633"/>
                </a:cubicBezTo>
                <a:cubicBezTo>
                  <a:pt x="16663" y="20935"/>
                  <a:pt x="16566" y="21273"/>
                  <a:pt x="16566" y="21387"/>
                </a:cubicBezTo>
                <a:cubicBezTo>
                  <a:pt x="16566" y="21504"/>
                  <a:pt x="16892" y="21594"/>
                  <a:pt x="17318" y="21594"/>
                </a:cubicBezTo>
                <a:lnTo>
                  <a:pt x="18067" y="21594"/>
                </a:lnTo>
                <a:lnTo>
                  <a:pt x="17977" y="20954"/>
                </a:lnTo>
                <a:cubicBezTo>
                  <a:pt x="17926" y="20604"/>
                  <a:pt x="17806" y="19544"/>
                  <a:pt x="17713" y="18596"/>
                </a:cubicBezTo>
                <a:cubicBezTo>
                  <a:pt x="17493" y="16371"/>
                  <a:pt x="17571" y="16245"/>
                  <a:pt x="18744" y="16949"/>
                </a:cubicBezTo>
                <a:cubicBezTo>
                  <a:pt x="19222" y="17236"/>
                  <a:pt x="19718" y="17471"/>
                  <a:pt x="19845" y="17471"/>
                </a:cubicBezTo>
                <a:cubicBezTo>
                  <a:pt x="20284" y="17471"/>
                  <a:pt x="20847" y="17000"/>
                  <a:pt x="21056" y="16460"/>
                </a:cubicBezTo>
                <a:cubicBezTo>
                  <a:pt x="21469" y="15391"/>
                  <a:pt x="21250" y="14512"/>
                  <a:pt x="20368" y="13687"/>
                </a:cubicBezTo>
                <a:cubicBezTo>
                  <a:pt x="20049" y="13389"/>
                  <a:pt x="19727" y="12935"/>
                  <a:pt x="19654" y="12676"/>
                </a:cubicBezTo>
                <a:cubicBezTo>
                  <a:pt x="19580" y="12417"/>
                  <a:pt x="19276" y="11954"/>
                  <a:pt x="18979" y="11647"/>
                </a:cubicBezTo>
                <a:cubicBezTo>
                  <a:pt x="17593" y="10217"/>
                  <a:pt x="17638" y="10297"/>
                  <a:pt x="17934" y="9679"/>
                </a:cubicBezTo>
                <a:cubicBezTo>
                  <a:pt x="18526" y="8441"/>
                  <a:pt x="18660" y="7809"/>
                  <a:pt x="18491" y="7056"/>
                </a:cubicBezTo>
                <a:cubicBezTo>
                  <a:pt x="18227" y="5877"/>
                  <a:pt x="17078" y="5486"/>
                  <a:pt x="16348" y="6327"/>
                </a:cubicBezTo>
                <a:cubicBezTo>
                  <a:pt x="15904" y="6838"/>
                  <a:pt x="15821" y="7917"/>
                  <a:pt x="16137" y="9086"/>
                </a:cubicBezTo>
                <a:cubicBezTo>
                  <a:pt x="16351" y="9878"/>
                  <a:pt x="16167" y="10404"/>
                  <a:pt x="15678" y="10404"/>
                </a:cubicBezTo>
                <a:cubicBezTo>
                  <a:pt x="15533" y="10404"/>
                  <a:pt x="15250" y="10686"/>
                  <a:pt x="15047" y="11033"/>
                </a:cubicBezTo>
                <a:lnTo>
                  <a:pt x="14676" y="11665"/>
                </a:lnTo>
                <a:lnTo>
                  <a:pt x="13850" y="11376"/>
                </a:lnTo>
                <a:lnTo>
                  <a:pt x="13023" y="11086"/>
                </a:lnTo>
                <a:lnTo>
                  <a:pt x="12996" y="8732"/>
                </a:lnTo>
                <a:cubicBezTo>
                  <a:pt x="12973" y="6527"/>
                  <a:pt x="12941" y="6295"/>
                  <a:pt x="12503" y="5059"/>
                </a:cubicBezTo>
                <a:cubicBezTo>
                  <a:pt x="11381" y="1890"/>
                  <a:pt x="9145" y="-6"/>
                  <a:pt x="6537" y="0"/>
                </a:cubicBezTo>
                <a:close/>
              </a:path>
            </a:pathLst>
          </a:custGeom>
          <a:ln w="12700">
            <a:miter lim="400000"/>
          </a:ln>
        </p:spPr>
      </p:pic>
      <p:graphicFrame>
        <p:nvGraphicFramePr>
          <p:cNvPr id="232" name="الجدول ١"/>
          <p:cNvGraphicFramePr/>
          <p:nvPr/>
        </p:nvGraphicFramePr>
        <p:xfrm>
          <a:off x="19327925" y="4288311"/>
          <a:ext cx="15411625" cy="825500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1">
                <a:tableStyleId>{4C3C2611-4C71-4FC5-86AE-919BDF0F9419}</a:tableStyleId>
              </a:tblPr>
              <a:tblGrid>
                <a:gridCol w="3849731"/>
                <a:gridCol w="3849731"/>
                <a:gridCol w="3849731"/>
                <a:gridCol w="3849731"/>
              </a:tblGrid>
              <a:tr h="1373716">
                <a:tc>
                  <a:txBody>
                    <a:bodyPr/>
                    <a:lstStyle/>
                    <a:p>
                      <a:pPr defTabSz="914400" rtl="0">
                        <a:defRPr/>
                      </a:pPr>
                      <a:r>
                        <a:rPr b="1" sz="5300"/>
                        <a:t>العلم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 rtl="0">
                        <a:defRPr/>
                      </a:pPr>
                      <a:r>
                        <a:rPr b="1" sz="5300"/>
                        <a:t>طلب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 rtl="0">
                        <a:defRPr/>
                      </a:pPr>
                      <a:r>
                        <a:rPr b="1" sz="5300"/>
                        <a:t>الدينية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 rtl="0">
                        <a:defRPr/>
                      </a:pPr>
                      <a:r>
                        <a:rPr b="1" sz="5300"/>
                        <a:t>الدنيوية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373716">
                <a:tc>
                  <a:txBody>
                    <a:bodyPr/>
                    <a:lstStyle/>
                    <a:p>
                      <a:pPr defTabSz="914400" rtl="0">
                        <a:defRPr/>
                      </a:pPr>
                      <a:r>
                        <a:rPr b="1" sz="5300"/>
                        <a:t>الاجتهاد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 rtl="0">
                        <a:defRPr/>
                      </a:pPr>
                      <a:r>
                        <a:rPr b="1" sz="5300"/>
                        <a:t>العمل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 rtl="0">
                        <a:defRPr/>
                      </a:pPr>
                      <a:r>
                        <a:rPr b="1" sz="5300"/>
                        <a:t>النجاح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 rtl="0">
                        <a:defRPr/>
                      </a:pPr>
                      <a:r>
                        <a:rPr b="1" sz="5300"/>
                        <a:t>النية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373716">
                <a:tc>
                  <a:txBody>
                    <a:bodyPr/>
                    <a:lstStyle/>
                    <a:p>
                      <a:pPr defTabSz="914400" rtl="0">
                        <a:defRPr/>
                      </a:pPr>
                      <a:r>
                        <a:rPr b="1" sz="5300"/>
                        <a:t>الجد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 rtl="0">
                        <a:defRPr/>
                      </a:pPr>
                      <a:r>
                        <a:rPr b="1" sz="5300"/>
                        <a:t>الاخلاص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 rtl="0">
                        <a:defRPr/>
                      </a:pPr>
                      <a:r>
                        <a:rPr b="1" sz="5300"/>
                        <a:t>احترام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 rtl="0">
                        <a:defRPr/>
                      </a:pPr>
                      <a:r>
                        <a:rPr b="1" sz="5300"/>
                        <a:t>طلب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373716">
                <a:tc>
                  <a:txBody>
                    <a:bodyPr/>
                    <a:lstStyle/>
                    <a:p>
                      <a:pPr defTabSz="914400" rtl="0">
                        <a:defRPr/>
                      </a:pPr>
                      <a:r>
                        <a:rPr b="1" sz="5300"/>
                        <a:t>العمل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 rtl="0">
                        <a:defRPr/>
                      </a:pPr>
                      <a:r>
                        <a:rPr b="1" sz="5300"/>
                        <a:t>الجد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 rtl="0">
                        <a:defRPr/>
                      </a:pPr>
                      <a:r>
                        <a:rPr b="1" sz="5300"/>
                        <a:t>التفوق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 rtl="0">
                        <a:defRPr/>
                      </a:pPr>
                      <a:r>
                        <a:rPr b="1" sz="5300"/>
                        <a:t>النجاح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373716">
                <a:tc>
                  <a:txBody>
                    <a:bodyPr/>
                    <a:lstStyle/>
                    <a:p>
                      <a:pPr defTabSz="914400" rtl="0">
                        <a:defRPr/>
                      </a:pPr>
                      <a:r>
                        <a:rPr b="1" sz="5300"/>
                        <a:t>الاجتهاد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 rtl="0">
                        <a:defRPr/>
                      </a:pPr>
                      <a:r>
                        <a:rPr b="1" sz="5300"/>
                        <a:t>العلم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 rtl="0">
                        <a:defRPr/>
                      </a:pPr>
                      <a:r>
                        <a:rPr b="1" sz="5300"/>
                        <a:t>الدينية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 rtl="0">
                        <a:defRPr/>
                      </a:pPr>
                      <a:r>
                        <a:rPr b="1" sz="5300"/>
                        <a:t>التفوق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373716">
                <a:tc>
                  <a:txBody>
                    <a:bodyPr/>
                    <a:lstStyle/>
                    <a:p>
                      <a:pPr defTabSz="914400" rtl="0">
                        <a:defRPr/>
                      </a:pPr>
                      <a:r>
                        <a:rPr b="1" sz="5300"/>
                        <a:t>الاخلاص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 rtl="0">
                        <a:defRPr/>
                      </a:pPr>
                      <a:r>
                        <a:rPr b="1" sz="5300"/>
                        <a:t>المعلم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 rtl="0">
                        <a:defRPr/>
                      </a:pPr>
                      <a:r>
                        <a:rPr b="1" sz="5300"/>
                        <a:t>الدنيوية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 rtl="0">
                        <a:defRPr/>
                      </a:pPr>
                      <a:r>
                        <a:rPr b="1" sz="5300"/>
                        <a:t>النية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233" name="مستطيل"/>
          <p:cNvSpPr/>
          <p:nvPr/>
        </p:nvSpPr>
        <p:spPr>
          <a:xfrm>
            <a:off x="11804234" y="11327033"/>
            <a:ext cx="3559909" cy="958997"/>
          </a:xfrm>
          <a:prstGeom prst="rect">
            <a:avLst/>
          </a:prstGeom>
          <a:solidFill>
            <a:srgbClr val="96D35F">
              <a:alpha val="44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234" name="مستطيل"/>
          <p:cNvSpPr/>
          <p:nvPr/>
        </p:nvSpPr>
        <p:spPr>
          <a:xfrm>
            <a:off x="7889604" y="7170156"/>
            <a:ext cx="3559908" cy="1091996"/>
          </a:xfrm>
          <a:prstGeom prst="rect">
            <a:avLst/>
          </a:prstGeom>
          <a:solidFill>
            <a:srgbClr val="96D35F">
              <a:alpha val="44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4" grpId="1"/>
      <p:bldP build="whole" bldLvl="1" animBg="1" rev="0" advAuto="0" spid="233" grpId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IMG_4515.jpeg" descr="IMG_4515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10975" y="7415522"/>
            <a:ext cx="21326710" cy="3831146"/>
          </a:xfrm>
          <a:prstGeom prst="rect">
            <a:avLst/>
          </a:prstGeom>
          <a:ln w="12700">
            <a:miter lim="400000"/>
          </a:ln>
        </p:spPr>
      </p:pic>
      <p:sp>
        <p:nvSpPr>
          <p:cNvPr id="237" name="كان الصحابة والعلماء مخلصين في حرصهم على طلب العلم :"/>
          <p:cNvSpPr txBox="1"/>
          <p:nvPr>
            <p:ph type="ctrTitle"/>
          </p:nvPr>
        </p:nvSpPr>
        <p:spPr>
          <a:xfrm>
            <a:off x="2912654" y="2551319"/>
            <a:ext cx="21254011" cy="1850463"/>
          </a:xfrm>
          <a:prstGeom prst="rect">
            <a:avLst/>
          </a:prstGeom>
          <a:solidFill>
            <a:srgbClr val="E4DFA2"/>
          </a:solidFill>
        </p:spPr>
        <p:txBody>
          <a:bodyPr/>
          <a:lstStyle>
            <a:lvl1pPr algn="ctr" defTabSz="1731220">
              <a:defRPr spc="-142" sz="7100"/>
            </a:lvl1pPr>
          </a:lstStyle>
          <a:p>
            <a:pPr rtl="0">
              <a:defRPr/>
            </a:pPr>
            <a:r>
              <a:t>كان الصحابة والعلماء مخلصين في حرصهم على طلب العلم : </a:t>
            </a:r>
          </a:p>
        </p:txBody>
      </p:sp>
      <p:sp>
        <p:nvSpPr>
          <p:cNvPr id="238" name="عن كثير بن قيس قال: كنت جالسًا مع أبي الدرداء في مسجد دمشق فجاءه رجل وقال له : يا أبا الدرداء إني جئتك من مدينة رسول الله  ﷺ لحديث بلغني عنك أنك تحدثه عن رسول الله ما جئت لحاجة فإني سمعت رسول الله يقول :"/>
          <p:cNvSpPr txBox="1"/>
          <p:nvPr/>
        </p:nvSpPr>
        <p:spPr>
          <a:xfrm>
            <a:off x="2117442" y="4555929"/>
            <a:ext cx="21713776" cy="30348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/>
          <a:p>
            <a:pPr defTabSz="1243552" rtl="0">
              <a:lnSpc>
                <a:spcPct val="80000"/>
              </a:lnSpc>
              <a:defRPr b="1" spc="-118" sz="5916">
                <a:solidFill>
                  <a:srgbClr val="000000"/>
                </a:solidFill>
              </a:defRPr>
            </a:pPr>
            <a:r>
              <a:t>عن كثير بن قيس قال: كنت جالسًا مع أبي الدرداء في مسجد </a:t>
            </a:r>
            <a:r>
              <a:rPr>
                <a:solidFill>
                  <a:srgbClr val="B51A00"/>
                </a:solidFill>
              </a:rPr>
              <a:t>دمشق</a:t>
            </a:r>
            <a:r>
              <a:t> فجاءه رجل وقال له : يا أبا الدرداء إني جئتك من </a:t>
            </a:r>
            <a:r>
              <a:rPr>
                <a:solidFill>
                  <a:srgbClr val="0061FE"/>
                </a:solidFill>
              </a:rPr>
              <a:t>مدينة رسول الله </a:t>
            </a:r>
            <a:r>
              <a:t> ﷺ لحديث بلغني عنك أنك تحدثه عن رسول الله ما جئت لحاجة فإني سمعت رسول الله يقول :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IMG_4515.jpeg" descr="IMG_4515.jpeg"/>
          <p:cNvPicPr>
            <a:picLocks noChangeAspect="1"/>
          </p:cNvPicPr>
          <p:nvPr/>
        </p:nvPicPr>
        <p:blipFill>
          <a:blip r:embed="rId3">
            <a:extLst/>
          </a:blip>
          <a:srcRect l="0" t="0" r="0" b="7164"/>
          <a:stretch>
            <a:fillRect/>
          </a:stretch>
        </p:blipFill>
        <p:spPr>
          <a:xfrm>
            <a:off x="656238" y="6097913"/>
            <a:ext cx="22083508" cy="3682856"/>
          </a:xfrm>
          <a:prstGeom prst="rect">
            <a:avLst/>
          </a:prstGeom>
          <a:ln w="12700">
            <a:miter lim="400000"/>
          </a:ln>
        </p:spPr>
      </p:pic>
      <p:sp>
        <p:nvSpPr>
          <p:cNvPr id="241" name="حديث…"/>
          <p:cNvSpPr txBox="1"/>
          <p:nvPr>
            <p:ph type="ctrTitle"/>
          </p:nvPr>
        </p:nvSpPr>
        <p:spPr>
          <a:xfrm>
            <a:off x="1183293" y="3946410"/>
            <a:ext cx="3548641" cy="1411260"/>
          </a:xfrm>
          <a:prstGeom prst="rect">
            <a:avLst/>
          </a:prstGeom>
          <a:solidFill>
            <a:srgbClr val="E4DFA2"/>
          </a:solidFill>
        </p:spPr>
        <p:txBody>
          <a:bodyPr/>
          <a:lstStyle/>
          <a:p>
            <a:pPr algn="ctr" defTabSz="1024102" rtl="0">
              <a:defRPr spc="-84" sz="4200"/>
            </a:pPr>
            <a:r>
              <a:t>حديث</a:t>
            </a:r>
          </a:p>
          <a:p>
            <a:pPr algn="ctr" defTabSz="1024102" rtl="0">
              <a:defRPr spc="-84" sz="4200"/>
            </a:pPr>
            <a:r>
              <a:t>حفظ </a:t>
            </a:r>
          </a:p>
        </p:txBody>
      </p:sp>
      <p:sp>
        <p:nvSpPr>
          <p:cNvPr id="242" name="صفحة ١٠٥"/>
          <p:cNvSpPr txBox="1"/>
          <p:nvPr/>
        </p:nvSpPr>
        <p:spPr>
          <a:xfrm>
            <a:off x="-8453536" y="9203549"/>
            <a:ext cx="16339186" cy="987228"/>
          </a:xfrm>
          <a:prstGeom prst="rect">
            <a:avLst/>
          </a:prstGeom>
          <a:solidFill>
            <a:srgbClr val="E4DFA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>
            <a:lvl1pPr algn="just" defTabSz="825500">
              <a:defRPr b="1" sz="3800">
                <a:solidFill>
                  <a:srgbClr val="000000"/>
                </a:solidFill>
              </a:defRPr>
            </a:lvl1pPr>
          </a:lstStyle>
          <a:p>
            <a:pPr rtl="0">
              <a:defRPr/>
            </a:pPr>
            <a:r>
              <a:t>    صفحة ١٠٥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صفحة ١٠١"/>
          <p:cNvSpPr txBox="1"/>
          <p:nvPr>
            <p:ph type="body" idx="21"/>
          </p:nvPr>
        </p:nvSpPr>
        <p:spPr>
          <a:xfrm>
            <a:off x="-10265248" y="13113801"/>
            <a:ext cx="14692175" cy="493125"/>
          </a:xfrm>
          <a:prstGeom prst="rect">
            <a:avLst/>
          </a:prstGeom>
          <a:solidFill>
            <a:srgbClr val="E4DFA2"/>
          </a:solidFill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just" defTabSz="569594">
              <a:defRPr sz="2484"/>
            </a:lvl1pPr>
          </a:lstStyle>
          <a:p>
            <a:pPr rtl="0">
              <a:defRPr/>
            </a:pPr>
            <a:r>
              <a:t>    صفحة ١٠١</a:t>
            </a:r>
          </a:p>
        </p:txBody>
      </p:sp>
      <p:sp>
        <p:nvSpPr>
          <p:cNvPr id="154" name="آداب المتعلم"/>
          <p:cNvSpPr txBox="1"/>
          <p:nvPr>
            <p:ph type="ctrTitle"/>
          </p:nvPr>
        </p:nvSpPr>
        <p:spPr>
          <a:xfrm>
            <a:off x="7058477" y="6022506"/>
            <a:ext cx="10267046" cy="2842699"/>
          </a:xfrm>
          <a:prstGeom prst="rect">
            <a:avLst/>
          </a:prstGeom>
          <a:solidFill>
            <a:srgbClr val="E4DFA2"/>
          </a:solidFill>
        </p:spPr>
        <p:txBody>
          <a:bodyPr/>
          <a:lstStyle>
            <a:lvl1pPr algn="ctr"/>
          </a:lstStyle>
          <a:p>
            <a:pPr rtl="0">
              <a:defRPr/>
            </a:pPr>
            <a:r>
              <a:t>آداب المتعلم</a:t>
            </a:r>
          </a:p>
        </p:txBody>
      </p:sp>
      <p:sp>
        <p:nvSpPr>
          <p:cNvPr id="155" name="عنوان الدرس :"/>
          <p:cNvSpPr txBox="1"/>
          <p:nvPr>
            <p:ph type="subTitle" sz="quarter" idx="1"/>
          </p:nvPr>
        </p:nvSpPr>
        <p:spPr>
          <a:xfrm>
            <a:off x="-7344452" y="4773396"/>
            <a:ext cx="21580076" cy="1871106"/>
          </a:xfrm>
          <a:prstGeom prst="rect">
            <a:avLst/>
          </a:prstGeom>
        </p:spPr>
        <p:txBody>
          <a:bodyPr/>
          <a:lstStyle/>
          <a:p>
            <a:pPr/>
            <a:r>
              <a:t>عنوان الدرس :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كان الصحابة والعلماء مخلصين في حرصهم على طلب العلم :"/>
          <p:cNvSpPr txBox="1"/>
          <p:nvPr>
            <p:ph type="ctrTitle"/>
          </p:nvPr>
        </p:nvSpPr>
        <p:spPr>
          <a:xfrm>
            <a:off x="2912654" y="2551319"/>
            <a:ext cx="21254011" cy="1850463"/>
          </a:xfrm>
          <a:prstGeom prst="rect">
            <a:avLst/>
          </a:prstGeom>
          <a:solidFill>
            <a:srgbClr val="E4DFA2"/>
          </a:solidFill>
        </p:spPr>
        <p:txBody>
          <a:bodyPr/>
          <a:lstStyle>
            <a:lvl1pPr algn="ctr" defTabSz="1731220">
              <a:defRPr spc="-142" sz="7100"/>
            </a:lvl1pPr>
          </a:lstStyle>
          <a:p>
            <a:pPr rtl="0">
              <a:defRPr/>
            </a:pPr>
            <a:r>
              <a:t>كان الصحابة والعلماء مخلصين في حرصهم على طلب العلم : </a:t>
            </a:r>
          </a:p>
        </p:txBody>
      </p:sp>
      <p:sp>
        <p:nvSpPr>
          <p:cNvPr id="245" name="قال ابن أبي حاتم عند ذكر رحلة أبيه الرازي في طلب العلم : ( سمعت أبي يقول خرجت من الري سنة ٢١٣ في شهر رمضان ورجعت سنة ٢٢١ )"/>
          <p:cNvSpPr txBox="1"/>
          <p:nvPr/>
        </p:nvSpPr>
        <p:spPr>
          <a:xfrm>
            <a:off x="635129" y="5491552"/>
            <a:ext cx="23690192" cy="3556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/>
          <a:p>
            <a:pPr defTabSz="1560536" rtl="0">
              <a:lnSpc>
                <a:spcPct val="80000"/>
              </a:lnSpc>
              <a:defRPr b="1" spc="-148" sz="7424">
                <a:solidFill>
                  <a:srgbClr val="000000"/>
                </a:solidFill>
              </a:defRPr>
            </a:pPr>
            <a:r>
              <a:t>قال ابن أبي حاتم عند ذكر رحلة أبيه </a:t>
            </a:r>
            <a:r>
              <a:rPr>
                <a:solidFill>
                  <a:srgbClr val="B51A00"/>
                </a:solidFill>
              </a:rPr>
              <a:t>الرازي</a:t>
            </a:r>
            <a:r>
              <a:t> في طلب العلم : ( سمعت أبي يقول خرجت من الري سنة ٢١٣ في شهر رمضان ورجعت سنة ٢٢١ 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القيمة :"/>
          <p:cNvSpPr txBox="1"/>
          <p:nvPr>
            <p:ph type="ctrTitle"/>
          </p:nvPr>
        </p:nvSpPr>
        <p:spPr>
          <a:xfrm>
            <a:off x="16171095" y="4042486"/>
            <a:ext cx="7913220" cy="1713211"/>
          </a:xfrm>
          <a:prstGeom prst="rect">
            <a:avLst/>
          </a:prstGeom>
          <a:solidFill>
            <a:srgbClr val="E4DFA2"/>
          </a:solidFill>
        </p:spPr>
        <p:txBody>
          <a:bodyPr/>
          <a:lstStyle>
            <a:lvl1pPr algn="ctr" defTabSz="2340805">
              <a:defRPr spc="-192" sz="9600"/>
            </a:lvl1pPr>
          </a:lstStyle>
          <a:p>
            <a:pPr rtl="0">
              <a:defRPr/>
            </a:pPr>
            <a:r>
              <a:t>القيمة :</a:t>
            </a:r>
          </a:p>
        </p:txBody>
      </p:sp>
      <p:sp>
        <p:nvSpPr>
          <p:cNvPr id="248" name="حب العلم"/>
          <p:cNvSpPr txBox="1"/>
          <p:nvPr/>
        </p:nvSpPr>
        <p:spPr>
          <a:xfrm>
            <a:off x="552779" y="2174730"/>
            <a:ext cx="22647084" cy="36090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>
              <a:lnSpc>
                <a:spcPct val="80000"/>
              </a:lnSpc>
              <a:defRPr b="1" spc="-232" sz="11600">
                <a:solidFill>
                  <a:srgbClr val="000000"/>
                </a:solidFill>
              </a:defRPr>
            </a:lvl1pPr>
          </a:lstStyle>
          <a:p>
            <a:pPr rtl="0">
              <a:defRPr/>
            </a:pPr>
            <a:r>
              <a:t>حب العلم </a:t>
            </a:r>
          </a:p>
        </p:txBody>
      </p:sp>
      <p:sp>
        <p:nvSpPr>
          <p:cNvPr id="249" name="مظاهرها السلوكية :"/>
          <p:cNvSpPr txBox="1"/>
          <p:nvPr/>
        </p:nvSpPr>
        <p:spPr>
          <a:xfrm>
            <a:off x="16171095" y="7381468"/>
            <a:ext cx="7913220" cy="2301921"/>
          </a:xfrm>
          <a:prstGeom prst="rect">
            <a:avLst/>
          </a:prstGeom>
          <a:solidFill>
            <a:srgbClr val="E4DFA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defTabSz="1975054">
              <a:lnSpc>
                <a:spcPct val="80000"/>
              </a:lnSpc>
              <a:defRPr b="1" spc="-162" sz="8100">
                <a:solidFill>
                  <a:srgbClr val="000000"/>
                </a:solidFill>
              </a:defRPr>
            </a:lvl1pPr>
          </a:lstStyle>
          <a:p>
            <a:pPr rtl="0">
              <a:defRPr/>
            </a:pPr>
            <a:r>
              <a:t>مظاهرها السلوكية :</a:t>
            </a:r>
          </a:p>
        </p:txBody>
      </p:sp>
      <p:sp>
        <p:nvSpPr>
          <p:cNvPr id="250" name="١- ألتزم بآداب طلب العلم…"/>
          <p:cNvSpPr txBox="1"/>
          <p:nvPr/>
        </p:nvSpPr>
        <p:spPr>
          <a:xfrm>
            <a:off x="-1036542" y="7297619"/>
            <a:ext cx="16646037" cy="2754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/>
          <a:p>
            <a:pPr algn="r" defTabSz="1755604" rtl="0">
              <a:lnSpc>
                <a:spcPct val="80000"/>
              </a:lnSpc>
              <a:defRPr b="1" spc="-167" sz="8352">
                <a:solidFill>
                  <a:srgbClr val="000000"/>
                </a:solidFill>
              </a:defRPr>
            </a:pPr>
            <a:r>
              <a:t>١- ألتزم بآداب طلب العلم</a:t>
            </a:r>
          </a:p>
          <a:p>
            <a:pPr algn="r" defTabSz="1755604" rtl="0">
              <a:lnSpc>
                <a:spcPct val="80000"/>
              </a:lnSpc>
              <a:defRPr b="1" spc="-167" sz="8352">
                <a:solidFill>
                  <a:srgbClr val="000000"/>
                </a:solidFill>
              </a:defRPr>
            </a:pPr>
            <a:r>
              <a:t>٢- أحرص على العمل بالعلم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50" grpId="2"/>
      <p:bldP build="whole" bldLvl="1" animBg="1" rev="0" advAuto="0" spid="248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IMG_4519.jpeg" descr="IMG_4519.jpeg"/>
          <p:cNvPicPr>
            <a:picLocks noChangeAspect="1"/>
          </p:cNvPicPr>
          <p:nvPr/>
        </p:nvPicPr>
        <p:blipFill>
          <a:blip r:embed="rId3">
            <a:extLst/>
          </a:blip>
          <a:srcRect l="1515" t="14958" r="5786" b="9374"/>
          <a:stretch>
            <a:fillRect/>
          </a:stretch>
        </p:blipFill>
        <p:spPr>
          <a:xfrm>
            <a:off x="2269662" y="2720899"/>
            <a:ext cx="14263292" cy="79704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6914" y="0"/>
                </a:lnTo>
                <a:cubicBezTo>
                  <a:pt x="6752" y="323"/>
                  <a:pt x="6601" y="610"/>
                  <a:pt x="6487" y="800"/>
                </a:cubicBezTo>
                <a:cubicBezTo>
                  <a:pt x="5705" y="2103"/>
                  <a:pt x="4938" y="2030"/>
                  <a:pt x="2723" y="437"/>
                </a:cubicBezTo>
                <a:cubicBezTo>
                  <a:pt x="2524" y="293"/>
                  <a:pt x="2307" y="145"/>
                  <a:pt x="2086" y="0"/>
                </a:cubicBez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253" name="التقويم"/>
          <p:cNvSpPr/>
          <p:nvPr/>
        </p:nvSpPr>
        <p:spPr>
          <a:xfrm>
            <a:off x="3050770" y="1996321"/>
            <a:ext cx="2397698" cy="2367253"/>
          </a:xfrm>
          <a:prstGeom prst="ellipse">
            <a:avLst/>
          </a:prstGeom>
          <a:solidFill>
            <a:srgbClr val="FFE2D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50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 rtl="0">
              <a:defRPr/>
            </a:pPr>
            <a:r>
              <a:t>التقويم</a:t>
            </a:r>
          </a:p>
        </p:txBody>
      </p:sp>
      <p:sp>
        <p:nvSpPr>
          <p:cNvPr id="254" name="احترام المعلم.       الجد والاجتهاد.      العمل بالعلم"/>
          <p:cNvSpPr txBox="1"/>
          <p:nvPr/>
        </p:nvSpPr>
        <p:spPr>
          <a:xfrm>
            <a:off x="136707" y="5165924"/>
            <a:ext cx="18529202" cy="9302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5000">
                <a:solidFill>
                  <a:srgbClr val="000000"/>
                </a:solidFill>
              </a:defRPr>
            </a:lvl1pPr>
          </a:lstStyle>
          <a:p>
            <a:pPr rtl="0">
              <a:defRPr/>
            </a:pPr>
            <a:r>
              <a:t>احترام المعلم.       الجد والاجتهاد.      العمل بالعلم</a:t>
            </a:r>
          </a:p>
        </p:txBody>
      </p:sp>
      <p:sp>
        <p:nvSpPr>
          <p:cNvPr id="255" name="دائرة"/>
          <p:cNvSpPr/>
          <p:nvPr/>
        </p:nvSpPr>
        <p:spPr>
          <a:xfrm>
            <a:off x="3072761" y="8304430"/>
            <a:ext cx="851672" cy="851672"/>
          </a:xfrm>
          <a:prstGeom prst="ellipse">
            <a:avLst/>
          </a:prstGeom>
          <a:solidFill>
            <a:srgbClr val="60D937">
              <a:alpha val="77631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256" name="دائرة"/>
          <p:cNvSpPr/>
          <p:nvPr/>
        </p:nvSpPr>
        <p:spPr>
          <a:xfrm>
            <a:off x="3072761" y="9053476"/>
            <a:ext cx="851672" cy="851673"/>
          </a:xfrm>
          <a:prstGeom prst="ellipse">
            <a:avLst/>
          </a:prstGeom>
          <a:solidFill>
            <a:srgbClr val="60D937">
              <a:alpha val="77631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257" name="بيضاوي"/>
          <p:cNvSpPr/>
          <p:nvPr/>
        </p:nvSpPr>
        <p:spPr>
          <a:xfrm>
            <a:off x="4291138" y="9848384"/>
            <a:ext cx="851673" cy="746636"/>
          </a:xfrm>
          <a:prstGeom prst="ellipse">
            <a:avLst/>
          </a:prstGeom>
          <a:solidFill>
            <a:srgbClr val="60D937">
              <a:alpha val="77631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55" grpId="2"/>
      <p:bldP build="whole" bldLvl="1" animBg="1" rev="0" advAuto="0" spid="256" grpId="3"/>
      <p:bldP build="whole" bldLvl="1" animBg="1" rev="0" advAuto="0" spid="257" grpId="4"/>
      <p:bldP build="whole" bldLvl="1" animBg="1" rev="0" advAuto="0" spid="25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صفحة ١٠١"/>
          <p:cNvSpPr txBox="1"/>
          <p:nvPr>
            <p:ph type="body" idx="21"/>
          </p:nvPr>
        </p:nvSpPr>
        <p:spPr>
          <a:xfrm>
            <a:off x="-10265248" y="13113801"/>
            <a:ext cx="14692175" cy="493125"/>
          </a:xfrm>
          <a:prstGeom prst="rect">
            <a:avLst/>
          </a:prstGeom>
          <a:solidFill>
            <a:srgbClr val="E4DFA2"/>
          </a:solidFill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just" defTabSz="569594">
              <a:defRPr sz="2484"/>
            </a:lvl1pPr>
          </a:lstStyle>
          <a:p>
            <a:pPr rtl="0">
              <a:defRPr/>
            </a:pPr>
            <a:r>
              <a:t>    صفحة ١٠١</a:t>
            </a:r>
          </a:p>
        </p:txBody>
      </p:sp>
      <p:sp>
        <p:nvSpPr>
          <p:cNvPr id="158" name="مستطيل"/>
          <p:cNvSpPr/>
          <p:nvPr/>
        </p:nvSpPr>
        <p:spPr>
          <a:xfrm>
            <a:off x="4486754" y="2529127"/>
            <a:ext cx="16316348" cy="8877348"/>
          </a:xfrm>
          <a:prstGeom prst="rect">
            <a:avLst/>
          </a:prstGeom>
          <a:solidFill>
            <a:srgbClr val="EDEAC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159" name="كاميرا سينمائية"/>
          <p:cNvSpPr/>
          <p:nvPr/>
        </p:nvSpPr>
        <p:spPr>
          <a:xfrm>
            <a:off x="3889947" y="9129108"/>
            <a:ext cx="1260664" cy="22638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4491" y="0"/>
                </a:moveTo>
                <a:cubicBezTo>
                  <a:pt x="2011" y="0"/>
                  <a:pt x="0" y="1120"/>
                  <a:pt x="0" y="2501"/>
                </a:cubicBezTo>
                <a:cubicBezTo>
                  <a:pt x="0" y="3422"/>
                  <a:pt x="896" y="4224"/>
                  <a:pt x="2227" y="4658"/>
                </a:cubicBezTo>
                <a:cubicBezTo>
                  <a:pt x="1928" y="4864"/>
                  <a:pt x="1748" y="5126"/>
                  <a:pt x="1748" y="5410"/>
                </a:cubicBezTo>
                <a:lnTo>
                  <a:pt x="1748" y="9410"/>
                </a:lnTo>
                <a:cubicBezTo>
                  <a:pt x="1748" y="10070"/>
                  <a:pt x="2719" y="10613"/>
                  <a:pt x="3906" y="10613"/>
                </a:cubicBezTo>
                <a:lnTo>
                  <a:pt x="8012" y="10613"/>
                </a:lnTo>
                <a:lnTo>
                  <a:pt x="312" y="21546"/>
                </a:lnTo>
                <a:lnTo>
                  <a:pt x="1848" y="21546"/>
                </a:lnTo>
                <a:lnTo>
                  <a:pt x="8918" y="11618"/>
                </a:lnTo>
                <a:lnTo>
                  <a:pt x="8933" y="21600"/>
                </a:lnTo>
                <a:lnTo>
                  <a:pt x="10445" y="21600"/>
                </a:lnTo>
                <a:lnTo>
                  <a:pt x="10430" y="11699"/>
                </a:lnTo>
                <a:lnTo>
                  <a:pt x="17433" y="21546"/>
                </a:lnTo>
                <a:lnTo>
                  <a:pt x="19061" y="21546"/>
                </a:lnTo>
                <a:lnTo>
                  <a:pt x="11285" y="10613"/>
                </a:lnTo>
                <a:lnTo>
                  <a:pt x="15297" y="10613"/>
                </a:lnTo>
                <a:cubicBezTo>
                  <a:pt x="16484" y="10613"/>
                  <a:pt x="17455" y="10072"/>
                  <a:pt x="17455" y="9411"/>
                </a:cubicBezTo>
                <a:lnTo>
                  <a:pt x="17455" y="8659"/>
                </a:lnTo>
                <a:lnTo>
                  <a:pt x="17588" y="8701"/>
                </a:lnTo>
                <a:lnTo>
                  <a:pt x="21600" y="9990"/>
                </a:lnTo>
                <a:lnTo>
                  <a:pt x="21600" y="7410"/>
                </a:lnTo>
                <a:lnTo>
                  <a:pt x="21600" y="4830"/>
                </a:lnTo>
                <a:lnTo>
                  <a:pt x="17588" y="6121"/>
                </a:lnTo>
                <a:lnTo>
                  <a:pt x="17455" y="6163"/>
                </a:lnTo>
                <a:lnTo>
                  <a:pt x="17455" y="5410"/>
                </a:lnTo>
                <a:cubicBezTo>
                  <a:pt x="17455" y="5075"/>
                  <a:pt x="17202" y="4771"/>
                  <a:pt x="16800" y="4553"/>
                </a:cubicBezTo>
                <a:cubicBezTo>
                  <a:pt x="17965" y="4101"/>
                  <a:pt x="18730" y="3351"/>
                  <a:pt x="18730" y="2501"/>
                </a:cubicBezTo>
                <a:cubicBezTo>
                  <a:pt x="18730" y="1120"/>
                  <a:pt x="16719" y="0"/>
                  <a:pt x="14239" y="0"/>
                </a:cubicBezTo>
                <a:cubicBezTo>
                  <a:pt x="11760" y="0"/>
                  <a:pt x="9748" y="1120"/>
                  <a:pt x="9748" y="2501"/>
                </a:cubicBezTo>
                <a:cubicBezTo>
                  <a:pt x="9748" y="3162"/>
                  <a:pt x="10213" y="3761"/>
                  <a:pt x="10967" y="4209"/>
                </a:cubicBezTo>
                <a:lnTo>
                  <a:pt x="7764" y="4209"/>
                </a:lnTo>
                <a:cubicBezTo>
                  <a:pt x="8517" y="3761"/>
                  <a:pt x="8979" y="3162"/>
                  <a:pt x="8979" y="2501"/>
                </a:cubicBezTo>
                <a:cubicBezTo>
                  <a:pt x="8979" y="1120"/>
                  <a:pt x="6971" y="0"/>
                  <a:pt x="4491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160" name="نشيد فضل طلب العلم.mp4" descr="نشيد فضل طلب العلم.mp4"/>
          <p:cNvPicPr>
            <a:picLocks noChangeAspect="0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5390497" y="2887184"/>
            <a:ext cx="14508861" cy="81612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494" fill="hold"/>
                                        <p:tgtEl>
                                          <p:spTgt spid="1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video fullScrn="0">
              <p:cMediaNode mute="0" showWhenStopped="1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60"/>
                </p:tgtEl>
              </p:cMediaNode>
            </p:video>
            <p:seq concurrent="1" prevAc="none" nextAc="seek">
              <p:cTn id="8" evtFilter="cancelBubble" nodeType="interactiveSeq" restart="whenNotActive" fill="hold">
                <p:stCondLst>
                  <p:cond delay="0" evt="onClick">
                    <p:tgtEl>
                      <p:spTgt spid="160"/>
                    </p:tgtEl>
                  </p:cond>
                </p:stCondLst>
                <p:endSync delay="0" evt="end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mediacall" nodeType="clickEffect" presetSubtype="0" presetID="2" fill="hold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16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فيلم" descr="فيلم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27774" y="2648084"/>
            <a:ext cx="8419832" cy="8419832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لعبة الأمثال"/>
          <p:cNvSpPr txBox="1"/>
          <p:nvPr/>
        </p:nvSpPr>
        <p:spPr>
          <a:xfrm>
            <a:off x="2249603" y="2657343"/>
            <a:ext cx="18402480" cy="8491228"/>
          </a:xfrm>
          <a:prstGeom prst="rect">
            <a:avLst/>
          </a:prstGeom>
          <a:ln w="165100">
            <a:solidFill>
              <a:srgbClr val="E4DFA2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algn="r">
              <a:lnSpc>
                <a:spcPct val="80000"/>
              </a:lnSpc>
              <a:defRPr b="1" spc="-232" sz="11600">
                <a:solidFill>
                  <a:srgbClr val="000000"/>
                </a:solidFill>
              </a:defRPr>
            </a:lvl1pPr>
          </a:lstStyle>
          <a:p>
            <a:pPr rtl="0">
              <a:defRPr/>
            </a:pPr>
            <a:r>
              <a:t>       لعبة الأمثال</a:t>
            </a:r>
          </a:p>
        </p:txBody>
      </p:sp>
      <p:sp>
        <p:nvSpPr>
          <p:cNvPr id="164" name="تمهيد"/>
          <p:cNvSpPr txBox="1"/>
          <p:nvPr>
            <p:ph type="ctrTitle"/>
          </p:nvPr>
        </p:nvSpPr>
        <p:spPr>
          <a:xfrm>
            <a:off x="18969752" y="3322680"/>
            <a:ext cx="5520451" cy="883335"/>
          </a:xfrm>
          <a:prstGeom prst="rect">
            <a:avLst/>
          </a:prstGeom>
          <a:solidFill>
            <a:srgbClr val="E4DFA2"/>
          </a:solidFill>
        </p:spPr>
        <p:txBody>
          <a:bodyPr/>
          <a:lstStyle>
            <a:lvl1pPr algn="ctr" defTabSz="1024102">
              <a:defRPr spc="-97" sz="4871"/>
            </a:lvl1pPr>
          </a:lstStyle>
          <a:p>
            <a:pPr rtl="0">
              <a:defRPr/>
            </a:pPr>
            <a:r>
              <a:t>تمهيد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مستطيل"/>
          <p:cNvSpPr txBox="1"/>
          <p:nvPr/>
        </p:nvSpPr>
        <p:spPr>
          <a:xfrm>
            <a:off x="2136181" y="3856274"/>
            <a:ext cx="20111638" cy="6003452"/>
          </a:xfrm>
          <a:prstGeom prst="rect">
            <a:avLst/>
          </a:prstGeom>
          <a:ln w="165100">
            <a:solidFill>
              <a:srgbClr val="E4DFA2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algn="r">
              <a:lnSpc>
                <a:spcPct val="80000"/>
              </a:lnSpc>
              <a:defRPr b="1" spc="-232" sz="11600">
                <a:solidFill>
                  <a:srgbClr val="000000"/>
                </a:solidFill>
              </a:defRPr>
            </a:lvl1pPr>
          </a:lstStyle>
          <a:p>
            <a:pPr rtl="0">
              <a:defRPr/>
            </a:pPr>
            <a:r>
              <a:t>      </a:t>
            </a:r>
          </a:p>
        </p:txBody>
      </p:sp>
      <p:sp>
        <p:nvSpPr>
          <p:cNvPr id="167" name="ماهو المثل الذي تعبر عنه الصور ؟"/>
          <p:cNvSpPr txBox="1"/>
          <p:nvPr>
            <p:ph type="ctrTitle"/>
          </p:nvPr>
        </p:nvSpPr>
        <p:spPr>
          <a:xfrm>
            <a:off x="14089153" y="2525073"/>
            <a:ext cx="9432526" cy="1035259"/>
          </a:xfrm>
          <a:prstGeom prst="rect">
            <a:avLst/>
          </a:prstGeom>
          <a:solidFill>
            <a:srgbClr val="E4DFA2"/>
          </a:solidFill>
        </p:spPr>
        <p:txBody>
          <a:bodyPr/>
          <a:lstStyle>
            <a:lvl1pPr algn="ctr" defTabSz="1170402">
              <a:defRPr spc="-111" sz="5568"/>
            </a:lvl1pPr>
          </a:lstStyle>
          <a:p>
            <a:pPr rtl="0">
              <a:defRPr/>
            </a:pPr>
            <a:r>
              <a:t>ماهو المثل الذي تعبر عنه الصور ؟</a:t>
            </a:r>
          </a:p>
        </p:txBody>
      </p:sp>
      <p:sp>
        <p:nvSpPr>
          <p:cNvPr id="168" name="من جد وجد ومن زرع حصد"/>
          <p:cNvSpPr txBox="1"/>
          <p:nvPr/>
        </p:nvSpPr>
        <p:spPr>
          <a:xfrm>
            <a:off x="3101431" y="9560327"/>
            <a:ext cx="16971816" cy="1472044"/>
          </a:xfrm>
          <a:prstGeom prst="rect">
            <a:avLst/>
          </a:prstGeom>
          <a:solidFill>
            <a:srgbClr val="E4DFA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defTabSz="1731220">
              <a:lnSpc>
                <a:spcPct val="80000"/>
              </a:lnSpc>
              <a:defRPr b="1" spc="-164" sz="8236">
                <a:solidFill>
                  <a:srgbClr val="000000"/>
                </a:solidFill>
              </a:defRPr>
            </a:lvl1pPr>
          </a:lstStyle>
          <a:p>
            <a:pPr rtl="0">
              <a:defRPr/>
            </a:pPr>
            <a:r>
              <a:t>من جد وجد ومن زرع حصد</a:t>
            </a:r>
          </a:p>
        </p:txBody>
      </p:sp>
      <p:pic>
        <p:nvPicPr>
          <p:cNvPr id="169" name="فيلم" descr="فيلم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678157" y="4314293"/>
            <a:ext cx="4254520" cy="425452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0" name="صورة" descr="صورة"/>
          <p:cNvPicPr>
            <a:picLocks noChangeAspect="1"/>
          </p:cNvPicPr>
          <p:nvPr/>
        </p:nvPicPr>
        <p:blipFill>
          <a:blip r:embed="rId4">
            <a:extLst/>
          </a:blip>
          <a:srcRect l="21120" t="0" r="20956" b="2806"/>
          <a:stretch>
            <a:fillRect/>
          </a:stretch>
        </p:blipFill>
        <p:spPr>
          <a:xfrm>
            <a:off x="12830754" y="4280208"/>
            <a:ext cx="3324880" cy="49591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10" h="21453" fill="norm" stroke="1" extrusionOk="0">
                <a:moveTo>
                  <a:pt x="17353" y="0"/>
                </a:moveTo>
                <a:cubicBezTo>
                  <a:pt x="17210" y="0"/>
                  <a:pt x="16949" y="51"/>
                  <a:pt x="16773" y="113"/>
                </a:cubicBezTo>
                <a:cubicBezTo>
                  <a:pt x="16597" y="176"/>
                  <a:pt x="15617" y="314"/>
                  <a:pt x="14596" y="419"/>
                </a:cubicBezTo>
                <a:cubicBezTo>
                  <a:pt x="11331" y="755"/>
                  <a:pt x="6527" y="1873"/>
                  <a:pt x="5797" y="2465"/>
                </a:cubicBezTo>
                <a:cubicBezTo>
                  <a:pt x="5505" y="2702"/>
                  <a:pt x="5515" y="2734"/>
                  <a:pt x="5982" y="3063"/>
                </a:cubicBezTo>
                <a:cubicBezTo>
                  <a:pt x="7206" y="3927"/>
                  <a:pt x="8920" y="5404"/>
                  <a:pt x="9027" y="5688"/>
                </a:cubicBezTo>
                <a:cubicBezTo>
                  <a:pt x="9091" y="5860"/>
                  <a:pt x="9360" y="6065"/>
                  <a:pt x="9622" y="6145"/>
                </a:cubicBezTo>
                <a:cubicBezTo>
                  <a:pt x="10150" y="6305"/>
                  <a:pt x="10079" y="6536"/>
                  <a:pt x="9502" y="6536"/>
                </a:cubicBezTo>
                <a:cubicBezTo>
                  <a:pt x="8701" y="6536"/>
                  <a:pt x="8437" y="6753"/>
                  <a:pt x="8305" y="7532"/>
                </a:cubicBezTo>
                <a:cubicBezTo>
                  <a:pt x="8170" y="8333"/>
                  <a:pt x="7905" y="8509"/>
                  <a:pt x="6821" y="8509"/>
                </a:cubicBezTo>
                <a:cubicBezTo>
                  <a:pt x="6429" y="8509"/>
                  <a:pt x="6375" y="8550"/>
                  <a:pt x="6480" y="8785"/>
                </a:cubicBezTo>
                <a:cubicBezTo>
                  <a:pt x="6547" y="8938"/>
                  <a:pt x="6807" y="9274"/>
                  <a:pt x="7055" y="9530"/>
                </a:cubicBezTo>
                <a:cubicBezTo>
                  <a:pt x="7303" y="9787"/>
                  <a:pt x="7457" y="10049"/>
                  <a:pt x="7399" y="10112"/>
                </a:cubicBezTo>
                <a:cubicBezTo>
                  <a:pt x="7236" y="10288"/>
                  <a:pt x="6156" y="10109"/>
                  <a:pt x="5697" y="9831"/>
                </a:cubicBezTo>
                <a:lnTo>
                  <a:pt x="5288" y="9583"/>
                </a:lnTo>
                <a:lnTo>
                  <a:pt x="4605" y="10040"/>
                </a:lnTo>
                <a:cubicBezTo>
                  <a:pt x="3933" y="10489"/>
                  <a:pt x="3927" y="10501"/>
                  <a:pt x="4274" y="10730"/>
                </a:cubicBezTo>
                <a:cubicBezTo>
                  <a:pt x="4468" y="10859"/>
                  <a:pt x="4959" y="11036"/>
                  <a:pt x="5365" y="11125"/>
                </a:cubicBezTo>
                <a:cubicBezTo>
                  <a:pt x="5998" y="11264"/>
                  <a:pt x="6097" y="11332"/>
                  <a:pt x="6041" y="11594"/>
                </a:cubicBezTo>
                <a:cubicBezTo>
                  <a:pt x="6005" y="11762"/>
                  <a:pt x="5852" y="12057"/>
                  <a:pt x="5704" y="12248"/>
                </a:cubicBezTo>
                <a:lnTo>
                  <a:pt x="5437" y="12595"/>
                </a:lnTo>
                <a:lnTo>
                  <a:pt x="4621" y="12094"/>
                </a:lnTo>
                <a:cubicBezTo>
                  <a:pt x="3387" y="11335"/>
                  <a:pt x="2595" y="11463"/>
                  <a:pt x="2218" y="12487"/>
                </a:cubicBezTo>
                <a:cubicBezTo>
                  <a:pt x="2010" y="13051"/>
                  <a:pt x="2439" y="13508"/>
                  <a:pt x="3699" y="14056"/>
                </a:cubicBezTo>
                <a:cubicBezTo>
                  <a:pt x="4337" y="14333"/>
                  <a:pt x="5008" y="14670"/>
                  <a:pt x="5188" y="14803"/>
                </a:cubicBezTo>
                <a:cubicBezTo>
                  <a:pt x="5368" y="14936"/>
                  <a:pt x="5614" y="15043"/>
                  <a:pt x="5735" y="15043"/>
                </a:cubicBezTo>
                <a:cubicBezTo>
                  <a:pt x="5997" y="15043"/>
                  <a:pt x="6547" y="14658"/>
                  <a:pt x="6834" y="14272"/>
                </a:cubicBezTo>
                <a:cubicBezTo>
                  <a:pt x="6947" y="14120"/>
                  <a:pt x="7217" y="13979"/>
                  <a:pt x="7435" y="13958"/>
                </a:cubicBezTo>
                <a:cubicBezTo>
                  <a:pt x="7687" y="13934"/>
                  <a:pt x="7905" y="13779"/>
                  <a:pt x="8033" y="13534"/>
                </a:cubicBezTo>
                <a:cubicBezTo>
                  <a:pt x="8145" y="13320"/>
                  <a:pt x="8301" y="13200"/>
                  <a:pt x="8382" y="13264"/>
                </a:cubicBezTo>
                <a:cubicBezTo>
                  <a:pt x="8463" y="13328"/>
                  <a:pt x="8896" y="13708"/>
                  <a:pt x="9348" y="14109"/>
                </a:cubicBezTo>
                <a:cubicBezTo>
                  <a:pt x="9800" y="14511"/>
                  <a:pt x="10680" y="15113"/>
                  <a:pt x="11304" y="15447"/>
                </a:cubicBezTo>
                <a:cubicBezTo>
                  <a:pt x="12504" y="16088"/>
                  <a:pt x="12755" y="16433"/>
                  <a:pt x="12542" y="17146"/>
                </a:cubicBezTo>
                <a:cubicBezTo>
                  <a:pt x="12401" y="17614"/>
                  <a:pt x="12986" y="19109"/>
                  <a:pt x="13345" y="19201"/>
                </a:cubicBezTo>
                <a:cubicBezTo>
                  <a:pt x="13646" y="19278"/>
                  <a:pt x="14275" y="20164"/>
                  <a:pt x="14290" y="20532"/>
                </a:cubicBezTo>
                <a:cubicBezTo>
                  <a:pt x="14296" y="20667"/>
                  <a:pt x="14386" y="20931"/>
                  <a:pt x="14493" y="21117"/>
                </a:cubicBezTo>
                <a:cubicBezTo>
                  <a:pt x="14770" y="21600"/>
                  <a:pt x="15399" y="21560"/>
                  <a:pt x="16185" y="21011"/>
                </a:cubicBezTo>
                <a:cubicBezTo>
                  <a:pt x="16535" y="20766"/>
                  <a:pt x="17390" y="20315"/>
                  <a:pt x="18085" y="20006"/>
                </a:cubicBezTo>
                <a:cubicBezTo>
                  <a:pt x="19625" y="19324"/>
                  <a:pt x="19907" y="19000"/>
                  <a:pt x="19377" y="18523"/>
                </a:cubicBezTo>
                <a:cubicBezTo>
                  <a:pt x="18718" y="17932"/>
                  <a:pt x="18114" y="18005"/>
                  <a:pt x="16994" y="18808"/>
                </a:cubicBezTo>
                <a:cubicBezTo>
                  <a:pt x="16456" y="19194"/>
                  <a:pt x="15927" y="19471"/>
                  <a:pt x="15818" y="19426"/>
                </a:cubicBezTo>
                <a:cubicBezTo>
                  <a:pt x="15514" y="19301"/>
                  <a:pt x="15580" y="19096"/>
                  <a:pt x="16026" y="18779"/>
                </a:cubicBezTo>
                <a:cubicBezTo>
                  <a:pt x="16401" y="18513"/>
                  <a:pt x="16415" y="18449"/>
                  <a:pt x="16203" y="17969"/>
                </a:cubicBezTo>
                <a:cubicBezTo>
                  <a:pt x="16077" y="17682"/>
                  <a:pt x="15894" y="16976"/>
                  <a:pt x="15797" y="16399"/>
                </a:cubicBezTo>
                <a:cubicBezTo>
                  <a:pt x="15700" y="15823"/>
                  <a:pt x="15531" y="15054"/>
                  <a:pt x="15420" y="14691"/>
                </a:cubicBezTo>
                <a:cubicBezTo>
                  <a:pt x="15165" y="13859"/>
                  <a:pt x="15436" y="13580"/>
                  <a:pt x="15903" y="14197"/>
                </a:cubicBezTo>
                <a:cubicBezTo>
                  <a:pt x="16076" y="14425"/>
                  <a:pt x="16389" y="14737"/>
                  <a:pt x="16598" y="14890"/>
                </a:cubicBezTo>
                <a:lnTo>
                  <a:pt x="16981" y="15168"/>
                </a:lnTo>
                <a:lnTo>
                  <a:pt x="17376" y="14919"/>
                </a:lnTo>
                <a:cubicBezTo>
                  <a:pt x="17595" y="14782"/>
                  <a:pt x="18130" y="14602"/>
                  <a:pt x="18565" y="14518"/>
                </a:cubicBezTo>
                <a:lnTo>
                  <a:pt x="19356" y="14365"/>
                </a:lnTo>
                <a:lnTo>
                  <a:pt x="18226" y="13779"/>
                </a:lnTo>
                <a:lnTo>
                  <a:pt x="17099" y="13194"/>
                </a:lnTo>
                <a:lnTo>
                  <a:pt x="17099" y="12102"/>
                </a:lnTo>
                <a:cubicBezTo>
                  <a:pt x="17099" y="11501"/>
                  <a:pt x="17015" y="10711"/>
                  <a:pt x="16912" y="10349"/>
                </a:cubicBezTo>
                <a:cubicBezTo>
                  <a:pt x="16769" y="9846"/>
                  <a:pt x="16780" y="9658"/>
                  <a:pt x="16958" y="9549"/>
                </a:cubicBezTo>
                <a:cubicBezTo>
                  <a:pt x="17086" y="9471"/>
                  <a:pt x="17923" y="9258"/>
                  <a:pt x="18817" y="9075"/>
                </a:cubicBezTo>
                <a:cubicBezTo>
                  <a:pt x="19768" y="8881"/>
                  <a:pt x="20488" y="8663"/>
                  <a:pt x="20552" y="8550"/>
                </a:cubicBezTo>
                <a:cubicBezTo>
                  <a:pt x="20614" y="8444"/>
                  <a:pt x="20485" y="8072"/>
                  <a:pt x="20265" y="7724"/>
                </a:cubicBezTo>
                <a:lnTo>
                  <a:pt x="19864" y="7092"/>
                </a:lnTo>
                <a:lnTo>
                  <a:pt x="20709" y="6572"/>
                </a:lnTo>
                <a:cubicBezTo>
                  <a:pt x="21434" y="6128"/>
                  <a:pt x="21550" y="5996"/>
                  <a:pt x="21500" y="5648"/>
                </a:cubicBezTo>
                <a:cubicBezTo>
                  <a:pt x="21455" y="5341"/>
                  <a:pt x="21308" y="5201"/>
                  <a:pt x="20897" y="5070"/>
                </a:cubicBezTo>
                <a:lnTo>
                  <a:pt x="20355" y="4896"/>
                </a:lnTo>
                <a:lnTo>
                  <a:pt x="20840" y="4637"/>
                </a:lnTo>
                <a:lnTo>
                  <a:pt x="21328" y="4378"/>
                </a:lnTo>
                <a:lnTo>
                  <a:pt x="20614" y="3367"/>
                </a:lnTo>
                <a:cubicBezTo>
                  <a:pt x="19704" y="2076"/>
                  <a:pt x="17693" y="0"/>
                  <a:pt x="17353" y="0"/>
                </a:cubicBezTo>
                <a:close/>
                <a:moveTo>
                  <a:pt x="5075" y="2922"/>
                </a:moveTo>
                <a:cubicBezTo>
                  <a:pt x="5060" y="2920"/>
                  <a:pt x="5024" y="2928"/>
                  <a:pt x="4970" y="2946"/>
                </a:cubicBezTo>
                <a:cubicBezTo>
                  <a:pt x="4432" y="3124"/>
                  <a:pt x="3611" y="3795"/>
                  <a:pt x="3619" y="4048"/>
                </a:cubicBezTo>
                <a:cubicBezTo>
                  <a:pt x="3623" y="4162"/>
                  <a:pt x="3737" y="4082"/>
                  <a:pt x="3874" y="3873"/>
                </a:cubicBezTo>
                <a:cubicBezTo>
                  <a:pt x="4010" y="3664"/>
                  <a:pt x="4402" y="3340"/>
                  <a:pt x="4744" y="3154"/>
                </a:cubicBezTo>
                <a:cubicBezTo>
                  <a:pt x="5001" y="3014"/>
                  <a:pt x="5122" y="2927"/>
                  <a:pt x="5075" y="2922"/>
                </a:cubicBezTo>
                <a:close/>
                <a:moveTo>
                  <a:pt x="3879" y="5056"/>
                </a:moveTo>
                <a:cubicBezTo>
                  <a:pt x="3828" y="5056"/>
                  <a:pt x="3916" y="5222"/>
                  <a:pt x="4074" y="5425"/>
                </a:cubicBezTo>
                <a:cubicBezTo>
                  <a:pt x="4232" y="5629"/>
                  <a:pt x="4401" y="5796"/>
                  <a:pt x="4451" y="5796"/>
                </a:cubicBezTo>
                <a:cubicBezTo>
                  <a:pt x="4502" y="5796"/>
                  <a:pt x="4416" y="5629"/>
                  <a:pt x="4259" y="5425"/>
                </a:cubicBezTo>
                <a:cubicBezTo>
                  <a:pt x="4101" y="5222"/>
                  <a:pt x="3930" y="5056"/>
                  <a:pt x="3879" y="5056"/>
                </a:cubicBezTo>
                <a:close/>
                <a:moveTo>
                  <a:pt x="5142" y="6952"/>
                </a:moveTo>
                <a:cubicBezTo>
                  <a:pt x="5123" y="6965"/>
                  <a:pt x="5108" y="7008"/>
                  <a:pt x="5104" y="7080"/>
                </a:cubicBezTo>
                <a:cubicBezTo>
                  <a:pt x="5096" y="7210"/>
                  <a:pt x="5140" y="7283"/>
                  <a:pt x="5201" y="7242"/>
                </a:cubicBezTo>
                <a:cubicBezTo>
                  <a:pt x="5262" y="7201"/>
                  <a:pt x="5270" y="7094"/>
                  <a:pt x="5216" y="7005"/>
                </a:cubicBezTo>
                <a:cubicBezTo>
                  <a:pt x="5187" y="6956"/>
                  <a:pt x="5161" y="6939"/>
                  <a:pt x="5142" y="6952"/>
                </a:cubicBezTo>
                <a:close/>
                <a:moveTo>
                  <a:pt x="5014" y="7413"/>
                </a:moveTo>
                <a:cubicBezTo>
                  <a:pt x="4950" y="7427"/>
                  <a:pt x="4789" y="7527"/>
                  <a:pt x="4526" y="7714"/>
                </a:cubicBezTo>
                <a:cubicBezTo>
                  <a:pt x="4195" y="7949"/>
                  <a:pt x="4164" y="8007"/>
                  <a:pt x="4405" y="7946"/>
                </a:cubicBezTo>
                <a:cubicBezTo>
                  <a:pt x="4583" y="7900"/>
                  <a:pt x="4814" y="7759"/>
                  <a:pt x="4916" y="7631"/>
                </a:cubicBezTo>
                <a:cubicBezTo>
                  <a:pt x="5043" y="7473"/>
                  <a:pt x="5077" y="7400"/>
                  <a:pt x="5014" y="7413"/>
                </a:cubicBezTo>
                <a:close/>
                <a:moveTo>
                  <a:pt x="3319" y="8188"/>
                </a:moveTo>
                <a:cubicBezTo>
                  <a:pt x="3158" y="8229"/>
                  <a:pt x="2797" y="8261"/>
                  <a:pt x="2515" y="8261"/>
                </a:cubicBezTo>
                <a:cubicBezTo>
                  <a:pt x="2234" y="8261"/>
                  <a:pt x="1721" y="8399"/>
                  <a:pt x="1375" y="8567"/>
                </a:cubicBezTo>
                <a:cubicBezTo>
                  <a:pt x="1030" y="8735"/>
                  <a:pt x="555" y="8929"/>
                  <a:pt x="320" y="8998"/>
                </a:cubicBezTo>
                <a:cubicBezTo>
                  <a:pt x="85" y="9067"/>
                  <a:pt x="-50" y="9185"/>
                  <a:pt x="17" y="9257"/>
                </a:cubicBezTo>
                <a:cubicBezTo>
                  <a:pt x="84" y="9330"/>
                  <a:pt x="276" y="9352"/>
                  <a:pt x="443" y="9307"/>
                </a:cubicBezTo>
                <a:cubicBezTo>
                  <a:pt x="611" y="9262"/>
                  <a:pt x="1159" y="9141"/>
                  <a:pt x="1660" y="9039"/>
                </a:cubicBezTo>
                <a:cubicBezTo>
                  <a:pt x="2177" y="8935"/>
                  <a:pt x="2798" y="8694"/>
                  <a:pt x="3093" y="8483"/>
                </a:cubicBezTo>
                <a:cubicBezTo>
                  <a:pt x="3379" y="8279"/>
                  <a:pt x="3480" y="8146"/>
                  <a:pt x="3319" y="8188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71" name="صورة" descr="صورة"/>
          <p:cNvPicPr>
            <a:picLocks noChangeAspect="1"/>
          </p:cNvPicPr>
          <p:nvPr/>
        </p:nvPicPr>
        <p:blipFill>
          <a:blip r:embed="rId5">
            <a:extLst/>
          </a:blip>
          <a:srcRect l="42425" t="15386" r="15455" b="7721"/>
          <a:stretch>
            <a:fillRect/>
          </a:stretch>
        </p:blipFill>
        <p:spPr>
          <a:xfrm>
            <a:off x="8481918" y="4724992"/>
            <a:ext cx="3585730" cy="44148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19" h="21522" fill="norm" stroke="1" extrusionOk="0">
                <a:moveTo>
                  <a:pt x="10069" y="0"/>
                </a:moveTo>
                <a:cubicBezTo>
                  <a:pt x="8475" y="1"/>
                  <a:pt x="7473" y="627"/>
                  <a:pt x="6810" y="2038"/>
                </a:cubicBezTo>
                <a:cubicBezTo>
                  <a:pt x="5763" y="4264"/>
                  <a:pt x="6195" y="5383"/>
                  <a:pt x="8098" y="5383"/>
                </a:cubicBezTo>
                <a:cubicBezTo>
                  <a:pt x="8494" y="5383"/>
                  <a:pt x="8925" y="5539"/>
                  <a:pt x="9056" y="5731"/>
                </a:cubicBezTo>
                <a:cubicBezTo>
                  <a:pt x="9221" y="5971"/>
                  <a:pt x="9695" y="6089"/>
                  <a:pt x="10564" y="6108"/>
                </a:cubicBezTo>
                <a:cubicBezTo>
                  <a:pt x="11848" y="6137"/>
                  <a:pt x="12293" y="6437"/>
                  <a:pt x="11812" y="6950"/>
                </a:cubicBezTo>
                <a:cubicBezTo>
                  <a:pt x="11678" y="7094"/>
                  <a:pt x="11599" y="7775"/>
                  <a:pt x="11638" y="8463"/>
                </a:cubicBezTo>
                <a:cubicBezTo>
                  <a:pt x="11688" y="9339"/>
                  <a:pt x="11604" y="9745"/>
                  <a:pt x="11362" y="9821"/>
                </a:cubicBezTo>
                <a:cubicBezTo>
                  <a:pt x="11142" y="9890"/>
                  <a:pt x="10950" y="10533"/>
                  <a:pt x="10836" y="11586"/>
                </a:cubicBezTo>
                <a:cubicBezTo>
                  <a:pt x="10617" y="13587"/>
                  <a:pt x="10360" y="14010"/>
                  <a:pt x="8693" y="15083"/>
                </a:cubicBezTo>
                <a:lnTo>
                  <a:pt x="7400" y="15915"/>
                </a:lnTo>
                <a:lnTo>
                  <a:pt x="6671" y="15345"/>
                </a:lnTo>
                <a:lnTo>
                  <a:pt x="5942" y="14774"/>
                </a:lnTo>
                <a:lnTo>
                  <a:pt x="4823" y="15409"/>
                </a:lnTo>
                <a:cubicBezTo>
                  <a:pt x="4143" y="15794"/>
                  <a:pt x="3461" y="16439"/>
                  <a:pt x="3089" y="17051"/>
                </a:cubicBezTo>
                <a:cubicBezTo>
                  <a:pt x="2555" y="17928"/>
                  <a:pt x="2400" y="18036"/>
                  <a:pt x="1902" y="17885"/>
                </a:cubicBezTo>
                <a:cubicBezTo>
                  <a:pt x="1488" y="17760"/>
                  <a:pt x="1127" y="17838"/>
                  <a:pt x="599" y="18167"/>
                </a:cubicBezTo>
                <a:cubicBezTo>
                  <a:pt x="372" y="18310"/>
                  <a:pt x="192" y="18427"/>
                  <a:pt x="0" y="18549"/>
                </a:cubicBezTo>
                <a:lnTo>
                  <a:pt x="0" y="20868"/>
                </a:lnTo>
                <a:cubicBezTo>
                  <a:pt x="879" y="21136"/>
                  <a:pt x="1765" y="21198"/>
                  <a:pt x="4549" y="21211"/>
                </a:cubicBezTo>
                <a:cubicBezTo>
                  <a:pt x="6610" y="21220"/>
                  <a:pt x="8381" y="21296"/>
                  <a:pt x="8483" y="21379"/>
                </a:cubicBezTo>
                <a:cubicBezTo>
                  <a:pt x="8754" y="21600"/>
                  <a:pt x="8853" y="21565"/>
                  <a:pt x="8778" y="21275"/>
                </a:cubicBezTo>
                <a:cubicBezTo>
                  <a:pt x="8742" y="21134"/>
                  <a:pt x="9164" y="20840"/>
                  <a:pt x="9717" y="20621"/>
                </a:cubicBezTo>
                <a:cubicBezTo>
                  <a:pt x="10555" y="20289"/>
                  <a:pt x="10708" y="20128"/>
                  <a:pt x="10640" y="19653"/>
                </a:cubicBezTo>
                <a:cubicBezTo>
                  <a:pt x="10579" y="19234"/>
                  <a:pt x="10358" y="19040"/>
                  <a:pt x="9804" y="18920"/>
                </a:cubicBezTo>
                <a:cubicBezTo>
                  <a:pt x="8752" y="18692"/>
                  <a:pt x="7982" y="18090"/>
                  <a:pt x="8318" y="17759"/>
                </a:cubicBezTo>
                <a:cubicBezTo>
                  <a:pt x="8501" y="17578"/>
                  <a:pt x="8420" y="17333"/>
                  <a:pt x="8051" y="16950"/>
                </a:cubicBezTo>
                <a:lnTo>
                  <a:pt x="7520" y="16399"/>
                </a:lnTo>
                <a:lnTo>
                  <a:pt x="8776" y="15515"/>
                </a:lnTo>
                <a:cubicBezTo>
                  <a:pt x="10303" y="14438"/>
                  <a:pt x="11229" y="14399"/>
                  <a:pt x="11513" y="15395"/>
                </a:cubicBezTo>
                <a:cubicBezTo>
                  <a:pt x="11614" y="15750"/>
                  <a:pt x="12001" y="16525"/>
                  <a:pt x="12372" y="17117"/>
                </a:cubicBezTo>
                <a:cubicBezTo>
                  <a:pt x="12965" y="18066"/>
                  <a:pt x="12995" y="18219"/>
                  <a:pt x="12634" y="18409"/>
                </a:cubicBezTo>
                <a:cubicBezTo>
                  <a:pt x="11570" y="18968"/>
                  <a:pt x="11403" y="19123"/>
                  <a:pt x="11543" y="19421"/>
                </a:cubicBezTo>
                <a:cubicBezTo>
                  <a:pt x="11666" y="19681"/>
                  <a:pt x="11977" y="19711"/>
                  <a:pt x="13193" y="19576"/>
                </a:cubicBezTo>
                <a:cubicBezTo>
                  <a:pt x="14017" y="19485"/>
                  <a:pt x="14748" y="19363"/>
                  <a:pt x="14816" y="19307"/>
                </a:cubicBezTo>
                <a:cubicBezTo>
                  <a:pt x="14885" y="19251"/>
                  <a:pt x="14817" y="18828"/>
                  <a:pt x="14665" y="18369"/>
                </a:cubicBezTo>
                <a:cubicBezTo>
                  <a:pt x="14514" y="17909"/>
                  <a:pt x="14334" y="16848"/>
                  <a:pt x="14266" y="16010"/>
                </a:cubicBezTo>
                <a:cubicBezTo>
                  <a:pt x="14147" y="14528"/>
                  <a:pt x="14166" y="14476"/>
                  <a:pt x="14915" y="14023"/>
                </a:cubicBezTo>
                <a:lnTo>
                  <a:pt x="15685" y="13559"/>
                </a:lnTo>
                <a:lnTo>
                  <a:pt x="16199" y="14370"/>
                </a:lnTo>
                <a:cubicBezTo>
                  <a:pt x="16482" y="14815"/>
                  <a:pt x="17107" y="15432"/>
                  <a:pt x="17589" y="15743"/>
                </a:cubicBezTo>
                <a:cubicBezTo>
                  <a:pt x="18070" y="16054"/>
                  <a:pt x="18692" y="16661"/>
                  <a:pt x="18969" y="17092"/>
                </a:cubicBezTo>
                <a:cubicBezTo>
                  <a:pt x="19472" y="17873"/>
                  <a:pt x="19472" y="17876"/>
                  <a:pt x="18903" y="18371"/>
                </a:cubicBezTo>
                <a:cubicBezTo>
                  <a:pt x="18214" y="18970"/>
                  <a:pt x="18158" y="19594"/>
                  <a:pt x="18795" y="19589"/>
                </a:cubicBezTo>
                <a:cubicBezTo>
                  <a:pt x="19048" y="19587"/>
                  <a:pt x="19732" y="19364"/>
                  <a:pt x="20312" y="19094"/>
                </a:cubicBezTo>
                <a:cubicBezTo>
                  <a:pt x="21548" y="18518"/>
                  <a:pt x="21600" y="18164"/>
                  <a:pt x="20722" y="16362"/>
                </a:cubicBezTo>
                <a:cubicBezTo>
                  <a:pt x="20405" y="15711"/>
                  <a:pt x="20113" y="14985"/>
                  <a:pt x="20074" y="14747"/>
                </a:cubicBezTo>
                <a:cubicBezTo>
                  <a:pt x="20034" y="14509"/>
                  <a:pt x="19878" y="14120"/>
                  <a:pt x="19727" y="13884"/>
                </a:cubicBezTo>
                <a:cubicBezTo>
                  <a:pt x="19434" y="13428"/>
                  <a:pt x="18877" y="11546"/>
                  <a:pt x="18696" y="10394"/>
                </a:cubicBezTo>
                <a:cubicBezTo>
                  <a:pt x="18617" y="9898"/>
                  <a:pt x="18819" y="9361"/>
                  <a:pt x="19399" y="8523"/>
                </a:cubicBezTo>
                <a:lnTo>
                  <a:pt x="20210" y="7348"/>
                </a:lnTo>
                <a:lnTo>
                  <a:pt x="18811" y="6578"/>
                </a:lnTo>
                <a:lnTo>
                  <a:pt x="17412" y="5810"/>
                </a:lnTo>
                <a:lnTo>
                  <a:pt x="17174" y="6393"/>
                </a:lnTo>
                <a:cubicBezTo>
                  <a:pt x="17010" y="6793"/>
                  <a:pt x="17029" y="7000"/>
                  <a:pt x="17235" y="7056"/>
                </a:cubicBezTo>
                <a:cubicBezTo>
                  <a:pt x="17400" y="7101"/>
                  <a:pt x="17799" y="7313"/>
                  <a:pt x="18122" y="7526"/>
                </a:cubicBezTo>
                <a:cubicBezTo>
                  <a:pt x="18640" y="7869"/>
                  <a:pt x="18672" y="7983"/>
                  <a:pt x="18391" y="8486"/>
                </a:cubicBezTo>
                <a:lnTo>
                  <a:pt x="18073" y="9057"/>
                </a:lnTo>
                <a:lnTo>
                  <a:pt x="16987" y="8565"/>
                </a:lnTo>
                <a:cubicBezTo>
                  <a:pt x="15155" y="7736"/>
                  <a:pt x="14115" y="6824"/>
                  <a:pt x="14115" y="6045"/>
                </a:cubicBezTo>
                <a:cubicBezTo>
                  <a:pt x="14115" y="5614"/>
                  <a:pt x="14010" y="5410"/>
                  <a:pt x="13835" y="5499"/>
                </a:cubicBezTo>
                <a:cubicBezTo>
                  <a:pt x="13514" y="5661"/>
                  <a:pt x="12534" y="5010"/>
                  <a:pt x="12534" y="4636"/>
                </a:cubicBezTo>
                <a:cubicBezTo>
                  <a:pt x="12534" y="4499"/>
                  <a:pt x="12876" y="4180"/>
                  <a:pt x="13294" y="3928"/>
                </a:cubicBezTo>
                <a:cubicBezTo>
                  <a:pt x="14191" y="3386"/>
                  <a:pt x="14656" y="2448"/>
                  <a:pt x="14356" y="1786"/>
                </a:cubicBezTo>
                <a:cubicBezTo>
                  <a:pt x="14090" y="1198"/>
                  <a:pt x="11213" y="0"/>
                  <a:pt x="10069" y="0"/>
                </a:cubicBezTo>
                <a:close/>
                <a:moveTo>
                  <a:pt x="11348" y="20669"/>
                </a:moveTo>
                <a:cubicBezTo>
                  <a:pt x="11130" y="20669"/>
                  <a:pt x="10951" y="20765"/>
                  <a:pt x="10951" y="20884"/>
                </a:cubicBezTo>
                <a:cubicBezTo>
                  <a:pt x="10951" y="21002"/>
                  <a:pt x="11130" y="21100"/>
                  <a:pt x="11348" y="21100"/>
                </a:cubicBezTo>
                <a:cubicBezTo>
                  <a:pt x="11565" y="21100"/>
                  <a:pt x="11744" y="21002"/>
                  <a:pt x="11744" y="20884"/>
                </a:cubicBezTo>
                <a:cubicBezTo>
                  <a:pt x="11744" y="20765"/>
                  <a:pt x="11565" y="20669"/>
                  <a:pt x="11348" y="20669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72" name="صورة" descr="صورة"/>
          <p:cNvPicPr>
            <a:picLocks noChangeAspect="1"/>
          </p:cNvPicPr>
          <p:nvPr/>
        </p:nvPicPr>
        <p:blipFill>
          <a:blip r:embed="rId6">
            <a:extLst/>
          </a:blip>
          <a:srcRect l="18525" t="15593" r="16867" b="15487"/>
          <a:stretch>
            <a:fillRect/>
          </a:stretch>
        </p:blipFill>
        <p:spPr>
          <a:xfrm>
            <a:off x="2823600" y="4148851"/>
            <a:ext cx="4895212" cy="52218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922" h="21382" fill="norm" stroke="1" extrusionOk="0">
                <a:moveTo>
                  <a:pt x="11030" y="0"/>
                </a:moveTo>
                <a:cubicBezTo>
                  <a:pt x="10443" y="0"/>
                  <a:pt x="9969" y="66"/>
                  <a:pt x="9736" y="220"/>
                </a:cubicBezTo>
                <a:cubicBezTo>
                  <a:pt x="9464" y="399"/>
                  <a:pt x="9008" y="580"/>
                  <a:pt x="8721" y="621"/>
                </a:cubicBezTo>
                <a:cubicBezTo>
                  <a:pt x="8405" y="666"/>
                  <a:pt x="8169" y="865"/>
                  <a:pt x="8121" y="1128"/>
                </a:cubicBezTo>
                <a:cubicBezTo>
                  <a:pt x="7985" y="1871"/>
                  <a:pt x="7637" y="2105"/>
                  <a:pt x="6667" y="2105"/>
                </a:cubicBezTo>
                <a:cubicBezTo>
                  <a:pt x="5673" y="2105"/>
                  <a:pt x="5284" y="2469"/>
                  <a:pt x="5284" y="3400"/>
                </a:cubicBezTo>
                <a:cubicBezTo>
                  <a:pt x="5284" y="3734"/>
                  <a:pt x="5024" y="3968"/>
                  <a:pt x="4314" y="4274"/>
                </a:cubicBezTo>
                <a:cubicBezTo>
                  <a:pt x="3270" y="4725"/>
                  <a:pt x="3139" y="5060"/>
                  <a:pt x="3681" y="5891"/>
                </a:cubicBezTo>
                <a:cubicBezTo>
                  <a:pt x="4044" y="6449"/>
                  <a:pt x="3901" y="7766"/>
                  <a:pt x="3320" y="9205"/>
                </a:cubicBezTo>
                <a:cubicBezTo>
                  <a:pt x="3067" y="9834"/>
                  <a:pt x="3085" y="9967"/>
                  <a:pt x="3500" y="10531"/>
                </a:cubicBezTo>
                <a:cubicBezTo>
                  <a:pt x="3753" y="10876"/>
                  <a:pt x="4029" y="11538"/>
                  <a:pt x="4112" y="12002"/>
                </a:cubicBezTo>
                <a:cubicBezTo>
                  <a:pt x="4302" y="13060"/>
                  <a:pt x="4557" y="13386"/>
                  <a:pt x="5191" y="13386"/>
                </a:cubicBezTo>
                <a:cubicBezTo>
                  <a:pt x="5466" y="13386"/>
                  <a:pt x="5745" y="13475"/>
                  <a:pt x="5811" y="13583"/>
                </a:cubicBezTo>
                <a:cubicBezTo>
                  <a:pt x="5910" y="13744"/>
                  <a:pt x="4742" y="19129"/>
                  <a:pt x="4277" y="20654"/>
                </a:cubicBezTo>
                <a:cubicBezTo>
                  <a:pt x="4165" y="21021"/>
                  <a:pt x="4193" y="21044"/>
                  <a:pt x="4472" y="20811"/>
                </a:cubicBezTo>
                <a:cubicBezTo>
                  <a:pt x="4859" y="20488"/>
                  <a:pt x="5916" y="20798"/>
                  <a:pt x="5956" y="21247"/>
                </a:cubicBezTo>
                <a:cubicBezTo>
                  <a:pt x="5988" y="21600"/>
                  <a:pt x="6012" y="21509"/>
                  <a:pt x="6854" y="17875"/>
                </a:cubicBezTo>
                <a:cubicBezTo>
                  <a:pt x="7236" y="16227"/>
                  <a:pt x="7638" y="14860"/>
                  <a:pt x="7748" y="14837"/>
                </a:cubicBezTo>
                <a:cubicBezTo>
                  <a:pt x="7985" y="14789"/>
                  <a:pt x="9412" y="20032"/>
                  <a:pt x="9330" y="20655"/>
                </a:cubicBezTo>
                <a:cubicBezTo>
                  <a:pt x="9290" y="20964"/>
                  <a:pt x="9056" y="21127"/>
                  <a:pt x="8520" y="21222"/>
                </a:cubicBezTo>
                <a:cubicBezTo>
                  <a:pt x="8105" y="21296"/>
                  <a:pt x="10239" y="21359"/>
                  <a:pt x="13263" y="21361"/>
                </a:cubicBezTo>
                <a:cubicBezTo>
                  <a:pt x="19964" y="21364"/>
                  <a:pt x="21502" y="21128"/>
                  <a:pt x="16332" y="20891"/>
                </a:cubicBezTo>
                <a:cubicBezTo>
                  <a:pt x="13044" y="20740"/>
                  <a:pt x="12583" y="20674"/>
                  <a:pt x="12396" y="20322"/>
                </a:cubicBezTo>
                <a:cubicBezTo>
                  <a:pt x="12111" y="19786"/>
                  <a:pt x="12126" y="14555"/>
                  <a:pt x="12414" y="14014"/>
                </a:cubicBezTo>
                <a:cubicBezTo>
                  <a:pt x="12640" y="13589"/>
                  <a:pt x="12650" y="13590"/>
                  <a:pt x="13402" y="14057"/>
                </a:cubicBezTo>
                <a:cubicBezTo>
                  <a:pt x="14071" y="14474"/>
                  <a:pt x="14260" y="14500"/>
                  <a:pt x="14983" y="14282"/>
                </a:cubicBezTo>
                <a:cubicBezTo>
                  <a:pt x="15435" y="14145"/>
                  <a:pt x="15961" y="14094"/>
                  <a:pt x="16151" y="14168"/>
                </a:cubicBezTo>
                <a:cubicBezTo>
                  <a:pt x="16341" y="14241"/>
                  <a:pt x="16498" y="14195"/>
                  <a:pt x="16498" y="14066"/>
                </a:cubicBezTo>
                <a:cubicBezTo>
                  <a:pt x="16498" y="13936"/>
                  <a:pt x="16890" y="13628"/>
                  <a:pt x="17371" y="13381"/>
                </a:cubicBezTo>
                <a:cubicBezTo>
                  <a:pt x="17851" y="13135"/>
                  <a:pt x="18305" y="12767"/>
                  <a:pt x="18378" y="12564"/>
                </a:cubicBezTo>
                <a:cubicBezTo>
                  <a:pt x="18452" y="12361"/>
                  <a:pt x="18738" y="11960"/>
                  <a:pt x="19015" y="11675"/>
                </a:cubicBezTo>
                <a:cubicBezTo>
                  <a:pt x="19473" y="11202"/>
                  <a:pt x="19485" y="11134"/>
                  <a:pt x="19160" y="10895"/>
                </a:cubicBezTo>
                <a:cubicBezTo>
                  <a:pt x="18900" y="10704"/>
                  <a:pt x="18874" y="10589"/>
                  <a:pt x="19062" y="10472"/>
                </a:cubicBezTo>
                <a:cubicBezTo>
                  <a:pt x="19206" y="10383"/>
                  <a:pt x="19259" y="10124"/>
                  <a:pt x="19183" y="9883"/>
                </a:cubicBezTo>
                <a:cubicBezTo>
                  <a:pt x="19103" y="9631"/>
                  <a:pt x="19180" y="9299"/>
                  <a:pt x="19369" y="9086"/>
                </a:cubicBezTo>
                <a:cubicBezTo>
                  <a:pt x="19546" y="8886"/>
                  <a:pt x="19759" y="8073"/>
                  <a:pt x="19842" y="7281"/>
                </a:cubicBezTo>
                <a:cubicBezTo>
                  <a:pt x="19991" y="5850"/>
                  <a:pt x="19988" y="5837"/>
                  <a:pt x="19323" y="5342"/>
                </a:cubicBezTo>
                <a:cubicBezTo>
                  <a:pt x="18955" y="5068"/>
                  <a:pt x="18655" y="4679"/>
                  <a:pt x="18655" y="4478"/>
                </a:cubicBezTo>
                <a:cubicBezTo>
                  <a:pt x="18655" y="3722"/>
                  <a:pt x="17523" y="2061"/>
                  <a:pt x="16804" y="1759"/>
                </a:cubicBezTo>
                <a:cubicBezTo>
                  <a:pt x="16414" y="1595"/>
                  <a:pt x="16036" y="1365"/>
                  <a:pt x="15964" y="1247"/>
                </a:cubicBezTo>
                <a:cubicBezTo>
                  <a:pt x="15569" y="605"/>
                  <a:pt x="12789" y="2"/>
                  <a:pt x="11030" y="0"/>
                </a:cubicBezTo>
                <a:close/>
                <a:moveTo>
                  <a:pt x="949" y="18921"/>
                </a:moveTo>
                <a:cubicBezTo>
                  <a:pt x="750" y="18942"/>
                  <a:pt x="554" y="19005"/>
                  <a:pt x="365" y="19110"/>
                </a:cubicBezTo>
                <a:cubicBezTo>
                  <a:pt x="-81" y="19355"/>
                  <a:pt x="-98" y="19416"/>
                  <a:pt x="203" y="19667"/>
                </a:cubicBezTo>
                <a:cubicBezTo>
                  <a:pt x="389" y="19822"/>
                  <a:pt x="541" y="20181"/>
                  <a:pt x="541" y="20465"/>
                </a:cubicBezTo>
                <a:cubicBezTo>
                  <a:pt x="541" y="21033"/>
                  <a:pt x="865" y="21085"/>
                  <a:pt x="2653" y="20802"/>
                </a:cubicBezTo>
                <a:lnTo>
                  <a:pt x="3580" y="20655"/>
                </a:lnTo>
                <a:lnTo>
                  <a:pt x="2820" y="19846"/>
                </a:lnTo>
                <a:cubicBezTo>
                  <a:pt x="2187" y="19173"/>
                  <a:pt x="1549" y="18859"/>
                  <a:pt x="949" y="18921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مستطيل"/>
          <p:cNvSpPr txBox="1"/>
          <p:nvPr/>
        </p:nvSpPr>
        <p:spPr>
          <a:xfrm>
            <a:off x="2249603" y="2904221"/>
            <a:ext cx="20111639" cy="6003452"/>
          </a:xfrm>
          <a:prstGeom prst="rect">
            <a:avLst/>
          </a:prstGeom>
          <a:ln w="165100">
            <a:solidFill>
              <a:srgbClr val="E4DFA2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algn="r">
              <a:lnSpc>
                <a:spcPct val="80000"/>
              </a:lnSpc>
              <a:defRPr b="1" spc="-232" sz="11600">
                <a:solidFill>
                  <a:srgbClr val="000000"/>
                </a:solidFill>
              </a:defRPr>
            </a:lvl1pPr>
          </a:lstStyle>
          <a:p>
            <a:pPr rtl="0">
              <a:defRPr/>
            </a:pPr>
            <a:r>
              <a:t>      </a:t>
            </a:r>
          </a:p>
        </p:txBody>
      </p:sp>
      <p:sp>
        <p:nvSpPr>
          <p:cNvPr id="175" name="ماهو المثل الذي تعبر عنه الصور ؟"/>
          <p:cNvSpPr txBox="1"/>
          <p:nvPr>
            <p:ph type="ctrTitle"/>
          </p:nvPr>
        </p:nvSpPr>
        <p:spPr>
          <a:xfrm>
            <a:off x="14089153" y="2525073"/>
            <a:ext cx="9432526" cy="1035259"/>
          </a:xfrm>
          <a:prstGeom prst="rect">
            <a:avLst/>
          </a:prstGeom>
          <a:solidFill>
            <a:srgbClr val="E4DFA2"/>
          </a:solidFill>
        </p:spPr>
        <p:txBody>
          <a:bodyPr/>
          <a:lstStyle>
            <a:lvl1pPr algn="ctr" defTabSz="1170402">
              <a:defRPr spc="-111" sz="5568"/>
            </a:lvl1pPr>
          </a:lstStyle>
          <a:p>
            <a:pPr rtl="0">
              <a:defRPr/>
            </a:pPr>
            <a:r>
              <a:t>ماهو المثل الذي تعبر عنه الصور ؟</a:t>
            </a:r>
          </a:p>
        </p:txBody>
      </p:sp>
      <p:sp>
        <p:nvSpPr>
          <p:cNvPr id="176" name="العلم نور والجهل ظلام"/>
          <p:cNvSpPr txBox="1"/>
          <p:nvPr/>
        </p:nvSpPr>
        <p:spPr>
          <a:xfrm>
            <a:off x="3101431" y="9560327"/>
            <a:ext cx="16971816" cy="1472044"/>
          </a:xfrm>
          <a:prstGeom prst="rect">
            <a:avLst/>
          </a:prstGeom>
          <a:solidFill>
            <a:srgbClr val="E4DFA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defTabSz="1731220">
              <a:lnSpc>
                <a:spcPct val="80000"/>
              </a:lnSpc>
              <a:defRPr b="1" spc="-164" sz="8236">
                <a:solidFill>
                  <a:srgbClr val="000000"/>
                </a:solidFill>
              </a:defRPr>
            </a:lvl1pPr>
          </a:lstStyle>
          <a:p>
            <a:pPr rtl="0">
              <a:defRPr/>
            </a:pPr>
            <a:r>
              <a:t>العلم نور والجهل ظلام</a:t>
            </a:r>
          </a:p>
        </p:txBody>
      </p:sp>
      <p:pic>
        <p:nvPicPr>
          <p:cNvPr id="177" name="DF607D57-2E17-458C-878E-A2DB2AD7B27C-L0-001.jpeg" descr="DF607D57-2E17-458C-878E-A2DB2AD7B27C-L0-001.jpeg"/>
          <p:cNvPicPr>
            <a:picLocks noChangeAspect="1"/>
          </p:cNvPicPr>
          <p:nvPr/>
        </p:nvPicPr>
        <p:blipFill>
          <a:blip r:embed="rId3">
            <a:extLst/>
          </a:blip>
          <a:srcRect l="0" t="0" r="9802" b="0"/>
          <a:stretch>
            <a:fillRect/>
          </a:stretch>
        </p:blipFill>
        <p:spPr>
          <a:xfrm>
            <a:off x="14920566" y="4661258"/>
            <a:ext cx="4229556" cy="312614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" name="6852BFCC-D083-4AEF-ADD3-9152E425A4FF-L0-001.jpeg" descr="6852BFCC-D083-4AEF-ADD3-9152E425A4FF-L0-001.jpeg"/>
          <p:cNvPicPr>
            <a:picLocks noChangeAspect="1"/>
          </p:cNvPicPr>
          <p:nvPr/>
        </p:nvPicPr>
        <p:blipFill>
          <a:blip r:embed="rId4">
            <a:extLst/>
          </a:blip>
          <a:srcRect l="20384" t="0" r="7644" b="0"/>
          <a:stretch>
            <a:fillRect/>
          </a:stretch>
        </p:blipFill>
        <p:spPr>
          <a:xfrm>
            <a:off x="8564805" y="4841043"/>
            <a:ext cx="4082126" cy="2766749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💡"/>
          <p:cNvSpPr txBox="1"/>
          <p:nvPr/>
        </p:nvSpPr>
        <p:spPr>
          <a:xfrm>
            <a:off x="11624887" y="1118951"/>
            <a:ext cx="3848920" cy="1021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584200">
              <a:defRPr sz="303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rtl="0">
              <a:defRPr/>
            </a:pPr>
            <a:r>
              <a:t>💡</a:t>
            </a:r>
          </a:p>
        </p:txBody>
      </p:sp>
      <p:pic>
        <p:nvPicPr>
          <p:cNvPr id="180" name="F5120EF5-6E52-436F-A497-521C6CAC8652-L0-001.png" descr="F5120EF5-6E52-436F-A497-521C6CAC8652-L0-001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213833" y="4296470"/>
            <a:ext cx="2198386" cy="38557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صفحة ١٠١"/>
          <p:cNvSpPr txBox="1"/>
          <p:nvPr>
            <p:ph type="body" idx="21"/>
          </p:nvPr>
        </p:nvSpPr>
        <p:spPr>
          <a:xfrm>
            <a:off x="-10265248" y="13113801"/>
            <a:ext cx="14692175" cy="493125"/>
          </a:xfrm>
          <a:prstGeom prst="rect">
            <a:avLst/>
          </a:prstGeom>
          <a:solidFill>
            <a:srgbClr val="E4DFA2"/>
          </a:solidFill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just" defTabSz="569594">
              <a:defRPr sz="2484"/>
            </a:lvl1pPr>
          </a:lstStyle>
          <a:p>
            <a:pPr rtl="0">
              <a:defRPr/>
            </a:pPr>
            <a:r>
              <a:t>    صفحة ١٠١</a:t>
            </a:r>
          </a:p>
        </p:txBody>
      </p:sp>
      <p:sp>
        <p:nvSpPr>
          <p:cNvPr id="183" name="فوائد العلم لطلابه :"/>
          <p:cNvSpPr/>
          <p:nvPr/>
        </p:nvSpPr>
        <p:spPr>
          <a:xfrm>
            <a:off x="13133562" y="2529127"/>
            <a:ext cx="11183164" cy="1932450"/>
          </a:xfrm>
          <a:prstGeom prst="rect">
            <a:avLst/>
          </a:prstGeom>
          <a:solidFill>
            <a:srgbClr val="EDEAC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82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 rtl="0">
              <a:defRPr/>
            </a:pPr>
            <a:r>
              <a:t>فوائد العلم لطلابه :</a:t>
            </a:r>
          </a:p>
        </p:txBody>
      </p:sp>
      <p:sp>
        <p:nvSpPr>
          <p:cNvPr id="184" name="سبب للرفعة عند الله…"/>
          <p:cNvSpPr/>
          <p:nvPr/>
        </p:nvSpPr>
        <p:spPr>
          <a:xfrm>
            <a:off x="18951672" y="5800540"/>
            <a:ext cx="3627567" cy="46976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3" y="0"/>
                </a:moveTo>
                <a:cubicBezTo>
                  <a:pt x="96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96" y="21600"/>
                  <a:pt x="213" y="21600"/>
                </a:cubicBezTo>
                <a:lnTo>
                  <a:pt x="21387" y="21600"/>
                </a:lnTo>
                <a:cubicBezTo>
                  <a:pt x="21504" y="21600"/>
                  <a:pt x="21600" y="21528"/>
                  <a:pt x="21600" y="21438"/>
                </a:cubicBezTo>
                <a:lnTo>
                  <a:pt x="21600" y="5895"/>
                </a:lnTo>
                <a:cubicBezTo>
                  <a:pt x="21600" y="5863"/>
                  <a:pt x="21567" y="5837"/>
                  <a:pt x="21525" y="5837"/>
                </a:cubicBezTo>
                <a:lnTo>
                  <a:pt x="14257" y="5837"/>
                </a:lnTo>
                <a:cubicBezTo>
                  <a:pt x="14140" y="5837"/>
                  <a:pt x="14044" y="5765"/>
                  <a:pt x="14044" y="5674"/>
                </a:cubicBezTo>
                <a:lnTo>
                  <a:pt x="14044" y="58"/>
                </a:lnTo>
                <a:cubicBezTo>
                  <a:pt x="14044" y="26"/>
                  <a:pt x="14010" y="0"/>
                  <a:pt x="13969" y="0"/>
                </a:cubicBezTo>
                <a:lnTo>
                  <a:pt x="213" y="0"/>
                </a:lnTo>
                <a:close/>
                <a:moveTo>
                  <a:pt x="15018" y="86"/>
                </a:moveTo>
                <a:cubicBezTo>
                  <a:pt x="14992" y="94"/>
                  <a:pt x="14972" y="114"/>
                  <a:pt x="14972" y="140"/>
                </a:cubicBezTo>
                <a:lnTo>
                  <a:pt x="14972" y="4958"/>
                </a:lnTo>
                <a:cubicBezTo>
                  <a:pt x="14972" y="5048"/>
                  <a:pt x="15068" y="5120"/>
                  <a:pt x="15185" y="5120"/>
                </a:cubicBezTo>
                <a:lnTo>
                  <a:pt x="21419" y="5120"/>
                </a:lnTo>
                <a:cubicBezTo>
                  <a:pt x="21486" y="5120"/>
                  <a:pt x="21519" y="5058"/>
                  <a:pt x="21472" y="5021"/>
                </a:cubicBezTo>
                <a:lnTo>
                  <a:pt x="15100" y="99"/>
                </a:lnTo>
                <a:cubicBezTo>
                  <a:pt x="15077" y="81"/>
                  <a:pt x="15044" y="78"/>
                  <a:pt x="15018" y="86"/>
                </a:cubicBezTo>
                <a:close/>
              </a:path>
            </a:pathLst>
          </a:custGeom>
          <a:solidFill>
            <a:srgbClr val="FFA57D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defTabSz="825500" rtl="0">
              <a:defRPr sz="55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pPr>
            <a:r>
              <a:t>سبب للرفعة عند الله </a:t>
            </a:r>
          </a:p>
          <a:p>
            <a:pPr defTabSz="825500" rtl="0">
              <a:defRPr sz="55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pPr>
            <a:r>
              <a:t>وعند الناس </a:t>
            </a:r>
          </a:p>
        </p:txBody>
      </p:sp>
      <p:sp>
        <p:nvSpPr>
          <p:cNvPr id="185" name="طلب العلم…"/>
          <p:cNvSpPr/>
          <p:nvPr/>
        </p:nvSpPr>
        <p:spPr>
          <a:xfrm>
            <a:off x="13904921" y="5711278"/>
            <a:ext cx="3627567" cy="46976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3" y="0"/>
                </a:moveTo>
                <a:cubicBezTo>
                  <a:pt x="96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96" y="21600"/>
                  <a:pt x="213" y="21600"/>
                </a:cubicBezTo>
                <a:lnTo>
                  <a:pt x="21387" y="21600"/>
                </a:lnTo>
                <a:cubicBezTo>
                  <a:pt x="21504" y="21600"/>
                  <a:pt x="21600" y="21528"/>
                  <a:pt x="21600" y="21438"/>
                </a:cubicBezTo>
                <a:lnTo>
                  <a:pt x="21600" y="5895"/>
                </a:lnTo>
                <a:cubicBezTo>
                  <a:pt x="21600" y="5863"/>
                  <a:pt x="21567" y="5837"/>
                  <a:pt x="21525" y="5837"/>
                </a:cubicBezTo>
                <a:lnTo>
                  <a:pt x="14257" y="5837"/>
                </a:lnTo>
                <a:cubicBezTo>
                  <a:pt x="14140" y="5837"/>
                  <a:pt x="14044" y="5765"/>
                  <a:pt x="14044" y="5674"/>
                </a:cubicBezTo>
                <a:lnTo>
                  <a:pt x="14044" y="58"/>
                </a:lnTo>
                <a:cubicBezTo>
                  <a:pt x="14044" y="26"/>
                  <a:pt x="14010" y="0"/>
                  <a:pt x="13969" y="0"/>
                </a:cubicBezTo>
                <a:lnTo>
                  <a:pt x="213" y="0"/>
                </a:lnTo>
                <a:close/>
                <a:moveTo>
                  <a:pt x="15018" y="86"/>
                </a:moveTo>
                <a:cubicBezTo>
                  <a:pt x="14992" y="94"/>
                  <a:pt x="14972" y="114"/>
                  <a:pt x="14972" y="140"/>
                </a:cubicBezTo>
                <a:lnTo>
                  <a:pt x="14972" y="4958"/>
                </a:lnTo>
                <a:cubicBezTo>
                  <a:pt x="14972" y="5048"/>
                  <a:pt x="15068" y="5120"/>
                  <a:pt x="15185" y="5120"/>
                </a:cubicBezTo>
                <a:lnTo>
                  <a:pt x="21419" y="5120"/>
                </a:lnTo>
                <a:cubicBezTo>
                  <a:pt x="21486" y="5120"/>
                  <a:pt x="21519" y="5058"/>
                  <a:pt x="21472" y="5021"/>
                </a:cubicBezTo>
                <a:lnTo>
                  <a:pt x="15100" y="99"/>
                </a:lnTo>
                <a:cubicBezTo>
                  <a:pt x="15077" y="81"/>
                  <a:pt x="15044" y="78"/>
                  <a:pt x="15018" y="86"/>
                </a:cubicBezTo>
                <a:close/>
              </a:path>
            </a:pathLst>
          </a:custGeom>
          <a:solidFill>
            <a:srgbClr val="CBF0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defTabSz="825500" rtl="0">
              <a:defRPr sz="55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pPr>
          </a:p>
          <a:p>
            <a:pPr defTabSz="825500" rtl="0">
              <a:defRPr sz="55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pPr>
            <a:r>
              <a:t>طلب العلم </a:t>
            </a:r>
          </a:p>
          <a:p>
            <a:pPr defTabSz="825500" rtl="0">
              <a:defRPr sz="55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pPr>
            <a:r>
              <a:t>عبادة</a:t>
            </a:r>
          </a:p>
        </p:txBody>
      </p:sp>
      <p:sp>
        <p:nvSpPr>
          <p:cNvPr id="186" name="طريق…"/>
          <p:cNvSpPr/>
          <p:nvPr/>
        </p:nvSpPr>
        <p:spPr>
          <a:xfrm>
            <a:off x="8691798" y="5711278"/>
            <a:ext cx="3627566" cy="46976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3" y="0"/>
                </a:moveTo>
                <a:cubicBezTo>
                  <a:pt x="96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96" y="21600"/>
                  <a:pt x="213" y="21600"/>
                </a:cubicBezTo>
                <a:lnTo>
                  <a:pt x="21387" y="21600"/>
                </a:lnTo>
                <a:cubicBezTo>
                  <a:pt x="21504" y="21600"/>
                  <a:pt x="21600" y="21528"/>
                  <a:pt x="21600" y="21438"/>
                </a:cubicBezTo>
                <a:lnTo>
                  <a:pt x="21600" y="5895"/>
                </a:lnTo>
                <a:cubicBezTo>
                  <a:pt x="21600" y="5863"/>
                  <a:pt x="21567" y="5837"/>
                  <a:pt x="21525" y="5837"/>
                </a:cubicBezTo>
                <a:lnTo>
                  <a:pt x="14257" y="5837"/>
                </a:lnTo>
                <a:cubicBezTo>
                  <a:pt x="14140" y="5837"/>
                  <a:pt x="14044" y="5765"/>
                  <a:pt x="14044" y="5674"/>
                </a:cubicBezTo>
                <a:lnTo>
                  <a:pt x="14044" y="58"/>
                </a:lnTo>
                <a:cubicBezTo>
                  <a:pt x="14044" y="26"/>
                  <a:pt x="14010" y="0"/>
                  <a:pt x="13969" y="0"/>
                </a:cubicBezTo>
                <a:lnTo>
                  <a:pt x="213" y="0"/>
                </a:lnTo>
                <a:close/>
                <a:moveTo>
                  <a:pt x="15018" y="86"/>
                </a:moveTo>
                <a:cubicBezTo>
                  <a:pt x="14992" y="94"/>
                  <a:pt x="14972" y="114"/>
                  <a:pt x="14972" y="140"/>
                </a:cubicBezTo>
                <a:lnTo>
                  <a:pt x="14972" y="4958"/>
                </a:lnTo>
                <a:cubicBezTo>
                  <a:pt x="14972" y="5048"/>
                  <a:pt x="15068" y="5120"/>
                  <a:pt x="15185" y="5120"/>
                </a:cubicBezTo>
                <a:lnTo>
                  <a:pt x="21419" y="5120"/>
                </a:lnTo>
                <a:cubicBezTo>
                  <a:pt x="21486" y="5120"/>
                  <a:pt x="21519" y="5058"/>
                  <a:pt x="21472" y="5021"/>
                </a:cubicBezTo>
                <a:lnTo>
                  <a:pt x="15100" y="99"/>
                </a:lnTo>
                <a:cubicBezTo>
                  <a:pt x="15077" y="81"/>
                  <a:pt x="15044" y="78"/>
                  <a:pt x="15018" y="86"/>
                </a:cubicBezTo>
                <a:close/>
              </a:path>
            </a:pathLst>
          </a:custGeom>
          <a:solidFill>
            <a:srgbClr val="B1DD8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defTabSz="825500" rtl="0">
              <a:defRPr sz="55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pPr>
          </a:p>
          <a:p>
            <a:pPr defTabSz="825500" rtl="0">
              <a:defRPr sz="55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pPr>
            <a:r>
              <a:t>طريق</a:t>
            </a:r>
          </a:p>
          <a:p>
            <a:pPr defTabSz="825500" rtl="0">
              <a:defRPr sz="55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pPr>
            <a:r>
              <a:t>للوصول</a:t>
            </a:r>
          </a:p>
          <a:p>
            <a:pPr defTabSz="825500" rtl="0">
              <a:defRPr sz="55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pPr>
            <a:r>
              <a:t>للجنة</a:t>
            </a:r>
          </a:p>
        </p:txBody>
      </p:sp>
      <p:sp>
        <p:nvSpPr>
          <p:cNvPr id="187" name="يبقى أجره بعد موت صاحبه"/>
          <p:cNvSpPr/>
          <p:nvPr/>
        </p:nvSpPr>
        <p:spPr>
          <a:xfrm>
            <a:off x="3478674" y="5711278"/>
            <a:ext cx="3627567" cy="46976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3" y="0"/>
                </a:moveTo>
                <a:cubicBezTo>
                  <a:pt x="96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96" y="21600"/>
                  <a:pt x="213" y="21600"/>
                </a:cubicBezTo>
                <a:lnTo>
                  <a:pt x="21387" y="21600"/>
                </a:lnTo>
                <a:cubicBezTo>
                  <a:pt x="21504" y="21600"/>
                  <a:pt x="21600" y="21528"/>
                  <a:pt x="21600" y="21438"/>
                </a:cubicBezTo>
                <a:lnTo>
                  <a:pt x="21600" y="5895"/>
                </a:lnTo>
                <a:cubicBezTo>
                  <a:pt x="21600" y="5863"/>
                  <a:pt x="21567" y="5837"/>
                  <a:pt x="21525" y="5837"/>
                </a:cubicBezTo>
                <a:lnTo>
                  <a:pt x="14257" y="5837"/>
                </a:lnTo>
                <a:cubicBezTo>
                  <a:pt x="14140" y="5837"/>
                  <a:pt x="14044" y="5765"/>
                  <a:pt x="14044" y="5674"/>
                </a:cubicBezTo>
                <a:lnTo>
                  <a:pt x="14044" y="58"/>
                </a:lnTo>
                <a:cubicBezTo>
                  <a:pt x="14044" y="26"/>
                  <a:pt x="14010" y="0"/>
                  <a:pt x="13969" y="0"/>
                </a:cubicBezTo>
                <a:lnTo>
                  <a:pt x="213" y="0"/>
                </a:lnTo>
                <a:close/>
                <a:moveTo>
                  <a:pt x="15018" y="86"/>
                </a:moveTo>
                <a:cubicBezTo>
                  <a:pt x="14992" y="94"/>
                  <a:pt x="14972" y="114"/>
                  <a:pt x="14972" y="140"/>
                </a:cubicBezTo>
                <a:lnTo>
                  <a:pt x="14972" y="4958"/>
                </a:lnTo>
                <a:cubicBezTo>
                  <a:pt x="14972" y="5048"/>
                  <a:pt x="15068" y="5120"/>
                  <a:pt x="15185" y="5120"/>
                </a:cubicBezTo>
                <a:lnTo>
                  <a:pt x="21419" y="5120"/>
                </a:lnTo>
                <a:cubicBezTo>
                  <a:pt x="21486" y="5120"/>
                  <a:pt x="21519" y="5058"/>
                  <a:pt x="21472" y="5021"/>
                </a:cubicBezTo>
                <a:lnTo>
                  <a:pt x="15100" y="99"/>
                </a:lnTo>
                <a:cubicBezTo>
                  <a:pt x="15077" y="81"/>
                  <a:pt x="15044" y="78"/>
                  <a:pt x="15018" y="86"/>
                </a:cubicBezTo>
                <a:close/>
              </a:path>
            </a:pathLst>
          </a:custGeom>
          <a:solidFill>
            <a:srgbClr val="EFCA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55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 rtl="0">
              <a:defRPr/>
            </a:pPr>
            <a:r>
              <a:t>يبقى أجره بعد موت صاحبه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2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2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2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6" grpId="3"/>
      <p:bldP build="whole" bldLvl="1" animBg="1" rev="0" advAuto="0" spid="185" grpId="2"/>
      <p:bldP build="whole" bldLvl="1" animBg="1" rev="0" advAuto="0" spid="184" grpId="1"/>
      <p:bldP build="whole" bldLvl="1" animBg="1" rev="0" advAuto="0" spid="187" grpId="4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صفحة ١٠١"/>
          <p:cNvSpPr txBox="1"/>
          <p:nvPr>
            <p:ph type="body" idx="21"/>
          </p:nvPr>
        </p:nvSpPr>
        <p:spPr>
          <a:xfrm>
            <a:off x="-10265248" y="13113801"/>
            <a:ext cx="14692175" cy="493125"/>
          </a:xfrm>
          <a:prstGeom prst="rect">
            <a:avLst/>
          </a:prstGeom>
          <a:solidFill>
            <a:srgbClr val="E4DFA2"/>
          </a:solidFill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just" defTabSz="569594">
              <a:defRPr sz="2484"/>
            </a:lvl1pPr>
          </a:lstStyle>
          <a:p>
            <a:pPr rtl="0">
              <a:defRPr/>
            </a:pPr>
            <a:r>
              <a:t>    صفحة ١٠١</a:t>
            </a:r>
          </a:p>
        </p:txBody>
      </p:sp>
      <p:pic>
        <p:nvPicPr>
          <p:cNvPr id="190" name="صورة" descr="صورة"/>
          <p:cNvPicPr>
            <a:picLocks noChangeAspect="1"/>
          </p:cNvPicPr>
          <p:nvPr/>
        </p:nvPicPr>
        <p:blipFill>
          <a:blip r:embed="rId3">
            <a:extLst/>
          </a:blip>
          <a:srcRect l="1747" t="6336" r="4151" b="18790"/>
          <a:stretch>
            <a:fillRect/>
          </a:stretch>
        </p:blipFill>
        <p:spPr>
          <a:xfrm>
            <a:off x="2667163" y="2375640"/>
            <a:ext cx="11822040" cy="9406425"/>
          </a:xfrm>
          <a:prstGeom prst="rect">
            <a:avLst/>
          </a:prstGeom>
          <a:ln w="12700">
            <a:miter lim="400000"/>
          </a:ln>
        </p:spPr>
      </p:pic>
      <p:sp>
        <p:nvSpPr>
          <p:cNvPr id="191" name="فوائد العلم لطلابه :"/>
          <p:cNvSpPr/>
          <p:nvPr/>
        </p:nvSpPr>
        <p:spPr>
          <a:xfrm>
            <a:off x="13215912" y="4587891"/>
            <a:ext cx="11183164" cy="1932450"/>
          </a:xfrm>
          <a:prstGeom prst="rect">
            <a:avLst/>
          </a:prstGeom>
          <a:solidFill>
            <a:srgbClr val="EDEAC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82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 rtl="0">
              <a:defRPr/>
            </a:pPr>
            <a:r>
              <a:t>فوائد العلم لطلابه :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صفحة ١٠١"/>
          <p:cNvSpPr txBox="1"/>
          <p:nvPr>
            <p:ph type="body" idx="21"/>
          </p:nvPr>
        </p:nvSpPr>
        <p:spPr>
          <a:xfrm>
            <a:off x="-10265248" y="13113801"/>
            <a:ext cx="14692175" cy="493125"/>
          </a:xfrm>
          <a:prstGeom prst="rect">
            <a:avLst/>
          </a:prstGeom>
          <a:solidFill>
            <a:srgbClr val="E4DFA2"/>
          </a:solidFill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just" defTabSz="569594">
              <a:defRPr sz="2484"/>
            </a:lvl1pPr>
          </a:lstStyle>
          <a:p>
            <a:pPr rtl="0">
              <a:defRPr/>
            </a:pPr>
            <a:r>
              <a:t>    صفحة ١٠١</a:t>
            </a:r>
          </a:p>
        </p:txBody>
      </p:sp>
      <p:sp>
        <p:nvSpPr>
          <p:cNvPr id="194" name="مستطيل"/>
          <p:cNvSpPr/>
          <p:nvPr/>
        </p:nvSpPr>
        <p:spPr>
          <a:xfrm>
            <a:off x="2029963" y="3078131"/>
            <a:ext cx="20324074" cy="7559738"/>
          </a:xfrm>
          <a:prstGeom prst="rect">
            <a:avLst/>
          </a:prstGeom>
          <a:solidFill>
            <a:srgbClr val="EDEAC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195" name="IMG_4513.png" descr="IMG_4513.png"/>
          <p:cNvPicPr>
            <a:picLocks noChangeAspect="1"/>
          </p:cNvPicPr>
          <p:nvPr/>
        </p:nvPicPr>
        <p:blipFill>
          <a:blip r:embed="rId3">
            <a:extLst/>
          </a:blip>
          <a:srcRect l="4343" t="58228" r="9037" b="28318"/>
          <a:stretch>
            <a:fillRect/>
          </a:stretch>
        </p:blipFill>
        <p:spPr>
          <a:xfrm>
            <a:off x="2950170" y="3944602"/>
            <a:ext cx="18483479" cy="6211129"/>
          </a:xfrm>
          <a:prstGeom prst="rect">
            <a:avLst/>
          </a:prstGeom>
          <a:ln w="12700">
            <a:miter lim="400000"/>
          </a:ln>
        </p:spPr>
      </p:pic>
      <p:sp>
        <p:nvSpPr>
          <p:cNvPr id="196" name="تربية إسلامية…"/>
          <p:cNvSpPr txBox="1"/>
          <p:nvPr/>
        </p:nvSpPr>
        <p:spPr>
          <a:xfrm>
            <a:off x="11325482" y="7030820"/>
            <a:ext cx="5767481" cy="22139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rtl="0">
              <a:defRPr b="1" sz="6000">
                <a:solidFill>
                  <a:srgbClr val="000000"/>
                </a:solidFill>
              </a:defRPr>
            </a:pPr>
            <a:r>
              <a:t>تربية إسلامية</a:t>
            </a:r>
          </a:p>
          <a:p>
            <a:pPr rtl="0">
              <a:defRPr b="1" sz="6000">
                <a:solidFill>
                  <a:srgbClr val="000000"/>
                </a:solidFill>
              </a:defRPr>
            </a:pPr>
            <a:r>
              <a:t>قرآن كريم</a:t>
            </a:r>
          </a:p>
        </p:txBody>
      </p:sp>
      <p:sp>
        <p:nvSpPr>
          <p:cNvPr id="197" name="علوم…"/>
          <p:cNvSpPr txBox="1"/>
          <p:nvPr/>
        </p:nvSpPr>
        <p:spPr>
          <a:xfrm>
            <a:off x="3889831" y="7097276"/>
            <a:ext cx="5767480" cy="2081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rtl="0">
              <a:defRPr b="1" sz="6000">
                <a:solidFill>
                  <a:srgbClr val="000000"/>
                </a:solidFill>
              </a:defRPr>
            </a:pPr>
            <a:r>
              <a:t>علوم</a:t>
            </a:r>
          </a:p>
          <a:p>
            <a:pPr rtl="0">
              <a:defRPr b="1" sz="6000">
                <a:solidFill>
                  <a:srgbClr val="000000"/>
                </a:solidFill>
              </a:defRPr>
            </a:pPr>
            <a:r>
              <a:t>رياضيات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7" grpId="2"/>
      <p:bldP build="whole" bldLvl="1" animBg="1" rev="0" advAuto="0" spid="196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