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1" r:id="rId3"/>
    <p:sldId id="272" r:id="rId4"/>
    <p:sldId id="273" r:id="rId5"/>
    <p:sldId id="266" r:id="rId6"/>
    <p:sldId id="274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DB0178-A19C-4970-8660-1F236A26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995" y="590162"/>
            <a:ext cx="12676466" cy="1280890"/>
          </a:xfrm>
        </p:spPr>
        <p:txBody>
          <a:bodyPr>
            <a:normAutofit/>
          </a:bodyPr>
          <a:lstStyle/>
          <a:p>
            <a:r>
              <a:rPr lang="ar-KW" sz="4800" b="1" dirty="0">
                <a:solidFill>
                  <a:schemeClr val="accent3">
                    <a:lumMod val="50000"/>
                  </a:schemeClr>
                </a:solidFill>
              </a:rPr>
              <a:t>الطابع الجمالي وإبراز فكرة التمرين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689578-A110-4610-8C2F-AB9C1DD36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2490216"/>
            <a:ext cx="10827956" cy="3777622"/>
          </a:xfrm>
        </p:spPr>
        <p:txBody>
          <a:bodyPr>
            <a:normAutofit/>
          </a:bodyPr>
          <a:lstStyle/>
          <a:p>
            <a:r>
              <a:rPr lang="ar-KW" sz="4000" dirty="0"/>
              <a:t>التكسية والخامات المكملة (جلد – قماش – ورق)</a:t>
            </a:r>
          </a:p>
          <a:p>
            <a:r>
              <a:rPr lang="ar-KW" sz="4000" dirty="0"/>
              <a:t>خامات تثبيت ومواد وعدد وقواعد الأمن والسلامة المصاحبة لها</a:t>
            </a:r>
          </a:p>
        </p:txBody>
      </p:sp>
    </p:spTree>
    <p:extLst>
      <p:ext uri="{BB962C8B-B14F-4D97-AF65-F5344CB8AC3E}">
        <p14:creationId xmlns:p14="http://schemas.microsoft.com/office/powerpoint/2010/main" val="293185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21" y="2907595"/>
            <a:ext cx="4300779" cy="339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54" y="508403"/>
            <a:ext cx="5055133" cy="5772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2098885" y="931517"/>
            <a:ext cx="437350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b="1" dirty="0"/>
              <a:t>الدهانات</a:t>
            </a:r>
          </a:p>
        </p:txBody>
      </p:sp>
    </p:spTree>
    <p:extLst>
      <p:ext uri="{BB962C8B-B14F-4D97-AF65-F5344CB8AC3E}">
        <p14:creationId xmlns:p14="http://schemas.microsoft.com/office/powerpoint/2010/main" val="59242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3004700" y="446204"/>
            <a:ext cx="10058400" cy="975402"/>
          </a:xfrm>
        </p:spPr>
        <p:txBody>
          <a:bodyPr>
            <a:normAutofit/>
          </a:bodyPr>
          <a:lstStyle/>
          <a:p>
            <a:r>
              <a:rPr lang="ar-SA" sz="4800" b="1" dirty="0">
                <a:solidFill>
                  <a:schemeClr val="accent3">
                    <a:lumMod val="50000"/>
                  </a:schemeClr>
                </a:solidFill>
              </a:rPr>
              <a:t>عملية دهان الوجه الاول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31" y="3308404"/>
            <a:ext cx="4330669" cy="14612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31" y="5072589"/>
            <a:ext cx="4330669" cy="129521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31" y="1733601"/>
            <a:ext cx="4330669" cy="122879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 rot="10800000" flipV="1">
            <a:off x="6234621" y="1829555"/>
            <a:ext cx="5443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بعد الانتهاء من عملية </a:t>
            </a:r>
            <a:r>
              <a:rPr lang="ar-KW" sz="3600" dirty="0"/>
              <a:t>الصنفرة</a:t>
            </a:r>
            <a:r>
              <a:rPr lang="ar-SA" sz="3600" dirty="0"/>
              <a:t> 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3556579" y="2835409"/>
            <a:ext cx="1046328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600" dirty="0"/>
          </a:p>
          <a:p>
            <a:pPr algn="ctr"/>
            <a:r>
              <a:rPr lang="ar-SA" sz="3600" dirty="0"/>
              <a:t>الاستعداد لعملية الدهان</a:t>
            </a:r>
            <a:endParaRPr lang="ar-KW" sz="3600" dirty="0"/>
          </a:p>
          <a:p>
            <a:pPr algn="ctr"/>
            <a:r>
              <a:rPr lang="ar-KW" sz="3600" dirty="0"/>
              <a:t> </a:t>
            </a:r>
            <a:r>
              <a:rPr lang="ar-SA" sz="3600" dirty="0"/>
              <a:t>بلبس القفاز</a:t>
            </a: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5429941" y="3221435"/>
            <a:ext cx="6044339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5429941" y="4842918"/>
            <a:ext cx="617718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6639756" y="5045212"/>
            <a:ext cx="55522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إعداد الدهان لطلاء طبقة الأساس  </a:t>
            </a:r>
          </a:p>
        </p:txBody>
      </p:sp>
    </p:spTree>
    <p:extLst>
      <p:ext uri="{BB962C8B-B14F-4D97-AF65-F5344CB8AC3E}">
        <p14:creationId xmlns:p14="http://schemas.microsoft.com/office/powerpoint/2010/main" val="7235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22997"/>
            <a:ext cx="3200400" cy="4549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r="2772"/>
          <a:stretch/>
        </p:blipFill>
        <p:spPr>
          <a:xfrm>
            <a:off x="7013699" y="1822997"/>
            <a:ext cx="3010760" cy="4503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3569705" y="285119"/>
            <a:ext cx="64547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دهان مائي</a:t>
            </a:r>
            <a:r>
              <a:rPr lang="ar-KW" sz="4800" b="1" dirty="0"/>
              <a:t> مخفف</a:t>
            </a:r>
            <a:r>
              <a:rPr lang="ar-SA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28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87" y="1992723"/>
            <a:ext cx="5039348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77" y="1992723"/>
            <a:ext cx="5039348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1335185" y="420277"/>
            <a:ext cx="1029530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3">
                    <a:lumMod val="50000"/>
                  </a:schemeClr>
                </a:solidFill>
              </a:rPr>
              <a:t>بعد دهان الأساس يتم خلط اللون المطلوب لتحضيره او استخدام لون جاهز </a:t>
            </a:r>
          </a:p>
        </p:txBody>
      </p:sp>
    </p:spTree>
    <p:extLst>
      <p:ext uri="{BB962C8B-B14F-4D97-AF65-F5344CB8AC3E}">
        <p14:creationId xmlns:p14="http://schemas.microsoft.com/office/powerpoint/2010/main" val="96108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7364" r="21443" b="48430"/>
          <a:stretch/>
        </p:blipFill>
        <p:spPr>
          <a:xfrm>
            <a:off x="7883058" y="1969008"/>
            <a:ext cx="3520330" cy="478233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496" y="2104028"/>
            <a:ext cx="5584894" cy="4512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-1428055" y="89279"/>
            <a:ext cx="1185989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/>
              <a:t>انواع الفرش والرولات</a:t>
            </a:r>
          </a:p>
          <a:p>
            <a:pPr algn="r" rtl="1"/>
            <a:r>
              <a:rPr lang="ar-SA" sz="5400" b="1" dirty="0"/>
              <a:t> المستخدمة</a:t>
            </a:r>
            <a:r>
              <a:rPr lang="ar-KW" sz="5400" b="1" dirty="0"/>
              <a:t> </a:t>
            </a:r>
            <a:r>
              <a:rPr lang="ar-SA" sz="5400" b="1" dirty="0"/>
              <a:t>في الدهان</a:t>
            </a:r>
          </a:p>
        </p:txBody>
      </p:sp>
    </p:spTree>
    <p:extLst>
      <p:ext uri="{BB962C8B-B14F-4D97-AF65-F5344CB8AC3E}">
        <p14:creationId xmlns:p14="http://schemas.microsoft.com/office/powerpoint/2010/main" val="1851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4272891" y="542925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ar-SA" sz="7200" b="1" dirty="0">
                <a:solidFill>
                  <a:schemeClr val="accent3">
                    <a:lumMod val="75000"/>
                  </a:schemeClr>
                </a:solidFill>
              </a:rPr>
              <a:t>خامات </a:t>
            </a:r>
            <a:r>
              <a:rPr lang="ar-KW" sz="7200" b="1" dirty="0">
                <a:solidFill>
                  <a:schemeClr val="accent3">
                    <a:lumMod val="75000"/>
                  </a:schemeClr>
                </a:solidFill>
              </a:rPr>
              <a:t>ال</a:t>
            </a:r>
            <a:r>
              <a:rPr lang="ar-SA" sz="7200" b="1" dirty="0">
                <a:solidFill>
                  <a:schemeClr val="accent3">
                    <a:lumMod val="75000"/>
                  </a:schemeClr>
                </a:solidFill>
              </a:rPr>
              <a:t>تكسية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39" y="2171820"/>
            <a:ext cx="2916582" cy="396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941" y="2064597"/>
            <a:ext cx="3114928" cy="415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15583" t="6828" r="12430" b="4797"/>
          <a:stretch/>
        </p:blipFill>
        <p:spPr>
          <a:xfrm>
            <a:off x="8485764" y="2064597"/>
            <a:ext cx="3114927" cy="425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22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638162" y="516597"/>
            <a:ext cx="10443099" cy="1054529"/>
          </a:xfrm>
        </p:spPr>
        <p:txBody>
          <a:bodyPr>
            <a:normAutofit fontScale="90000"/>
          </a:bodyPr>
          <a:lstStyle/>
          <a:p>
            <a:r>
              <a:rPr lang="ar-SA" sz="5600" dirty="0">
                <a:solidFill>
                  <a:schemeClr val="accent3">
                    <a:lumMod val="75000"/>
                  </a:schemeClr>
                </a:solidFill>
              </a:rPr>
              <a:t>الأدوات المستخدمة في تثبيت الخامات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09" y="2210538"/>
            <a:ext cx="2289091" cy="3266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996" y="2210538"/>
            <a:ext cx="2366768" cy="32745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892" y="2210538"/>
            <a:ext cx="2289090" cy="3266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328" y="2210538"/>
            <a:ext cx="2207028" cy="3266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B7FBFE-CEF7-4564-888D-52305265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dirty="0">
                <a:solidFill>
                  <a:schemeClr val="accent3">
                    <a:lumMod val="50000"/>
                  </a:schemeClr>
                </a:solidFill>
              </a:rPr>
              <a:t>شكراً لحسن استماعكم</a:t>
            </a:r>
            <a:endParaRPr lang="ar-KW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37F77AF-598A-4CD3-9ED8-B573085013C4}"/>
              </a:ext>
            </a:extLst>
          </p:cNvPr>
          <p:cNvSpPr txBox="1"/>
          <p:nvPr/>
        </p:nvSpPr>
        <p:spPr>
          <a:xfrm>
            <a:off x="7848600" y="3629562"/>
            <a:ext cx="55245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/>
              <a:t>هيا نعمل</a:t>
            </a:r>
            <a:endParaRPr lang="ar-KW" sz="80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20414B-314F-4D9F-8A4E-0A1462D2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28" y="2158371"/>
            <a:ext cx="5556472" cy="42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7532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80</Words>
  <Application>Microsoft Office PowerPoint</Application>
  <PresentationFormat>شاشة عريضة</PresentationFormat>
  <Paragraphs>18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ربطة</vt:lpstr>
      <vt:lpstr>الطابع الجمالي وإبراز فكرة التمرين</vt:lpstr>
      <vt:lpstr>عرض تقديمي في PowerPoint</vt:lpstr>
      <vt:lpstr>عملية دهان الوجه الاول </vt:lpstr>
      <vt:lpstr>عرض تقديمي في PowerPoint</vt:lpstr>
      <vt:lpstr>عرض تقديمي في PowerPoint</vt:lpstr>
      <vt:lpstr>عرض تقديمي في PowerPoint</vt:lpstr>
      <vt:lpstr>خامات التكسية</vt:lpstr>
      <vt:lpstr>الأدوات المستخدمة في تثبيت الخامات </vt:lpstr>
      <vt:lpstr>شكراً لحسن استماعكم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الطابع الجمالي وإبراز فكرة التمرين</dc:title>
  <dc:creator>نعيمة حسن</dc:creator>
  <cp:lastModifiedBy>نعيمة حسن</cp:lastModifiedBy>
  <cp:revision>2</cp:revision>
  <dcterms:created xsi:type="dcterms:W3CDTF">2022-06-18T15:35:56Z</dcterms:created>
  <dcterms:modified xsi:type="dcterms:W3CDTF">2022-06-18T15:47:13Z</dcterms:modified>
</cp:coreProperties>
</file>