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4" r:id="rId3"/>
    <p:sldId id="257" r:id="rId4"/>
    <p:sldId id="259" r:id="rId5"/>
    <p:sldId id="263" r:id="rId6"/>
    <p:sldId id="256" r:id="rId7"/>
    <p:sldId id="261" r:id="rId8"/>
    <p:sldId id="258" r:id="rId9"/>
    <p:sldId id="260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608"/>
    <a:srgbClr val="C81A1E"/>
    <a:srgbClr val="CA6400"/>
    <a:srgbClr val="EBA977"/>
    <a:srgbClr val="E81906"/>
    <a:srgbClr val="940108"/>
    <a:srgbClr val="E3C9B1"/>
    <a:srgbClr val="B54508"/>
    <a:srgbClr val="BF6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9E69FB-784E-46E9-9117-CFD26E153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346532-C526-4621-A698-D55927BA6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9EFCE5-74FD-4708-9C14-F7240EE2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23411C-CFC6-4573-9F22-738DEDE2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3FC1D7-CC7A-4ED4-B389-EB1156EE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582298E-FEA3-4D1F-BEEB-23A2CE3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9EA8170-D9A5-408E-A51D-32F78F78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844619-6DB4-4B6B-9DB6-42378D4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4D8157-3862-4EF4-A395-2C5479C6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650F9B-5948-4F0B-8479-CB122173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ED78ED-73E5-4B28-B8E0-6820A39C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6EB294-D561-4E81-A09E-388815D5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44F24F-D2A2-4589-A0A9-F0F3CE66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F52D96-70DA-47C2-A2E9-992BE765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11261-E8B3-4164-B1F1-B919A00C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7D40F1A-EF03-4C90-8BE4-E60D81593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8D0049-8BCB-422B-B7D2-9CD1ECA45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7E6CF0-584C-407E-8E82-86CB2198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3C2003-6355-43F3-961F-823DB122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B05D26-FE68-4168-9093-66E6E852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10799A-04B7-41FA-BD00-A8A7A135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059A48-1FF0-4D07-ACCB-48A6000E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EE633-19AC-4A72-B3E0-8DDC15D4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6418CB-7DF7-4656-9359-65EF2D68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BFB1D6-2262-4AF5-9A1E-500C8180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82F4540-EA82-42E7-BC8B-56DAA4735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BF284B-2E98-4E85-AC58-CE7639823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56A7DE-138E-4F69-922D-2CA66FE4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5733D0-FDFF-4D49-A902-758E747A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F7551F-EBF3-486A-AC03-175F255C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13264-C6E4-4402-9BE1-2FFA2185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4AD909-ED1D-4EE0-9285-A41DCE6D8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89E2BF-D314-418F-8FF0-F56A132E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C722C6-89F4-44C7-98EF-94D18F93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A268C2-C18B-45A0-976D-2273C85F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2850A2-F676-4D23-AFA9-5D192CCF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2DCB69-9E1F-4997-A376-00A7022A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8E4FE5-EDC9-4755-8E44-C80C86EE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C364A7-B90E-4C4C-A290-66C08C97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1C0A7C-490B-4BB3-AD46-84B40B59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123D9F-43B3-432A-9D01-1691AA54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95397B-5070-4FE1-B0B4-8B6CB7A16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A6E5A0-59CA-4F21-AF76-D22193A5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ED488B0-3E4D-4DC6-B458-4C75AC13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5A4932-15ED-46D2-B5E0-1B0E91F0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BDE6FF-76A5-4B9D-A69A-2ED10673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415B65-135E-48A4-B5CD-768B06F3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940291-DC6C-41FE-8282-26F1EB6A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7E33EB6-63E1-45EE-A679-DE2E66A0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9D557FF-423D-4F6C-9F50-892344DD5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6E1D886-A40A-44F4-B93C-A7F4E55FE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205532B-4CA4-4E3A-BB45-A9B75923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6371505-6DE0-4B8D-818F-21E38643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1E48B5D-EFC7-4B02-AB76-98F222D8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517AF-022E-4DF9-9080-ECA73994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5C2F39-2968-448D-A54A-483B1307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9C8AFC3-8209-4194-9A20-FEA2F71A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F11802-2E01-498C-94FD-65CA8A58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582298E-FEA3-4D1F-BEEB-23A2CE3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9EA8170-D9A5-408E-A51D-32F78F78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844619-6DB4-4B6B-9DB6-42378D4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582298E-FEA3-4D1F-BEEB-23A2CE3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9EA8170-D9A5-408E-A51D-32F78F78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844619-6DB4-4B6B-9DB6-42378D4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582298E-FEA3-4D1F-BEEB-23A2CE3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9EA8170-D9A5-408E-A51D-32F78F78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844619-6DB4-4B6B-9DB6-42378D4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06B51D1-A65E-412C-840B-D2ABF53A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1D50DA-BAB3-4CDC-89D0-A1A657DE2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EBA688-2EDA-435F-954C-1F790C42D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4211-F302-48E3-A5A3-F5352FAA3BC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20063A-120B-4AC4-A4EE-94D511E86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85A4FE-DD12-425E-8CBB-B5CC4736A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B72D-ED18-4EAC-B6C0-4B90D85B76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4CB3F5D-C07C-8123-059C-6AE780575E82}"/>
              </a:ext>
            </a:extLst>
          </p:cNvPr>
          <p:cNvSpPr txBox="1"/>
          <p:nvPr userDrawn="1"/>
        </p:nvSpPr>
        <p:spPr>
          <a:xfrm>
            <a:off x="838200" y="6356350"/>
            <a:ext cx="2640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Harlow Solid Italic" panose="04030604020F02020D02" pitchFamily="82" charset="0"/>
              </a:rPr>
              <a:t>Ms. AAA</a:t>
            </a:r>
            <a:r>
              <a:rPr lang="ar-KW" dirty="0">
                <a:latin typeface="Harlow Solid Italic" panose="04030604020F02020D02" pitchFamily="82" charset="0"/>
              </a:rPr>
              <a:t>تعديل وإضافة : </a:t>
            </a:r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04281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audio" Target="../media/audio3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6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audio" Target="../media/audio3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1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audio" Target="../media/audio3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audio" Target="../media/audio3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audio" Target="../media/audio3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9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audio" Target="../media/audio3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8CCEF62E-846B-491C-BDCC-F19D13490077}"/>
              </a:ext>
            </a:extLst>
          </p:cNvPr>
          <p:cNvGrpSpPr/>
          <p:nvPr/>
        </p:nvGrpSpPr>
        <p:grpSpPr>
          <a:xfrm rot="1861065" flipH="1">
            <a:off x="1842211" y="4155220"/>
            <a:ext cx="6820349" cy="1220665"/>
            <a:chOff x="7215163" y="4682668"/>
            <a:chExt cx="3614058" cy="116205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7" name="Rectangle: Top Corners Rounded 211">
              <a:extLst>
                <a:ext uri="{FF2B5EF4-FFF2-40B4-BE49-F238E27FC236}">
                  <a16:creationId xmlns:a16="http://schemas.microsoft.com/office/drawing/2014/main" id="{F6E7374C-60C7-4871-ADBB-BA9F8C3BA9C9}"/>
                </a:ext>
              </a:extLst>
            </p:cNvPr>
            <p:cNvSpPr/>
            <p:nvPr/>
          </p:nvSpPr>
          <p:spPr>
            <a:xfrm rot="5656492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AA39A60F-691D-44AB-8E87-A7FAFDBB6D60}"/>
                </a:ext>
              </a:extLst>
            </p:cNvPr>
            <p:cNvSpPr/>
            <p:nvPr/>
          </p:nvSpPr>
          <p:spPr>
            <a:xfrm rot="5400000">
              <a:off x="7969906" y="3927925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213">
              <a:extLst>
                <a:ext uri="{FF2B5EF4-FFF2-40B4-BE49-F238E27FC236}">
                  <a16:creationId xmlns:a16="http://schemas.microsoft.com/office/drawing/2014/main" id="{AB8BFD44-51F8-4985-8078-21559DA66150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14">
              <a:extLst>
                <a:ext uri="{FF2B5EF4-FFF2-40B4-BE49-F238E27FC236}">
                  <a16:creationId xmlns:a16="http://schemas.microsoft.com/office/drawing/2014/main" id="{11A63E89-901D-4145-9EB6-F7BC994C7000}"/>
                </a:ext>
              </a:extLst>
            </p:cNvPr>
            <p:cNvSpPr/>
            <p:nvPr/>
          </p:nvSpPr>
          <p:spPr>
            <a:xfrm>
              <a:off x="9872621" y="4796956"/>
              <a:ext cx="776998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37">
              <a:extLst>
                <a:ext uri="{FF2B5EF4-FFF2-40B4-BE49-F238E27FC236}">
                  <a16:creationId xmlns:a16="http://schemas.microsoft.com/office/drawing/2014/main" id="{769F1B13-C8E3-4FF4-8509-5CF486AFEA07}"/>
                </a:ext>
              </a:extLst>
            </p:cNvPr>
            <p:cNvSpPr txBox="1"/>
            <p:nvPr/>
          </p:nvSpPr>
          <p:spPr>
            <a:xfrm>
              <a:off x="7367748" y="4857188"/>
              <a:ext cx="2360875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مسابقة العلوم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1" name="صورة 3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1E3A1AA-1A42-47CF-994C-4982E66D0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8CCEF62E-846B-491C-BDCC-F19D13490077}"/>
              </a:ext>
            </a:extLst>
          </p:cNvPr>
          <p:cNvGrpSpPr/>
          <p:nvPr/>
        </p:nvGrpSpPr>
        <p:grpSpPr>
          <a:xfrm rot="1861065" flipH="1">
            <a:off x="1842212" y="4155218"/>
            <a:ext cx="6820349" cy="1220667"/>
            <a:chOff x="7215163" y="4682666"/>
            <a:chExt cx="3614058" cy="116205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7" name="Rectangle: Top Corners Rounded 211">
              <a:extLst>
                <a:ext uri="{FF2B5EF4-FFF2-40B4-BE49-F238E27FC236}">
                  <a16:creationId xmlns:a16="http://schemas.microsoft.com/office/drawing/2014/main" id="{F6E7374C-60C7-4871-ADBB-BA9F8C3BA9C9}"/>
                </a:ext>
              </a:extLst>
            </p:cNvPr>
            <p:cNvSpPr/>
            <p:nvPr/>
          </p:nvSpPr>
          <p:spPr>
            <a:xfrm rot="5656492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AA39A60F-691D-44AB-8E87-A7FAFDBB6D60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213">
              <a:extLst>
                <a:ext uri="{FF2B5EF4-FFF2-40B4-BE49-F238E27FC236}">
                  <a16:creationId xmlns:a16="http://schemas.microsoft.com/office/drawing/2014/main" id="{AB8BFD44-51F8-4985-8078-21559DA66150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14">
              <a:extLst>
                <a:ext uri="{FF2B5EF4-FFF2-40B4-BE49-F238E27FC236}">
                  <a16:creationId xmlns:a16="http://schemas.microsoft.com/office/drawing/2014/main" id="{11A63E89-901D-4145-9EB6-F7BC994C7000}"/>
                </a:ext>
              </a:extLst>
            </p:cNvPr>
            <p:cNvSpPr/>
            <p:nvPr/>
          </p:nvSpPr>
          <p:spPr>
            <a:xfrm>
              <a:off x="9872621" y="4796956"/>
              <a:ext cx="776998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37">
              <a:extLst>
                <a:ext uri="{FF2B5EF4-FFF2-40B4-BE49-F238E27FC236}">
                  <a16:creationId xmlns:a16="http://schemas.microsoft.com/office/drawing/2014/main" id="{769F1B13-C8E3-4FF4-8509-5CF486AFEA07}"/>
                </a:ext>
              </a:extLst>
            </p:cNvPr>
            <p:cNvSpPr txBox="1"/>
            <p:nvPr/>
          </p:nvSpPr>
          <p:spPr>
            <a:xfrm>
              <a:off x="7367748" y="4857188"/>
              <a:ext cx="2360875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مستعدين – انطلاق 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1" name="صورة 3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1E3A1AA-1A42-47CF-994C-4982E66D0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6">
            <a:extLst>
              <a:ext uri="{FF2B5EF4-FFF2-40B4-BE49-F238E27FC236}">
                <a16:creationId xmlns:a16="http://schemas.microsoft.com/office/drawing/2014/main" id="{34BCBF72-802F-4DEC-AF53-063E13962A87}"/>
              </a:ext>
            </a:extLst>
          </p:cNvPr>
          <p:cNvGrpSpPr/>
          <p:nvPr/>
        </p:nvGrpSpPr>
        <p:grpSpPr>
          <a:xfrm flipH="1">
            <a:off x="778703" y="1663775"/>
            <a:ext cx="4036757" cy="1241000"/>
            <a:chOff x="6792466" y="1039600"/>
            <a:chExt cx="4036757" cy="11336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9" name="Rectangle: Top Corners Rounded 203">
              <a:extLst>
                <a:ext uri="{FF2B5EF4-FFF2-40B4-BE49-F238E27FC236}">
                  <a16:creationId xmlns:a16="http://schemas.microsoft.com/office/drawing/2014/main" id="{2A196542-3E8D-4145-A33F-2969C62EA1AE}"/>
                </a:ext>
              </a:extLst>
            </p:cNvPr>
            <p:cNvSpPr/>
            <p:nvPr/>
          </p:nvSpPr>
          <p:spPr>
            <a:xfrm rot="5725795">
              <a:off x="8639897" y="273743"/>
              <a:ext cx="1003079" cy="2795925"/>
            </a:xfrm>
            <a:prstGeom prst="round2SameRect">
              <a:avLst>
                <a:gd name="adj1" fmla="val 3019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id="{128F291F-2DF5-4FFC-B666-E5EF511E01ED}"/>
                </a:ext>
              </a:extLst>
            </p:cNvPr>
            <p:cNvSpPr/>
            <p:nvPr/>
          </p:nvSpPr>
          <p:spPr>
            <a:xfrm rot="5400000">
              <a:off x="7758559" y="73507"/>
              <a:ext cx="986972" cy="2919157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2D95"/>
                </a:gs>
                <a:gs pos="100000">
                  <a:srgbClr val="C537C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Top Corners Rounded 205">
              <a:extLst>
                <a:ext uri="{FF2B5EF4-FFF2-40B4-BE49-F238E27FC236}">
                  <a16:creationId xmlns:a16="http://schemas.microsoft.com/office/drawing/2014/main" id="{80F58D86-A8DA-478D-B4CF-1C5D2003E215}"/>
                </a:ext>
              </a:extLst>
            </p:cNvPr>
            <p:cNvSpPr/>
            <p:nvPr/>
          </p:nvSpPr>
          <p:spPr>
            <a:xfrm rot="5400000">
              <a:off x="9776938" y="974289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278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206">
              <a:extLst>
                <a:ext uri="{FF2B5EF4-FFF2-40B4-BE49-F238E27FC236}">
                  <a16:creationId xmlns:a16="http://schemas.microsoft.com/office/drawing/2014/main" id="{28823B72-80F7-4C03-BFD4-593ACDF05E26}"/>
                </a:ext>
              </a:extLst>
            </p:cNvPr>
            <p:cNvSpPr/>
            <p:nvPr/>
          </p:nvSpPr>
          <p:spPr>
            <a:xfrm>
              <a:off x="9891228" y="1229173"/>
              <a:ext cx="758392" cy="607824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220">
              <a:extLst>
                <a:ext uri="{FF2B5EF4-FFF2-40B4-BE49-F238E27FC236}">
                  <a16:creationId xmlns:a16="http://schemas.microsoft.com/office/drawing/2014/main" id="{BEFFA373-B164-4D23-B63D-540264B8704B}"/>
                </a:ext>
              </a:extLst>
            </p:cNvPr>
            <p:cNvSpPr txBox="1"/>
            <p:nvPr/>
          </p:nvSpPr>
          <p:spPr>
            <a:xfrm>
              <a:off x="10078646" y="1238973"/>
              <a:ext cx="419252" cy="5341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1</a:t>
              </a:r>
            </a:p>
          </p:txBody>
        </p:sp>
        <p:sp>
          <p:nvSpPr>
            <p:cNvPr id="44" name="TextBox 231">
              <a:extLst>
                <a:ext uri="{FF2B5EF4-FFF2-40B4-BE49-F238E27FC236}">
                  <a16:creationId xmlns:a16="http://schemas.microsoft.com/office/drawing/2014/main" id="{51354168-006B-4E16-A0B2-D5BA71A5BDAF}"/>
                </a:ext>
              </a:extLst>
            </p:cNvPr>
            <p:cNvSpPr txBox="1"/>
            <p:nvPr/>
          </p:nvSpPr>
          <p:spPr>
            <a:xfrm>
              <a:off x="7418365" y="1212722"/>
              <a:ext cx="2090057" cy="6466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قصيرة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5" name="Group 5">
            <a:extLst>
              <a:ext uri="{FF2B5EF4-FFF2-40B4-BE49-F238E27FC236}">
                <a16:creationId xmlns:a16="http://schemas.microsoft.com/office/drawing/2014/main" id="{75B8E0F1-1738-41ED-8470-C683BBC4E8B4}"/>
              </a:ext>
            </a:extLst>
          </p:cNvPr>
          <p:cNvGrpSpPr/>
          <p:nvPr/>
        </p:nvGrpSpPr>
        <p:grpSpPr>
          <a:xfrm flipH="1">
            <a:off x="2088920" y="3302267"/>
            <a:ext cx="4005831" cy="1198699"/>
            <a:chOff x="7215164" y="2861133"/>
            <a:chExt cx="3614058" cy="114114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46" name="Rectangle: Top Corners Rounded 207">
              <a:extLst>
                <a:ext uri="{FF2B5EF4-FFF2-40B4-BE49-F238E27FC236}">
                  <a16:creationId xmlns:a16="http://schemas.microsoft.com/office/drawing/2014/main" id="{C9FBEAB0-EEE3-4354-9F4A-D9427BEA37CE}"/>
                </a:ext>
              </a:extLst>
            </p:cNvPr>
            <p:cNvSpPr/>
            <p:nvPr/>
          </p:nvSpPr>
          <p:spPr>
            <a:xfrm rot="5791117">
              <a:off x="8748218" y="2232639"/>
              <a:ext cx="812270" cy="2727010"/>
            </a:xfrm>
            <a:prstGeom prst="round2SameRect">
              <a:avLst>
                <a:gd name="adj1" fmla="val 2795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208">
              <a:extLst>
                <a:ext uri="{FF2B5EF4-FFF2-40B4-BE49-F238E27FC236}">
                  <a16:creationId xmlns:a16="http://schemas.microsoft.com/office/drawing/2014/main" id="{55BE7B42-10A6-4523-94F6-615C982D192C}"/>
                </a:ext>
              </a:extLst>
            </p:cNvPr>
            <p:cNvSpPr/>
            <p:nvPr/>
          </p:nvSpPr>
          <p:spPr>
            <a:xfrm rot="5400000">
              <a:off x="7969907" y="2106390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3C83C"/>
                </a:gs>
                <a:gs pos="100000">
                  <a:srgbClr val="E9E42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209">
              <a:extLst>
                <a:ext uri="{FF2B5EF4-FFF2-40B4-BE49-F238E27FC236}">
                  <a16:creationId xmlns:a16="http://schemas.microsoft.com/office/drawing/2014/main" id="{86594E12-8AE9-4277-83A0-E2F9D12836EA}"/>
                </a:ext>
              </a:extLst>
            </p:cNvPr>
            <p:cNvSpPr/>
            <p:nvPr/>
          </p:nvSpPr>
          <p:spPr>
            <a:xfrm rot="5400000">
              <a:off x="9776937" y="2795822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38B349">
                    <a:shade val="30000"/>
                    <a:satMod val="115000"/>
                  </a:srgbClr>
                </a:gs>
                <a:gs pos="50000">
                  <a:srgbClr val="38B349">
                    <a:shade val="67500"/>
                    <a:satMod val="115000"/>
                  </a:srgbClr>
                </a:gs>
                <a:gs pos="100000">
                  <a:srgbClr val="38B34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10">
              <a:extLst>
                <a:ext uri="{FF2B5EF4-FFF2-40B4-BE49-F238E27FC236}">
                  <a16:creationId xmlns:a16="http://schemas.microsoft.com/office/drawing/2014/main" id="{3008DDA3-75BF-44F5-BB21-1AB94D1A6936}"/>
                </a:ext>
              </a:extLst>
            </p:cNvPr>
            <p:cNvSpPr/>
            <p:nvPr/>
          </p:nvSpPr>
          <p:spPr>
            <a:xfrm>
              <a:off x="9891226" y="2975423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219">
              <a:extLst>
                <a:ext uri="{FF2B5EF4-FFF2-40B4-BE49-F238E27FC236}">
                  <a16:creationId xmlns:a16="http://schemas.microsoft.com/office/drawing/2014/main" id="{6568D7B6-D0C6-4868-BC62-18BC8EF49ABB}"/>
                </a:ext>
              </a:extLst>
            </p:cNvPr>
            <p:cNvSpPr txBox="1"/>
            <p:nvPr/>
          </p:nvSpPr>
          <p:spPr>
            <a:xfrm>
              <a:off x="10073532" y="3052907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2</a:t>
              </a:r>
            </a:p>
          </p:txBody>
        </p:sp>
        <p:sp>
          <p:nvSpPr>
            <p:cNvPr id="51" name="TextBox 234">
              <a:extLst>
                <a:ext uri="{FF2B5EF4-FFF2-40B4-BE49-F238E27FC236}">
                  <a16:creationId xmlns:a16="http://schemas.microsoft.com/office/drawing/2014/main" id="{A5B3A67F-B877-4926-BA95-C87C603DC2F5}"/>
                </a:ext>
              </a:extLst>
            </p:cNvPr>
            <p:cNvSpPr txBox="1"/>
            <p:nvPr/>
          </p:nvSpPr>
          <p:spPr>
            <a:xfrm>
              <a:off x="7345081" y="2988207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طويلة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10547FB7-0193-4994-B311-0C4564B858A6}"/>
              </a:ext>
            </a:extLst>
          </p:cNvPr>
          <p:cNvGrpSpPr/>
          <p:nvPr/>
        </p:nvGrpSpPr>
        <p:grpSpPr>
          <a:xfrm flipH="1">
            <a:off x="3892894" y="4697993"/>
            <a:ext cx="4003181" cy="1220667"/>
            <a:chOff x="7215163" y="4682666"/>
            <a:chExt cx="3614058" cy="116205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53" name="Rectangle: Top Corners Rounded 211">
              <a:extLst>
                <a:ext uri="{FF2B5EF4-FFF2-40B4-BE49-F238E27FC236}">
                  <a16:creationId xmlns:a16="http://schemas.microsoft.com/office/drawing/2014/main" id="{49B9C03F-F1EB-442B-8DDA-8165E649EBF8}"/>
                </a:ext>
              </a:extLst>
            </p:cNvPr>
            <p:cNvSpPr/>
            <p:nvPr/>
          </p:nvSpPr>
          <p:spPr>
            <a:xfrm rot="5763705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212">
              <a:extLst>
                <a:ext uri="{FF2B5EF4-FFF2-40B4-BE49-F238E27FC236}">
                  <a16:creationId xmlns:a16="http://schemas.microsoft.com/office/drawing/2014/main" id="{FAA05A80-6C6B-4B84-8CF4-DD1E224578EA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Top Corners Rounded 213">
              <a:extLst>
                <a:ext uri="{FF2B5EF4-FFF2-40B4-BE49-F238E27FC236}">
                  <a16:creationId xmlns:a16="http://schemas.microsoft.com/office/drawing/2014/main" id="{00488301-9A7D-4853-89D3-086DBA4E691E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14">
              <a:extLst>
                <a:ext uri="{FF2B5EF4-FFF2-40B4-BE49-F238E27FC236}">
                  <a16:creationId xmlns:a16="http://schemas.microsoft.com/office/drawing/2014/main" id="{F9E0974B-C31F-4A01-B395-EDB471A2FD36}"/>
                </a:ext>
              </a:extLst>
            </p:cNvPr>
            <p:cNvSpPr/>
            <p:nvPr/>
          </p:nvSpPr>
          <p:spPr>
            <a:xfrm>
              <a:off x="9891225" y="4796956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218">
              <a:extLst>
                <a:ext uri="{FF2B5EF4-FFF2-40B4-BE49-F238E27FC236}">
                  <a16:creationId xmlns:a16="http://schemas.microsoft.com/office/drawing/2014/main" id="{68B78148-BE09-433F-BDA6-89CD9BCD204B}"/>
                </a:ext>
              </a:extLst>
            </p:cNvPr>
            <p:cNvSpPr txBox="1"/>
            <p:nvPr/>
          </p:nvSpPr>
          <p:spPr>
            <a:xfrm>
              <a:off x="10099204" y="4883764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3</a:t>
              </a:r>
            </a:p>
          </p:txBody>
        </p:sp>
        <p:sp>
          <p:nvSpPr>
            <p:cNvPr id="58" name="TextBox 237">
              <a:extLst>
                <a:ext uri="{FF2B5EF4-FFF2-40B4-BE49-F238E27FC236}">
                  <a16:creationId xmlns:a16="http://schemas.microsoft.com/office/drawing/2014/main" id="{D317B0C2-7B40-46C2-89B2-10074AB21A4D}"/>
                </a:ext>
              </a:extLst>
            </p:cNvPr>
            <p:cNvSpPr txBox="1"/>
            <p:nvPr/>
          </p:nvSpPr>
          <p:spPr>
            <a:xfrm>
              <a:off x="7367748" y="4857189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معتدلة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A2736C94-888E-4DBF-B8CD-1209E61C417D}"/>
              </a:ext>
            </a:extLst>
          </p:cNvPr>
          <p:cNvGrpSpPr/>
          <p:nvPr/>
        </p:nvGrpSpPr>
        <p:grpSpPr>
          <a:xfrm>
            <a:off x="6726895" y="1771048"/>
            <a:ext cx="4716399" cy="2288452"/>
            <a:chOff x="2198814" y="2746844"/>
            <a:chExt cx="3614058" cy="143005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60" name="Rectangle: Top Corners Rounded 195">
              <a:extLst>
                <a:ext uri="{FF2B5EF4-FFF2-40B4-BE49-F238E27FC236}">
                  <a16:creationId xmlns:a16="http://schemas.microsoft.com/office/drawing/2014/main" id="{33B1D3FC-D026-4E29-9451-9A051C7596E4}"/>
                </a:ext>
              </a:extLst>
            </p:cNvPr>
            <p:cNvSpPr/>
            <p:nvPr/>
          </p:nvSpPr>
          <p:spPr>
            <a:xfrm rot="5868359">
              <a:off x="3431964" y="214993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196">
              <a:extLst>
                <a:ext uri="{FF2B5EF4-FFF2-40B4-BE49-F238E27FC236}">
                  <a16:creationId xmlns:a16="http://schemas.microsoft.com/office/drawing/2014/main" id="{C39E84DA-DCA4-41D3-8B11-F058C724905A}"/>
                </a:ext>
              </a:extLst>
            </p:cNvPr>
            <p:cNvSpPr/>
            <p:nvPr/>
          </p:nvSpPr>
          <p:spPr>
            <a:xfrm rot="5400000">
              <a:off x="2953557" y="1992101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Top Corners Rounded 197">
              <a:extLst>
                <a:ext uri="{FF2B5EF4-FFF2-40B4-BE49-F238E27FC236}">
                  <a16:creationId xmlns:a16="http://schemas.microsoft.com/office/drawing/2014/main" id="{BB33E6BC-1B8B-4F47-8C4B-B34A37105802}"/>
                </a:ext>
              </a:extLst>
            </p:cNvPr>
            <p:cNvSpPr/>
            <p:nvPr/>
          </p:nvSpPr>
          <p:spPr>
            <a:xfrm rot="5400000">
              <a:off x="4760587" y="2681533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A6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98">
              <a:extLst>
                <a:ext uri="{FF2B5EF4-FFF2-40B4-BE49-F238E27FC236}">
                  <a16:creationId xmlns:a16="http://schemas.microsoft.com/office/drawing/2014/main" id="{EF779686-4902-46A9-9116-CD847F45D07E}"/>
                </a:ext>
              </a:extLst>
            </p:cNvPr>
            <p:cNvSpPr/>
            <p:nvPr/>
          </p:nvSpPr>
          <p:spPr>
            <a:xfrm>
              <a:off x="4874876" y="2861134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216">
              <a:extLst>
                <a:ext uri="{FF2B5EF4-FFF2-40B4-BE49-F238E27FC236}">
                  <a16:creationId xmlns:a16="http://schemas.microsoft.com/office/drawing/2014/main" id="{15677E91-75AF-40C5-901D-78964D422AF2}"/>
                </a:ext>
              </a:extLst>
            </p:cNvPr>
            <p:cNvSpPr txBox="1"/>
            <p:nvPr/>
          </p:nvSpPr>
          <p:spPr>
            <a:xfrm>
              <a:off x="4764943" y="3027485"/>
              <a:ext cx="998892" cy="32695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8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السؤال</a:t>
              </a:r>
              <a:endParaRPr lang="en-US" sz="2800" b="1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65" name="TextBox 225">
              <a:extLst>
                <a:ext uri="{FF2B5EF4-FFF2-40B4-BE49-F238E27FC236}">
                  <a16:creationId xmlns:a16="http://schemas.microsoft.com/office/drawing/2014/main" id="{A4A130ED-D7DC-4464-B5C7-0A8F4BE1D1E9}"/>
                </a:ext>
              </a:extLst>
            </p:cNvPr>
            <p:cNvSpPr txBox="1"/>
            <p:nvPr/>
          </p:nvSpPr>
          <p:spPr>
            <a:xfrm>
              <a:off x="2360265" y="2853455"/>
              <a:ext cx="2090057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جذور النبات الصحراوي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صورة 2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7C5A77D-104D-4669-9451-EF823C831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  <p:pic>
        <p:nvPicPr>
          <p:cNvPr id="2" name="0XK1pCziCIQ_48 (2)">
            <a:hlinkClick r:id="" action="ppaction://media"/>
            <a:extLst>
              <a:ext uri="{FF2B5EF4-FFF2-40B4-BE49-F238E27FC236}">
                <a16:creationId xmlns:a16="http://schemas.microsoft.com/office/drawing/2014/main" id="{3BE77E5E-2216-2AAA-595A-1477779C7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4370" y="3689478"/>
            <a:ext cx="406400" cy="406400"/>
          </a:xfrm>
          <a:prstGeom prst="rect">
            <a:avLst/>
          </a:prstGeom>
        </p:spPr>
      </p:pic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6AB488E9-4B19-4C7F-D660-49814BDFE0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9710" y="2016947"/>
            <a:ext cx="406400" cy="406400"/>
          </a:xfrm>
          <a:prstGeom prst="rect">
            <a:avLst/>
          </a:prstGeom>
        </p:spPr>
      </p:pic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FCF33190-4906-1356-197D-DB8A8BF3BC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9710" y="4909233"/>
            <a:ext cx="406400" cy="406400"/>
          </a:xfrm>
          <a:prstGeom prst="rect">
            <a:avLst/>
          </a:prstGeom>
        </p:spPr>
      </p:pic>
      <p:pic>
        <p:nvPicPr>
          <p:cNvPr id="35" name="Picture 2" descr="وعاء الكراك المحتمل أن تحقيق ملصقات متحركة تصفيق - showeringselect.com">
            <a:extLst>
              <a:ext uri="{FF2B5EF4-FFF2-40B4-BE49-F238E27FC236}">
                <a16:creationId xmlns:a16="http://schemas.microsoft.com/office/drawing/2014/main" id="{0547EDD0-A584-5622-A98D-DE2EE45E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64" y="2744212"/>
            <a:ext cx="2427858" cy="18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600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736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600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736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>
            <a:extLst>
              <a:ext uri="{FF2B5EF4-FFF2-40B4-BE49-F238E27FC236}">
                <a16:creationId xmlns:a16="http://schemas.microsoft.com/office/drawing/2014/main" id="{9F998725-E138-4AC4-95EF-F170231F6908}"/>
              </a:ext>
            </a:extLst>
          </p:cNvPr>
          <p:cNvGrpSpPr/>
          <p:nvPr/>
        </p:nvGrpSpPr>
        <p:grpSpPr>
          <a:xfrm flipH="1">
            <a:off x="7081350" y="2451691"/>
            <a:ext cx="4036757" cy="1241000"/>
            <a:chOff x="6792466" y="1039600"/>
            <a:chExt cx="4036757" cy="11336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1" name="Rectangle: Top Corners Rounded 203">
              <a:extLst>
                <a:ext uri="{FF2B5EF4-FFF2-40B4-BE49-F238E27FC236}">
                  <a16:creationId xmlns:a16="http://schemas.microsoft.com/office/drawing/2014/main" id="{F7E36613-AB92-400B-A9D1-96A4EBEB57D8}"/>
                </a:ext>
              </a:extLst>
            </p:cNvPr>
            <p:cNvSpPr/>
            <p:nvPr/>
          </p:nvSpPr>
          <p:spPr>
            <a:xfrm rot="5725795">
              <a:off x="8639897" y="273743"/>
              <a:ext cx="1003079" cy="2795925"/>
            </a:xfrm>
            <a:prstGeom prst="round2SameRect">
              <a:avLst>
                <a:gd name="adj1" fmla="val 3019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204">
              <a:extLst>
                <a:ext uri="{FF2B5EF4-FFF2-40B4-BE49-F238E27FC236}">
                  <a16:creationId xmlns:a16="http://schemas.microsoft.com/office/drawing/2014/main" id="{30C2FE28-8305-4910-9D6A-30CDF7178773}"/>
                </a:ext>
              </a:extLst>
            </p:cNvPr>
            <p:cNvSpPr/>
            <p:nvPr/>
          </p:nvSpPr>
          <p:spPr>
            <a:xfrm rot="5400000">
              <a:off x="7758559" y="73507"/>
              <a:ext cx="986972" cy="2919157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2D95"/>
                </a:gs>
                <a:gs pos="100000">
                  <a:srgbClr val="C537C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Top Corners Rounded 205">
              <a:extLst>
                <a:ext uri="{FF2B5EF4-FFF2-40B4-BE49-F238E27FC236}">
                  <a16:creationId xmlns:a16="http://schemas.microsoft.com/office/drawing/2014/main" id="{4070E5FE-CF9C-4467-84E4-ACD4D43140E6}"/>
                </a:ext>
              </a:extLst>
            </p:cNvPr>
            <p:cNvSpPr/>
            <p:nvPr/>
          </p:nvSpPr>
          <p:spPr>
            <a:xfrm rot="5400000">
              <a:off x="9776938" y="974289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278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206">
              <a:extLst>
                <a:ext uri="{FF2B5EF4-FFF2-40B4-BE49-F238E27FC236}">
                  <a16:creationId xmlns:a16="http://schemas.microsoft.com/office/drawing/2014/main" id="{8685FE3E-B6BA-4477-93D3-5269CA417ECE}"/>
                </a:ext>
              </a:extLst>
            </p:cNvPr>
            <p:cNvSpPr/>
            <p:nvPr/>
          </p:nvSpPr>
          <p:spPr>
            <a:xfrm>
              <a:off x="9891228" y="1229173"/>
              <a:ext cx="758392" cy="607824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220">
              <a:extLst>
                <a:ext uri="{FF2B5EF4-FFF2-40B4-BE49-F238E27FC236}">
                  <a16:creationId xmlns:a16="http://schemas.microsoft.com/office/drawing/2014/main" id="{83F3219A-5105-44AD-BA44-FB426B236941}"/>
                </a:ext>
              </a:extLst>
            </p:cNvPr>
            <p:cNvSpPr txBox="1"/>
            <p:nvPr/>
          </p:nvSpPr>
          <p:spPr>
            <a:xfrm>
              <a:off x="10078646" y="1238973"/>
              <a:ext cx="419252" cy="5341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1</a:t>
              </a:r>
            </a:p>
          </p:txBody>
        </p:sp>
        <p:sp>
          <p:nvSpPr>
            <p:cNvPr id="36" name="TextBox 231">
              <a:extLst>
                <a:ext uri="{FF2B5EF4-FFF2-40B4-BE49-F238E27FC236}">
                  <a16:creationId xmlns:a16="http://schemas.microsoft.com/office/drawing/2014/main" id="{A6EB9B1E-6042-4F18-BFAE-56ECB7ED3603}"/>
                </a:ext>
              </a:extLst>
            </p:cNvPr>
            <p:cNvSpPr txBox="1"/>
            <p:nvPr/>
          </p:nvSpPr>
          <p:spPr>
            <a:xfrm>
              <a:off x="7357046" y="1135146"/>
              <a:ext cx="2090057" cy="6466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السنام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7" name="Group 5">
            <a:extLst>
              <a:ext uri="{FF2B5EF4-FFF2-40B4-BE49-F238E27FC236}">
                <a16:creationId xmlns:a16="http://schemas.microsoft.com/office/drawing/2014/main" id="{D3659AF3-3585-45EC-AF0C-4304C49E1870}"/>
              </a:ext>
            </a:extLst>
          </p:cNvPr>
          <p:cNvGrpSpPr/>
          <p:nvPr/>
        </p:nvGrpSpPr>
        <p:grpSpPr>
          <a:xfrm flipH="1">
            <a:off x="4237717" y="4017200"/>
            <a:ext cx="5002536" cy="1198697"/>
            <a:chOff x="7215163" y="2861135"/>
            <a:chExt cx="3666653" cy="114114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8" name="Rectangle: Top Corners Rounded 207">
              <a:extLst>
                <a:ext uri="{FF2B5EF4-FFF2-40B4-BE49-F238E27FC236}">
                  <a16:creationId xmlns:a16="http://schemas.microsoft.com/office/drawing/2014/main" id="{5306212D-D8F2-4DC6-B704-954514BF3C68}"/>
                </a:ext>
              </a:extLst>
            </p:cNvPr>
            <p:cNvSpPr/>
            <p:nvPr/>
          </p:nvSpPr>
          <p:spPr>
            <a:xfrm rot="5791117">
              <a:off x="8748218" y="2232639"/>
              <a:ext cx="812270" cy="2727010"/>
            </a:xfrm>
            <a:prstGeom prst="round2SameRect">
              <a:avLst>
                <a:gd name="adj1" fmla="val 2795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08">
              <a:extLst>
                <a:ext uri="{FF2B5EF4-FFF2-40B4-BE49-F238E27FC236}">
                  <a16:creationId xmlns:a16="http://schemas.microsoft.com/office/drawing/2014/main" id="{9D70B5C0-64FD-4FF8-AE33-00EC6E38485A}"/>
                </a:ext>
              </a:extLst>
            </p:cNvPr>
            <p:cNvSpPr/>
            <p:nvPr/>
          </p:nvSpPr>
          <p:spPr>
            <a:xfrm rot="5400000">
              <a:off x="7969906" y="2106392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3C83C"/>
                </a:gs>
                <a:gs pos="100000">
                  <a:srgbClr val="E9E42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209">
              <a:extLst>
                <a:ext uri="{FF2B5EF4-FFF2-40B4-BE49-F238E27FC236}">
                  <a16:creationId xmlns:a16="http://schemas.microsoft.com/office/drawing/2014/main" id="{FCE87EA1-5106-4B6C-8446-A78F0D4C9D53}"/>
                </a:ext>
              </a:extLst>
            </p:cNvPr>
            <p:cNvSpPr/>
            <p:nvPr/>
          </p:nvSpPr>
          <p:spPr>
            <a:xfrm rot="5400000">
              <a:off x="9776937" y="2795822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38B349">
                    <a:shade val="30000"/>
                    <a:satMod val="115000"/>
                  </a:srgbClr>
                </a:gs>
                <a:gs pos="50000">
                  <a:srgbClr val="38B349">
                    <a:shade val="67500"/>
                    <a:satMod val="115000"/>
                  </a:srgbClr>
                </a:gs>
                <a:gs pos="100000">
                  <a:srgbClr val="38B34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10">
              <a:extLst>
                <a:ext uri="{FF2B5EF4-FFF2-40B4-BE49-F238E27FC236}">
                  <a16:creationId xmlns:a16="http://schemas.microsoft.com/office/drawing/2014/main" id="{3A8E1FBB-E322-4C3A-AEE6-E2025CB48714}"/>
                </a:ext>
              </a:extLst>
            </p:cNvPr>
            <p:cNvSpPr/>
            <p:nvPr/>
          </p:nvSpPr>
          <p:spPr>
            <a:xfrm>
              <a:off x="9891226" y="2975423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219">
              <a:extLst>
                <a:ext uri="{FF2B5EF4-FFF2-40B4-BE49-F238E27FC236}">
                  <a16:creationId xmlns:a16="http://schemas.microsoft.com/office/drawing/2014/main" id="{C44113A0-AC84-4BDD-B3C6-37E0AE60D4B4}"/>
                </a:ext>
              </a:extLst>
            </p:cNvPr>
            <p:cNvSpPr txBox="1"/>
            <p:nvPr/>
          </p:nvSpPr>
          <p:spPr>
            <a:xfrm>
              <a:off x="10073532" y="3052907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2</a:t>
              </a:r>
            </a:p>
          </p:txBody>
        </p:sp>
        <p:sp>
          <p:nvSpPr>
            <p:cNvPr id="43" name="TextBox 234">
              <a:extLst>
                <a:ext uri="{FF2B5EF4-FFF2-40B4-BE49-F238E27FC236}">
                  <a16:creationId xmlns:a16="http://schemas.microsoft.com/office/drawing/2014/main" id="{BF750762-DCB6-48EA-A770-65CD657FE4BD}"/>
                </a:ext>
              </a:extLst>
            </p:cNvPr>
            <p:cNvSpPr txBox="1"/>
            <p:nvPr/>
          </p:nvSpPr>
          <p:spPr>
            <a:xfrm>
              <a:off x="7215163" y="3103310"/>
              <a:ext cx="3666653" cy="6152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الفرو السميك الأبيض</a:t>
              </a:r>
              <a:endPara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4" name="Group 4">
            <a:extLst>
              <a:ext uri="{FF2B5EF4-FFF2-40B4-BE49-F238E27FC236}">
                <a16:creationId xmlns:a16="http://schemas.microsoft.com/office/drawing/2014/main" id="{BE2FF4C6-9614-428D-9DC0-AB8C51CF5971}"/>
              </a:ext>
            </a:extLst>
          </p:cNvPr>
          <p:cNvGrpSpPr/>
          <p:nvPr/>
        </p:nvGrpSpPr>
        <p:grpSpPr>
          <a:xfrm flipH="1">
            <a:off x="1612331" y="5528357"/>
            <a:ext cx="4557462" cy="1383654"/>
            <a:chOff x="7215163" y="4682666"/>
            <a:chExt cx="3614058" cy="1317221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45" name="Rectangle: Top Corners Rounded 211">
              <a:extLst>
                <a:ext uri="{FF2B5EF4-FFF2-40B4-BE49-F238E27FC236}">
                  <a16:creationId xmlns:a16="http://schemas.microsoft.com/office/drawing/2014/main" id="{20DF15F8-2D03-4837-9A51-9E4ED74C4F54}"/>
                </a:ext>
              </a:extLst>
            </p:cNvPr>
            <p:cNvSpPr/>
            <p:nvPr/>
          </p:nvSpPr>
          <p:spPr>
            <a:xfrm rot="5763705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212">
              <a:extLst>
                <a:ext uri="{FF2B5EF4-FFF2-40B4-BE49-F238E27FC236}">
                  <a16:creationId xmlns:a16="http://schemas.microsoft.com/office/drawing/2014/main" id="{93019C38-AA02-4820-A57C-4964AA6D21FF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: Top Corners Rounded 213">
              <a:extLst>
                <a:ext uri="{FF2B5EF4-FFF2-40B4-BE49-F238E27FC236}">
                  <a16:creationId xmlns:a16="http://schemas.microsoft.com/office/drawing/2014/main" id="{0995D2E7-1F68-48CC-A217-5048A646D560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214">
              <a:extLst>
                <a:ext uri="{FF2B5EF4-FFF2-40B4-BE49-F238E27FC236}">
                  <a16:creationId xmlns:a16="http://schemas.microsoft.com/office/drawing/2014/main" id="{726703B1-1112-408D-B38E-290E859974D8}"/>
                </a:ext>
              </a:extLst>
            </p:cNvPr>
            <p:cNvSpPr/>
            <p:nvPr/>
          </p:nvSpPr>
          <p:spPr>
            <a:xfrm>
              <a:off x="9891225" y="4796956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218">
              <a:extLst>
                <a:ext uri="{FF2B5EF4-FFF2-40B4-BE49-F238E27FC236}">
                  <a16:creationId xmlns:a16="http://schemas.microsoft.com/office/drawing/2014/main" id="{DDBB105A-E492-42E3-93D4-D7477628F9E9}"/>
                </a:ext>
              </a:extLst>
            </p:cNvPr>
            <p:cNvSpPr txBox="1"/>
            <p:nvPr/>
          </p:nvSpPr>
          <p:spPr>
            <a:xfrm>
              <a:off x="10099204" y="4883764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3</a:t>
              </a:r>
            </a:p>
          </p:txBody>
        </p:sp>
        <p:sp>
          <p:nvSpPr>
            <p:cNvPr id="50" name="TextBox 237">
              <a:extLst>
                <a:ext uri="{FF2B5EF4-FFF2-40B4-BE49-F238E27FC236}">
                  <a16:creationId xmlns:a16="http://schemas.microsoft.com/office/drawing/2014/main" id="{EC12E26A-3CE9-4260-A921-A59C1FA6B4BC}"/>
                </a:ext>
              </a:extLst>
            </p:cNvPr>
            <p:cNvSpPr txBox="1"/>
            <p:nvPr/>
          </p:nvSpPr>
          <p:spPr>
            <a:xfrm>
              <a:off x="7367748" y="4857189"/>
              <a:ext cx="2090057" cy="1142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الشفة المشقوقة</a:t>
              </a:r>
              <a:endPara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71A4D7B0-F98C-450A-9D5D-D5E601F8F106}"/>
              </a:ext>
            </a:extLst>
          </p:cNvPr>
          <p:cNvGrpSpPr/>
          <p:nvPr/>
        </p:nvGrpSpPr>
        <p:grpSpPr>
          <a:xfrm>
            <a:off x="1903376" y="788611"/>
            <a:ext cx="8886543" cy="1302591"/>
            <a:chOff x="2117760" y="2746844"/>
            <a:chExt cx="3695112" cy="1302591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52" name="Rectangle: Top Corners Rounded 195">
              <a:extLst>
                <a:ext uri="{FF2B5EF4-FFF2-40B4-BE49-F238E27FC236}">
                  <a16:creationId xmlns:a16="http://schemas.microsoft.com/office/drawing/2014/main" id="{E0023925-D61C-46EE-89A4-FE92291E31C2}"/>
                </a:ext>
              </a:extLst>
            </p:cNvPr>
            <p:cNvSpPr/>
            <p:nvPr/>
          </p:nvSpPr>
          <p:spPr>
            <a:xfrm rot="5868359">
              <a:off x="3431964" y="214993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196">
              <a:extLst>
                <a:ext uri="{FF2B5EF4-FFF2-40B4-BE49-F238E27FC236}">
                  <a16:creationId xmlns:a16="http://schemas.microsoft.com/office/drawing/2014/main" id="{AF566C8A-CB13-4F21-A251-4E285F62185E}"/>
                </a:ext>
              </a:extLst>
            </p:cNvPr>
            <p:cNvSpPr/>
            <p:nvPr/>
          </p:nvSpPr>
          <p:spPr>
            <a:xfrm rot="5400000">
              <a:off x="2953557" y="1992101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Top Corners Rounded 197">
              <a:extLst>
                <a:ext uri="{FF2B5EF4-FFF2-40B4-BE49-F238E27FC236}">
                  <a16:creationId xmlns:a16="http://schemas.microsoft.com/office/drawing/2014/main" id="{81C7F148-1C48-4C1B-9197-738D30FA22DB}"/>
                </a:ext>
              </a:extLst>
            </p:cNvPr>
            <p:cNvSpPr/>
            <p:nvPr/>
          </p:nvSpPr>
          <p:spPr>
            <a:xfrm rot="5400000">
              <a:off x="4760587" y="2681533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A6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98">
              <a:extLst>
                <a:ext uri="{FF2B5EF4-FFF2-40B4-BE49-F238E27FC236}">
                  <a16:creationId xmlns:a16="http://schemas.microsoft.com/office/drawing/2014/main" id="{210B0DCD-42A1-462E-9554-5CDC9FE28C39}"/>
                </a:ext>
              </a:extLst>
            </p:cNvPr>
            <p:cNvSpPr/>
            <p:nvPr/>
          </p:nvSpPr>
          <p:spPr>
            <a:xfrm>
              <a:off x="4874876" y="2861134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216">
              <a:extLst>
                <a:ext uri="{FF2B5EF4-FFF2-40B4-BE49-F238E27FC236}">
                  <a16:creationId xmlns:a16="http://schemas.microsoft.com/office/drawing/2014/main" id="{17BCAE36-6C30-4F77-9211-D9499F8CF8A5}"/>
                </a:ext>
              </a:extLst>
            </p:cNvPr>
            <p:cNvSpPr txBox="1"/>
            <p:nvPr/>
          </p:nvSpPr>
          <p:spPr>
            <a:xfrm>
              <a:off x="4764943" y="3027485"/>
              <a:ext cx="998892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8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السؤال</a:t>
              </a:r>
              <a:endParaRPr lang="en-US" sz="2800" b="1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57" name="TextBox 225">
              <a:extLst>
                <a:ext uri="{FF2B5EF4-FFF2-40B4-BE49-F238E27FC236}">
                  <a16:creationId xmlns:a16="http://schemas.microsoft.com/office/drawing/2014/main" id="{674E6546-0762-4303-B993-954D7E3336D9}"/>
                </a:ext>
              </a:extLst>
            </p:cNvPr>
            <p:cNvSpPr txBox="1"/>
            <p:nvPr/>
          </p:nvSpPr>
          <p:spPr>
            <a:xfrm>
              <a:off x="2117760" y="2927887"/>
              <a:ext cx="2443028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يساعد الدب على التكيف في بيئته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58" name="صورة 5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290701-1828-4567-801F-8BA1DD370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  <p:pic>
        <p:nvPicPr>
          <p:cNvPr id="60" name="videoplayback">
            <a:hlinkClick r:id="" action="ppaction://media"/>
            <a:extLst>
              <a:ext uri="{FF2B5EF4-FFF2-40B4-BE49-F238E27FC236}">
                <a16:creationId xmlns:a16="http://schemas.microsoft.com/office/drawing/2014/main" id="{EDFC3922-2E50-61C6-E914-0DC0CFC18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9710" y="2024906"/>
            <a:ext cx="406400" cy="406400"/>
          </a:xfrm>
          <a:prstGeom prst="rect">
            <a:avLst/>
          </a:prstGeom>
        </p:spPr>
      </p:pic>
      <p:pic>
        <p:nvPicPr>
          <p:cNvPr id="61" name="0XK1pCziCIQ_48 (2)">
            <a:hlinkClick r:id="" action="ppaction://media"/>
            <a:extLst>
              <a:ext uri="{FF2B5EF4-FFF2-40B4-BE49-F238E27FC236}">
                <a16:creationId xmlns:a16="http://schemas.microsoft.com/office/drawing/2014/main" id="{35E83CCD-E9A8-21DA-1BFB-6585EF64B5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4370" y="3689478"/>
            <a:ext cx="406400" cy="406400"/>
          </a:xfrm>
          <a:prstGeom prst="rect">
            <a:avLst/>
          </a:prstGeom>
        </p:spPr>
      </p:pic>
      <p:pic>
        <p:nvPicPr>
          <p:cNvPr id="6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AB476C5A-2598-2D01-1E92-CA8FBFC49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9710" y="4917920"/>
            <a:ext cx="406400" cy="406400"/>
          </a:xfrm>
          <a:prstGeom prst="rect">
            <a:avLst/>
          </a:prstGeom>
        </p:spPr>
      </p:pic>
      <p:pic>
        <p:nvPicPr>
          <p:cNvPr id="63" name="Picture 2" descr="وعاء الكراك المحتمل أن تحقيق ملصقات متحركة تصفيق - showeringselect.com">
            <a:extLst>
              <a:ext uri="{FF2B5EF4-FFF2-40B4-BE49-F238E27FC236}">
                <a16:creationId xmlns:a16="http://schemas.microsoft.com/office/drawing/2014/main" id="{1AE5F0E6-5A46-54A6-D095-1130EF64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75" y="3503427"/>
            <a:ext cx="2427858" cy="18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0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1"/>
                    </p:tgtEl>
                  </p:cMediaNode>
                </p:audio>
                <p:audio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6003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7366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0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1"/>
                    </p:tgtEl>
                  </p:cMediaNode>
                </p:audio>
                <p:audio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6003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7366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0BE2FF5D-E2E4-4F59-9E77-1B84922435A2}"/>
              </a:ext>
            </a:extLst>
          </p:cNvPr>
          <p:cNvGrpSpPr/>
          <p:nvPr/>
        </p:nvGrpSpPr>
        <p:grpSpPr>
          <a:xfrm flipH="1">
            <a:off x="5482953" y="1181914"/>
            <a:ext cx="4036757" cy="1241000"/>
            <a:chOff x="6792466" y="1039600"/>
            <a:chExt cx="4036757" cy="11336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" name="Rectangle: Top Corners Rounded 203">
              <a:extLst>
                <a:ext uri="{FF2B5EF4-FFF2-40B4-BE49-F238E27FC236}">
                  <a16:creationId xmlns:a16="http://schemas.microsoft.com/office/drawing/2014/main" id="{23408D92-B29A-4999-89C5-5FBCCD8A3DE1}"/>
                </a:ext>
              </a:extLst>
            </p:cNvPr>
            <p:cNvSpPr/>
            <p:nvPr/>
          </p:nvSpPr>
          <p:spPr>
            <a:xfrm rot="5725795">
              <a:off x="8639897" y="273743"/>
              <a:ext cx="1003079" cy="2795925"/>
            </a:xfrm>
            <a:prstGeom prst="round2SameRect">
              <a:avLst>
                <a:gd name="adj1" fmla="val 3019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204">
              <a:extLst>
                <a:ext uri="{FF2B5EF4-FFF2-40B4-BE49-F238E27FC236}">
                  <a16:creationId xmlns:a16="http://schemas.microsoft.com/office/drawing/2014/main" id="{32DD6464-8CFA-4E26-8A03-D348DF9A86CB}"/>
                </a:ext>
              </a:extLst>
            </p:cNvPr>
            <p:cNvSpPr/>
            <p:nvPr/>
          </p:nvSpPr>
          <p:spPr>
            <a:xfrm rot="5400000">
              <a:off x="7758559" y="73507"/>
              <a:ext cx="986972" cy="2919157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2D95"/>
                </a:gs>
                <a:gs pos="100000">
                  <a:srgbClr val="C537C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Top Corners Rounded 205">
              <a:extLst>
                <a:ext uri="{FF2B5EF4-FFF2-40B4-BE49-F238E27FC236}">
                  <a16:creationId xmlns:a16="http://schemas.microsoft.com/office/drawing/2014/main" id="{30A328E8-3B2D-4490-98E3-01619146B63E}"/>
                </a:ext>
              </a:extLst>
            </p:cNvPr>
            <p:cNvSpPr/>
            <p:nvPr/>
          </p:nvSpPr>
          <p:spPr>
            <a:xfrm rot="5400000">
              <a:off x="9776938" y="974289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278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06">
              <a:extLst>
                <a:ext uri="{FF2B5EF4-FFF2-40B4-BE49-F238E27FC236}">
                  <a16:creationId xmlns:a16="http://schemas.microsoft.com/office/drawing/2014/main" id="{59E16C79-51FB-4C5B-8B0C-81A4854B68D5}"/>
                </a:ext>
              </a:extLst>
            </p:cNvPr>
            <p:cNvSpPr/>
            <p:nvPr/>
          </p:nvSpPr>
          <p:spPr>
            <a:xfrm>
              <a:off x="9891228" y="1229173"/>
              <a:ext cx="758392" cy="607824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220">
              <a:extLst>
                <a:ext uri="{FF2B5EF4-FFF2-40B4-BE49-F238E27FC236}">
                  <a16:creationId xmlns:a16="http://schemas.microsoft.com/office/drawing/2014/main" id="{6D86C7C0-D506-4843-8D73-1F498E7F7E61}"/>
                </a:ext>
              </a:extLst>
            </p:cNvPr>
            <p:cNvSpPr txBox="1"/>
            <p:nvPr/>
          </p:nvSpPr>
          <p:spPr>
            <a:xfrm>
              <a:off x="10078646" y="1238973"/>
              <a:ext cx="419252" cy="5341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1</a:t>
              </a:r>
            </a:p>
          </p:txBody>
        </p:sp>
        <p:sp>
          <p:nvSpPr>
            <p:cNvPr id="8" name="TextBox 231">
              <a:extLst>
                <a:ext uri="{FF2B5EF4-FFF2-40B4-BE49-F238E27FC236}">
                  <a16:creationId xmlns:a16="http://schemas.microsoft.com/office/drawing/2014/main" id="{71A328D3-3FBA-4975-B9CF-1FDD7A5F6FE1}"/>
                </a:ext>
              </a:extLst>
            </p:cNvPr>
            <p:cNvSpPr txBox="1"/>
            <p:nvPr/>
          </p:nvSpPr>
          <p:spPr>
            <a:xfrm>
              <a:off x="6792468" y="1212722"/>
              <a:ext cx="2715955" cy="6466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الفرو السميك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77008CD8-01AC-4E1E-95C5-EE7F3EF6E0EE}"/>
              </a:ext>
            </a:extLst>
          </p:cNvPr>
          <p:cNvGrpSpPr/>
          <p:nvPr/>
        </p:nvGrpSpPr>
        <p:grpSpPr>
          <a:xfrm flipH="1">
            <a:off x="7381001" y="4618961"/>
            <a:ext cx="4005831" cy="1198699"/>
            <a:chOff x="7215164" y="2861133"/>
            <a:chExt cx="3614058" cy="114114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0" name="Rectangle: Top Corners Rounded 207">
              <a:extLst>
                <a:ext uri="{FF2B5EF4-FFF2-40B4-BE49-F238E27FC236}">
                  <a16:creationId xmlns:a16="http://schemas.microsoft.com/office/drawing/2014/main" id="{6159B4D9-C604-421A-8C10-EAECD6CFA2CC}"/>
                </a:ext>
              </a:extLst>
            </p:cNvPr>
            <p:cNvSpPr/>
            <p:nvPr/>
          </p:nvSpPr>
          <p:spPr>
            <a:xfrm rot="5791117">
              <a:off x="8748218" y="2232639"/>
              <a:ext cx="812270" cy="2727010"/>
            </a:xfrm>
            <a:prstGeom prst="round2SameRect">
              <a:avLst>
                <a:gd name="adj1" fmla="val 2795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08">
              <a:extLst>
                <a:ext uri="{FF2B5EF4-FFF2-40B4-BE49-F238E27FC236}">
                  <a16:creationId xmlns:a16="http://schemas.microsoft.com/office/drawing/2014/main" id="{19768690-C125-486C-95C1-0D28F58F6693}"/>
                </a:ext>
              </a:extLst>
            </p:cNvPr>
            <p:cNvSpPr/>
            <p:nvPr/>
          </p:nvSpPr>
          <p:spPr>
            <a:xfrm rot="5400000">
              <a:off x="7969907" y="2106390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3C83C"/>
                </a:gs>
                <a:gs pos="100000">
                  <a:srgbClr val="E9E42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209">
              <a:extLst>
                <a:ext uri="{FF2B5EF4-FFF2-40B4-BE49-F238E27FC236}">
                  <a16:creationId xmlns:a16="http://schemas.microsoft.com/office/drawing/2014/main" id="{734E697A-C2F4-40A3-81C7-573A7720BA31}"/>
                </a:ext>
              </a:extLst>
            </p:cNvPr>
            <p:cNvSpPr/>
            <p:nvPr/>
          </p:nvSpPr>
          <p:spPr>
            <a:xfrm rot="5400000">
              <a:off x="9776937" y="2795822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38B349">
                    <a:shade val="30000"/>
                    <a:satMod val="115000"/>
                  </a:srgbClr>
                </a:gs>
                <a:gs pos="50000">
                  <a:srgbClr val="38B349">
                    <a:shade val="67500"/>
                    <a:satMod val="115000"/>
                  </a:srgbClr>
                </a:gs>
                <a:gs pos="100000">
                  <a:srgbClr val="38B34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10">
              <a:extLst>
                <a:ext uri="{FF2B5EF4-FFF2-40B4-BE49-F238E27FC236}">
                  <a16:creationId xmlns:a16="http://schemas.microsoft.com/office/drawing/2014/main" id="{8EE57767-BFE8-4204-8681-ED2561DA761D}"/>
                </a:ext>
              </a:extLst>
            </p:cNvPr>
            <p:cNvSpPr/>
            <p:nvPr/>
          </p:nvSpPr>
          <p:spPr>
            <a:xfrm>
              <a:off x="9891226" y="2975423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19">
              <a:extLst>
                <a:ext uri="{FF2B5EF4-FFF2-40B4-BE49-F238E27FC236}">
                  <a16:creationId xmlns:a16="http://schemas.microsoft.com/office/drawing/2014/main" id="{E8E17D13-4773-4498-A603-233A55B79F64}"/>
                </a:ext>
              </a:extLst>
            </p:cNvPr>
            <p:cNvSpPr txBox="1"/>
            <p:nvPr/>
          </p:nvSpPr>
          <p:spPr>
            <a:xfrm>
              <a:off x="10073532" y="3052907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3</a:t>
              </a:r>
            </a:p>
          </p:txBody>
        </p:sp>
        <p:sp>
          <p:nvSpPr>
            <p:cNvPr id="15" name="TextBox 234">
              <a:extLst>
                <a:ext uri="{FF2B5EF4-FFF2-40B4-BE49-F238E27FC236}">
                  <a16:creationId xmlns:a16="http://schemas.microsoft.com/office/drawing/2014/main" id="{433FE8D3-60B1-416E-80E6-39D0B3CCB6C3}"/>
                </a:ext>
              </a:extLst>
            </p:cNvPr>
            <p:cNvSpPr txBox="1"/>
            <p:nvPr/>
          </p:nvSpPr>
          <p:spPr>
            <a:xfrm>
              <a:off x="7389366" y="3103076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الخـف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8CCEF62E-846B-491C-BDCC-F19D13490077}"/>
              </a:ext>
            </a:extLst>
          </p:cNvPr>
          <p:cNvGrpSpPr/>
          <p:nvPr/>
        </p:nvGrpSpPr>
        <p:grpSpPr>
          <a:xfrm flipH="1">
            <a:off x="6267974" y="3067528"/>
            <a:ext cx="4003181" cy="1220667"/>
            <a:chOff x="7215163" y="4682666"/>
            <a:chExt cx="3614058" cy="116205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7" name="Rectangle: Top Corners Rounded 211">
              <a:extLst>
                <a:ext uri="{FF2B5EF4-FFF2-40B4-BE49-F238E27FC236}">
                  <a16:creationId xmlns:a16="http://schemas.microsoft.com/office/drawing/2014/main" id="{F6E7374C-60C7-4871-ADBB-BA9F8C3BA9C9}"/>
                </a:ext>
              </a:extLst>
            </p:cNvPr>
            <p:cNvSpPr/>
            <p:nvPr/>
          </p:nvSpPr>
          <p:spPr>
            <a:xfrm rot="5763705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AA39A60F-691D-44AB-8E87-A7FAFDBB6D60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213">
              <a:extLst>
                <a:ext uri="{FF2B5EF4-FFF2-40B4-BE49-F238E27FC236}">
                  <a16:creationId xmlns:a16="http://schemas.microsoft.com/office/drawing/2014/main" id="{AB8BFD44-51F8-4985-8078-21559DA66150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14">
              <a:extLst>
                <a:ext uri="{FF2B5EF4-FFF2-40B4-BE49-F238E27FC236}">
                  <a16:creationId xmlns:a16="http://schemas.microsoft.com/office/drawing/2014/main" id="{11A63E89-901D-4145-9EB6-F7BC994C7000}"/>
                </a:ext>
              </a:extLst>
            </p:cNvPr>
            <p:cNvSpPr/>
            <p:nvPr/>
          </p:nvSpPr>
          <p:spPr>
            <a:xfrm>
              <a:off x="9872621" y="4796956"/>
              <a:ext cx="776998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18">
              <a:extLst>
                <a:ext uri="{FF2B5EF4-FFF2-40B4-BE49-F238E27FC236}">
                  <a16:creationId xmlns:a16="http://schemas.microsoft.com/office/drawing/2014/main" id="{289F5A97-7499-476D-9594-B4F63C64EC0E}"/>
                </a:ext>
              </a:extLst>
            </p:cNvPr>
            <p:cNvSpPr txBox="1"/>
            <p:nvPr/>
          </p:nvSpPr>
          <p:spPr>
            <a:xfrm>
              <a:off x="10099204" y="4883764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2</a:t>
              </a:r>
            </a:p>
          </p:txBody>
        </p:sp>
        <p:sp>
          <p:nvSpPr>
            <p:cNvPr id="22" name="TextBox 237">
              <a:extLst>
                <a:ext uri="{FF2B5EF4-FFF2-40B4-BE49-F238E27FC236}">
                  <a16:creationId xmlns:a16="http://schemas.microsoft.com/office/drawing/2014/main" id="{769F1B13-C8E3-4FF4-8509-5CF486AFEA07}"/>
                </a:ext>
              </a:extLst>
            </p:cNvPr>
            <p:cNvSpPr txBox="1"/>
            <p:nvPr/>
          </p:nvSpPr>
          <p:spPr>
            <a:xfrm>
              <a:off x="7367748" y="4857189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المخالب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ED41E3B2-36A3-4BD4-9E2F-B09FA45AD161}"/>
              </a:ext>
            </a:extLst>
          </p:cNvPr>
          <p:cNvGrpSpPr/>
          <p:nvPr/>
        </p:nvGrpSpPr>
        <p:grpSpPr>
          <a:xfrm>
            <a:off x="403870" y="3852796"/>
            <a:ext cx="5755934" cy="2786738"/>
            <a:chOff x="2198814" y="2746844"/>
            <a:chExt cx="3614058" cy="195647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24" name="Rectangle: Top Corners Rounded 195">
              <a:extLst>
                <a:ext uri="{FF2B5EF4-FFF2-40B4-BE49-F238E27FC236}">
                  <a16:creationId xmlns:a16="http://schemas.microsoft.com/office/drawing/2014/main" id="{4D0D7524-67D1-476F-A7C3-EFB4C1B8F96D}"/>
                </a:ext>
              </a:extLst>
            </p:cNvPr>
            <p:cNvSpPr/>
            <p:nvPr/>
          </p:nvSpPr>
          <p:spPr>
            <a:xfrm rot="5868359">
              <a:off x="3431964" y="214993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96">
              <a:extLst>
                <a:ext uri="{FF2B5EF4-FFF2-40B4-BE49-F238E27FC236}">
                  <a16:creationId xmlns:a16="http://schemas.microsoft.com/office/drawing/2014/main" id="{D86AF968-E6A0-42EC-913C-744B5F559BE2}"/>
                </a:ext>
              </a:extLst>
            </p:cNvPr>
            <p:cNvSpPr/>
            <p:nvPr/>
          </p:nvSpPr>
          <p:spPr>
            <a:xfrm rot="5400000">
              <a:off x="2953557" y="1992101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97">
              <a:extLst>
                <a:ext uri="{FF2B5EF4-FFF2-40B4-BE49-F238E27FC236}">
                  <a16:creationId xmlns:a16="http://schemas.microsoft.com/office/drawing/2014/main" id="{27A33D1F-DAA2-49CC-BE4D-6529B0E6A7A7}"/>
                </a:ext>
              </a:extLst>
            </p:cNvPr>
            <p:cNvSpPr/>
            <p:nvPr/>
          </p:nvSpPr>
          <p:spPr>
            <a:xfrm rot="5400000">
              <a:off x="4760587" y="2681533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A6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8">
              <a:extLst>
                <a:ext uri="{FF2B5EF4-FFF2-40B4-BE49-F238E27FC236}">
                  <a16:creationId xmlns:a16="http://schemas.microsoft.com/office/drawing/2014/main" id="{DD2B098A-8036-4FE7-9CB5-2A997E79ABF3}"/>
                </a:ext>
              </a:extLst>
            </p:cNvPr>
            <p:cNvSpPr/>
            <p:nvPr/>
          </p:nvSpPr>
          <p:spPr>
            <a:xfrm>
              <a:off x="4874876" y="2861134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16">
              <a:extLst>
                <a:ext uri="{FF2B5EF4-FFF2-40B4-BE49-F238E27FC236}">
                  <a16:creationId xmlns:a16="http://schemas.microsoft.com/office/drawing/2014/main" id="{40E586ED-9B80-4352-BC12-F19B38E53C40}"/>
                </a:ext>
              </a:extLst>
            </p:cNvPr>
            <p:cNvSpPr txBox="1"/>
            <p:nvPr/>
          </p:nvSpPr>
          <p:spPr>
            <a:xfrm>
              <a:off x="4764943" y="3027485"/>
              <a:ext cx="998892" cy="4537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6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السؤال</a:t>
              </a:r>
              <a:endParaRPr lang="en-US" sz="3600" b="1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29" name="TextBox 225">
              <a:extLst>
                <a:ext uri="{FF2B5EF4-FFF2-40B4-BE49-F238E27FC236}">
                  <a16:creationId xmlns:a16="http://schemas.microsoft.com/office/drawing/2014/main" id="{0B23CAB5-D75F-4BD5-A22D-9DF7EB78CE10}"/>
                </a:ext>
              </a:extLst>
            </p:cNvPr>
            <p:cNvSpPr txBox="1"/>
            <p:nvPr/>
          </p:nvSpPr>
          <p:spPr>
            <a:xfrm>
              <a:off x="2358881" y="2764322"/>
              <a:ext cx="2090057" cy="19389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يساعد الجمل على التكيف في بيئته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1" name="صورة 3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1E3A1AA-1A42-47CF-994C-4982E66D0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  <p:pic>
        <p:nvPicPr>
          <p:cNvPr id="3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4A177092-5918-3D99-870D-45C8B253D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9710" y="2016947"/>
            <a:ext cx="406400" cy="406400"/>
          </a:xfrm>
          <a:prstGeom prst="rect">
            <a:avLst/>
          </a:prstGeom>
        </p:spPr>
      </p:pic>
      <p:pic>
        <p:nvPicPr>
          <p:cNvPr id="3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10E8B82-9378-6E89-4D66-0BF24B10E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4370" y="3047653"/>
            <a:ext cx="406400" cy="406400"/>
          </a:xfrm>
          <a:prstGeom prst="rect">
            <a:avLst/>
          </a:prstGeom>
        </p:spPr>
      </p:pic>
      <p:pic>
        <p:nvPicPr>
          <p:cNvPr id="34" name="0XK1pCziCIQ_48 (2)">
            <a:hlinkClick r:id="" action="ppaction://media"/>
            <a:extLst>
              <a:ext uri="{FF2B5EF4-FFF2-40B4-BE49-F238E27FC236}">
                <a16:creationId xmlns:a16="http://schemas.microsoft.com/office/drawing/2014/main" id="{BF8C938D-2808-E0B0-D60C-458F592187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98691" y="4689418"/>
            <a:ext cx="406400" cy="406400"/>
          </a:xfrm>
          <a:prstGeom prst="rect">
            <a:avLst/>
          </a:prstGeom>
        </p:spPr>
      </p:pic>
      <p:pic>
        <p:nvPicPr>
          <p:cNvPr id="35" name="Picture 2" descr="وعاء الكراك المحتمل أن تحقيق ملصقات متحركة تصفيق - showeringselect.com">
            <a:extLst>
              <a:ext uri="{FF2B5EF4-FFF2-40B4-BE49-F238E27FC236}">
                <a16:creationId xmlns:a16="http://schemas.microsoft.com/office/drawing/2014/main" id="{D4A9D87D-6D07-000B-AB72-6BE2DFEA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79" y="4125575"/>
            <a:ext cx="2427858" cy="18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audio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7366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6003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audio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7366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6003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0DA5104-C6C3-4502-AD9B-3F7AA22BAB29}"/>
              </a:ext>
            </a:extLst>
          </p:cNvPr>
          <p:cNvGrpSpPr/>
          <p:nvPr/>
        </p:nvGrpSpPr>
        <p:grpSpPr>
          <a:xfrm flipH="1">
            <a:off x="5277256" y="3864004"/>
            <a:ext cx="4036757" cy="1241000"/>
            <a:chOff x="6792466" y="1039600"/>
            <a:chExt cx="4036757" cy="11336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" name="Rectangle: Top Corners Rounded 203">
              <a:extLst>
                <a:ext uri="{FF2B5EF4-FFF2-40B4-BE49-F238E27FC236}">
                  <a16:creationId xmlns:a16="http://schemas.microsoft.com/office/drawing/2014/main" id="{6D294FCD-55D5-4336-9872-5775D1FF9132}"/>
                </a:ext>
              </a:extLst>
            </p:cNvPr>
            <p:cNvSpPr/>
            <p:nvPr/>
          </p:nvSpPr>
          <p:spPr>
            <a:xfrm rot="5725795">
              <a:off x="8639897" y="273743"/>
              <a:ext cx="1003079" cy="2795925"/>
            </a:xfrm>
            <a:prstGeom prst="round2SameRect">
              <a:avLst>
                <a:gd name="adj1" fmla="val 3019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204">
              <a:extLst>
                <a:ext uri="{FF2B5EF4-FFF2-40B4-BE49-F238E27FC236}">
                  <a16:creationId xmlns:a16="http://schemas.microsoft.com/office/drawing/2014/main" id="{D8DD88C2-48C1-44A3-B963-46C57F02B43D}"/>
                </a:ext>
              </a:extLst>
            </p:cNvPr>
            <p:cNvSpPr/>
            <p:nvPr/>
          </p:nvSpPr>
          <p:spPr>
            <a:xfrm rot="5400000">
              <a:off x="7758559" y="73507"/>
              <a:ext cx="986972" cy="2919157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2D95"/>
                </a:gs>
                <a:gs pos="100000">
                  <a:srgbClr val="C537C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Top Corners Rounded 205">
              <a:extLst>
                <a:ext uri="{FF2B5EF4-FFF2-40B4-BE49-F238E27FC236}">
                  <a16:creationId xmlns:a16="http://schemas.microsoft.com/office/drawing/2014/main" id="{2EBF4DF8-A9B4-4A4B-98ED-C2867504481C}"/>
                </a:ext>
              </a:extLst>
            </p:cNvPr>
            <p:cNvSpPr/>
            <p:nvPr/>
          </p:nvSpPr>
          <p:spPr>
            <a:xfrm rot="5400000">
              <a:off x="9776938" y="974289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278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06">
              <a:extLst>
                <a:ext uri="{FF2B5EF4-FFF2-40B4-BE49-F238E27FC236}">
                  <a16:creationId xmlns:a16="http://schemas.microsoft.com/office/drawing/2014/main" id="{2088936C-FC32-474A-8A2C-9E3100CFF140}"/>
                </a:ext>
              </a:extLst>
            </p:cNvPr>
            <p:cNvSpPr/>
            <p:nvPr/>
          </p:nvSpPr>
          <p:spPr>
            <a:xfrm>
              <a:off x="9891228" y="1229173"/>
              <a:ext cx="758392" cy="607824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220">
              <a:extLst>
                <a:ext uri="{FF2B5EF4-FFF2-40B4-BE49-F238E27FC236}">
                  <a16:creationId xmlns:a16="http://schemas.microsoft.com/office/drawing/2014/main" id="{0BC72C14-9028-4807-8C28-859F5D4F272D}"/>
                </a:ext>
              </a:extLst>
            </p:cNvPr>
            <p:cNvSpPr txBox="1"/>
            <p:nvPr/>
          </p:nvSpPr>
          <p:spPr>
            <a:xfrm>
              <a:off x="10078646" y="1238973"/>
              <a:ext cx="419252" cy="5341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2</a:t>
              </a:r>
            </a:p>
          </p:txBody>
        </p:sp>
        <p:sp>
          <p:nvSpPr>
            <p:cNvPr id="8" name="TextBox 231">
              <a:extLst>
                <a:ext uri="{FF2B5EF4-FFF2-40B4-BE49-F238E27FC236}">
                  <a16:creationId xmlns:a16="http://schemas.microsoft.com/office/drawing/2014/main" id="{F8E44E87-4700-48C9-9044-8A571DC59BCD}"/>
                </a:ext>
              </a:extLst>
            </p:cNvPr>
            <p:cNvSpPr txBox="1"/>
            <p:nvPr/>
          </p:nvSpPr>
          <p:spPr>
            <a:xfrm>
              <a:off x="7418365" y="1212722"/>
              <a:ext cx="2090057" cy="6466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الغابة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1563F0F5-047B-430E-B839-CC2AA960FAEC}"/>
              </a:ext>
            </a:extLst>
          </p:cNvPr>
          <p:cNvGrpSpPr/>
          <p:nvPr/>
        </p:nvGrpSpPr>
        <p:grpSpPr>
          <a:xfrm flipH="1">
            <a:off x="6425896" y="2544624"/>
            <a:ext cx="4005831" cy="1198699"/>
            <a:chOff x="7215164" y="2861133"/>
            <a:chExt cx="3614058" cy="114114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0" name="Rectangle: Top Corners Rounded 207">
              <a:extLst>
                <a:ext uri="{FF2B5EF4-FFF2-40B4-BE49-F238E27FC236}">
                  <a16:creationId xmlns:a16="http://schemas.microsoft.com/office/drawing/2014/main" id="{41962BD7-CF4B-4566-83C3-E8852665B2B1}"/>
                </a:ext>
              </a:extLst>
            </p:cNvPr>
            <p:cNvSpPr/>
            <p:nvPr/>
          </p:nvSpPr>
          <p:spPr>
            <a:xfrm rot="5791117">
              <a:off x="8748218" y="2232639"/>
              <a:ext cx="812270" cy="2727010"/>
            </a:xfrm>
            <a:prstGeom prst="round2SameRect">
              <a:avLst>
                <a:gd name="adj1" fmla="val 2795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08">
              <a:extLst>
                <a:ext uri="{FF2B5EF4-FFF2-40B4-BE49-F238E27FC236}">
                  <a16:creationId xmlns:a16="http://schemas.microsoft.com/office/drawing/2014/main" id="{4649B5FD-3277-4EC8-91C1-5D7A9A1A8FE8}"/>
                </a:ext>
              </a:extLst>
            </p:cNvPr>
            <p:cNvSpPr/>
            <p:nvPr/>
          </p:nvSpPr>
          <p:spPr>
            <a:xfrm rot="5400000">
              <a:off x="7969907" y="2106390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3C83C"/>
                </a:gs>
                <a:gs pos="100000">
                  <a:srgbClr val="E9E42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209">
              <a:extLst>
                <a:ext uri="{FF2B5EF4-FFF2-40B4-BE49-F238E27FC236}">
                  <a16:creationId xmlns:a16="http://schemas.microsoft.com/office/drawing/2014/main" id="{7BD91C69-2FF9-4220-9487-FFCA94C93288}"/>
                </a:ext>
              </a:extLst>
            </p:cNvPr>
            <p:cNvSpPr/>
            <p:nvPr/>
          </p:nvSpPr>
          <p:spPr>
            <a:xfrm rot="5400000">
              <a:off x="9776937" y="2795822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38B349">
                    <a:shade val="30000"/>
                    <a:satMod val="115000"/>
                  </a:srgbClr>
                </a:gs>
                <a:gs pos="50000">
                  <a:srgbClr val="38B349">
                    <a:shade val="67500"/>
                    <a:satMod val="115000"/>
                  </a:srgbClr>
                </a:gs>
                <a:gs pos="100000">
                  <a:srgbClr val="38B34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10">
              <a:extLst>
                <a:ext uri="{FF2B5EF4-FFF2-40B4-BE49-F238E27FC236}">
                  <a16:creationId xmlns:a16="http://schemas.microsoft.com/office/drawing/2014/main" id="{21CB03E2-7AC2-4006-816D-F4531786AB32}"/>
                </a:ext>
              </a:extLst>
            </p:cNvPr>
            <p:cNvSpPr/>
            <p:nvPr/>
          </p:nvSpPr>
          <p:spPr>
            <a:xfrm>
              <a:off x="9891226" y="2975423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19">
              <a:extLst>
                <a:ext uri="{FF2B5EF4-FFF2-40B4-BE49-F238E27FC236}">
                  <a16:creationId xmlns:a16="http://schemas.microsoft.com/office/drawing/2014/main" id="{ADA087AF-16C0-40CF-ACB6-D8139474F9E7}"/>
                </a:ext>
              </a:extLst>
            </p:cNvPr>
            <p:cNvSpPr txBox="1"/>
            <p:nvPr/>
          </p:nvSpPr>
          <p:spPr>
            <a:xfrm>
              <a:off x="10073532" y="3052907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1</a:t>
              </a:r>
            </a:p>
          </p:txBody>
        </p:sp>
        <p:sp>
          <p:nvSpPr>
            <p:cNvPr id="15" name="TextBox 234">
              <a:extLst>
                <a:ext uri="{FF2B5EF4-FFF2-40B4-BE49-F238E27FC236}">
                  <a16:creationId xmlns:a16="http://schemas.microsoft.com/office/drawing/2014/main" id="{A2CAB84D-C499-4D6B-B6F6-50BF871136B3}"/>
                </a:ext>
              </a:extLst>
            </p:cNvPr>
            <p:cNvSpPr txBox="1"/>
            <p:nvPr/>
          </p:nvSpPr>
          <p:spPr>
            <a:xfrm>
              <a:off x="7404201" y="2910555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الصحراء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29808101-5F4B-4C82-9BC7-E069240CEEEA}"/>
              </a:ext>
            </a:extLst>
          </p:cNvPr>
          <p:cNvGrpSpPr/>
          <p:nvPr/>
        </p:nvGrpSpPr>
        <p:grpSpPr>
          <a:xfrm flipH="1">
            <a:off x="3574165" y="5319512"/>
            <a:ext cx="4003181" cy="1220667"/>
            <a:chOff x="7215163" y="4682666"/>
            <a:chExt cx="3614058" cy="116205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7" name="Rectangle: Top Corners Rounded 211">
              <a:extLst>
                <a:ext uri="{FF2B5EF4-FFF2-40B4-BE49-F238E27FC236}">
                  <a16:creationId xmlns:a16="http://schemas.microsoft.com/office/drawing/2014/main" id="{824F18F7-F6B0-4D3D-ABDE-344AA6CED89F}"/>
                </a:ext>
              </a:extLst>
            </p:cNvPr>
            <p:cNvSpPr/>
            <p:nvPr/>
          </p:nvSpPr>
          <p:spPr>
            <a:xfrm rot="5763705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CE0C48E8-79C5-4509-8F5F-869A1D291EDC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213">
              <a:extLst>
                <a:ext uri="{FF2B5EF4-FFF2-40B4-BE49-F238E27FC236}">
                  <a16:creationId xmlns:a16="http://schemas.microsoft.com/office/drawing/2014/main" id="{5360958D-9792-4653-936F-76A39389EB6E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14">
              <a:extLst>
                <a:ext uri="{FF2B5EF4-FFF2-40B4-BE49-F238E27FC236}">
                  <a16:creationId xmlns:a16="http://schemas.microsoft.com/office/drawing/2014/main" id="{0C7E133E-5C5D-4E7B-9581-E6AD4E5CFFEB}"/>
                </a:ext>
              </a:extLst>
            </p:cNvPr>
            <p:cNvSpPr/>
            <p:nvPr/>
          </p:nvSpPr>
          <p:spPr>
            <a:xfrm>
              <a:off x="9891225" y="4796956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18">
              <a:extLst>
                <a:ext uri="{FF2B5EF4-FFF2-40B4-BE49-F238E27FC236}">
                  <a16:creationId xmlns:a16="http://schemas.microsoft.com/office/drawing/2014/main" id="{61056552-456E-4BAE-A5E4-061080CF4C31}"/>
                </a:ext>
              </a:extLst>
            </p:cNvPr>
            <p:cNvSpPr txBox="1"/>
            <p:nvPr/>
          </p:nvSpPr>
          <p:spPr>
            <a:xfrm>
              <a:off x="10099204" y="4883764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3</a:t>
              </a:r>
            </a:p>
          </p:txBody>
        </p:sp>
        <p:sp>
          <p:nvSpPr>
            <p:cNvPr id="22" name="TextBox 237">
              <a:extLst>
                <a:ext uri="{FF2B5EF4-FFF2-40B4-BE49-F238E27FC236}">
                  <a16:creationId xmlns:a16="http://schemas.microsoft.com/office/drawing/2014/main" id="{209821AE-E244-427E-AF1A-6A8C844DA8D6}"/>
                </a:ext>
              </a:extLst>
            </p:cNvPr>
            <p:cNvSpPr txBox="1"/>
            <p:nvPr/>
          </p:nvSpPr>
          <p:spPr>
            <a:xfrm>
              <a:off x="7367748" y="4857189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الجليد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1FC5882B-BD19-4C58-8626-8C1BAF9445AE}"/>
              </a:ext>
            </a:extLst>
          </p:cNvPr>
          <p:cNvGrpSpPr/>
          <p:nvPr/>
        </p:nvGrpSpPr>
        <p:grpSpPr>
          <a:xfrm>
            <a:off x="2300438" y="788611"/>
            <a:ext cx="7531861" cy="1462982"/>
            <a:chOff x="2198814" y="2746844"/>
            <a:chExt cx="3614058" cy="146298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24" name="Rectangle: Top Corners Rounded 195">
              <a:extLst>
                <a:ext uri="{FF2B5EF4-FFF2-40B4-BE49-F238E27FC236}">
                  <a16:creationId xmlns:a16="http://schemas.microsoft.com/office/drawing/2014/main" id="{E3283237-1D00-425E-AEA2-E22EC716F6E6}"/>
                </a:ext>
              </a:extLst>
            </p:cNvPr>
            <p:cNvSpPr/>
            <p:nvPr/>
          </p:nvSpPr>
          <p:spPr>
            <a:xfrm rot="5868359">
              <a:off x="3431964" y="214993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96">
              <a:extLst>
                <a:ext uri="{FF2B5EF4-FFF2-40B4-BE49-F238E27FC236}">
                  <a16:creationId xmlns:a16="http://schemas.microsoft.com/office/drawing/2014/main" id="{7E6743C3-2430-430E-BE3B-5B98E2901465}"/>
                </a:ext>
              </a:extLst>
            </p:cNvPr>
            <p:cNvSpPr/>
            <p:nvPr/>
          </p:nvSpPr>
          <p:spPr>
            <a:xfrm rot="5400000">
              <a:off x="2953557" y="1992101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97">
              <a:extLst>
                <a:ext uri="{FF2B5EF4-FFF2-40B4-BE49-F238E27FC236}">
                  <a16:creationId xmlns:a16="http://schemas.microsoft.com/office/drawing/2014/main" id="{9DCFAEDC-0DE7-4F08-BA59-BE256CA8CCBC}"/>
                </a:ext>
              </a:extLst>
            </p:cNvPr>
            <p:cNvSpPr/>
            <p:nvPr/>
          </p:nvSpPr>
          <p:spPr>
            <a:xfrm rot="5400000">
              <a:off x="4760587" y="2681533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A6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8">
              <a:extLst>
                <a:ext uri="{FF2B5EF4-FFF2-40B4-BE49-F238E27FC236}">
                  <a16:creationId xmlns:a16="http://schemas.microsoft.com/office/drawing/2014/main" id="{946DFF77-58F3-4B77-A989-C43ADA7C3D25}"/>
                </a:ext>
              </a:extLst>
            </p:cNvPr>
            <p:cNvSpPr/>
            <p:nvPr/>
          </p:nvSpPr>
          <p:spPr>
            <a:xfrm>
              <a:off x="4874876" y="2861134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16">
              <a:extLst>
                <a:ext uri="{FF2B5EF4-FFF2-40B4-BE49-F238E27FC236}">
                  <a16:creationId xmlns:a16="http://schemas.microsoft.com/office/drawing/2014/main" id="{CE92F234-41D0-4047-AD6A-064CF171D11C}"/>
                </a:ext>
              </a:extLst>
            </p:cNvPr>
            <p:cNvSpPr txBox="1"/>
            <p:nvPr/>
          </p:nvSpPr>
          <p:spPr>
            <a:xfrm>
              <a:off x="4764943" y="3027485"/>
              <a:ext cx="998892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السؤال</a:t>
              </a:r>
              <a:endParaRPr lang="en-US" sz="3200" b="1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29" name="TextBox 225">
              <a:extLst>
                <a:ext uri="{FF2B5EF4-FFF2-40B4-BE49-F238E27FC236}">
                  <a16:creationId xmlns:a16="http://schemas.microsoft.com/office/drawing/2014/main" id="{F31FC6DE-E803-4804-B668-0756ACCDED5C}"/>
                </a:ext>
              </a:extLst>
            </p:cNvPr>
            <p:cNvSpPr txBox="1"/>
            <p:nvPr/>
          </p:nvSpPr>
          <p:spPr>
            <a:xfrm>
              <a:off x="2321915" y="2886387"/>
              <a:ext cx="2090057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يتكيّف الجربوع في بيئة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صورة 2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C71412-00B5-433F-BEB1-6C38113A6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  <p:pic>
        <p:nvPicPr>
          <p:cNvPr id="31" name="0XK1pCziCIQ_48 (2)">
            <a:hlinkClick r:id="" action="ppaction://media"/>
            <a:extLst>
              <a:ext uri="{FF2B5EF4-FFF2-40B4-BE49-F238E27FC236}">
                <a16:creationId xmlns:a16="http://schemas.microsoft.com/office/drawing/2014/main" id="{C43678C4-244F-C381-ABA3-1048C128C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3200" y="2656598"/>
            <a:ext cx="406400" cy="406400"/>
          </a:xfrm>
          <a:prstGeom prst="rect">
            <a:avLst/>
          </a:prstGeom>
        </p:spPr>
      </p:pic>
      <p:pic>
        <p:nvPicPr>
          <p:cNvPr id="3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537346A8-895E-91E1-62EC-28811E2797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4370" y="4082257"/>
            <a:ext cx="406400" cy="406400"/>
          </a:xfrm>
          <a:prstGeom prst="rect">
            <a:avLst/>
          </a:prstGeom>
        </p:spPr>
      </p:pic>
      <p:pic>
        <p:nvPicPr>
          <p:cNvPr id="3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9D613DDA-ECA5-7848-A2C3-0C2C1BE10C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4370" y="5416739"/>
            <a:ext cx="406400" cy="406400"/>
          </a:xfrm>
          <a:prstGeom prst="rect">
            <a:avLst/>
          </a:prstGeom>
        </p:spPr>
      </p:pic>
      <p:pic>
        <p:nvPicPr>
          <p:cNvPr id="34" name="Picture 2" descr="وعاء الكراك المحتمل أن تحقيق ملصقات متحركة تصفيق - showeringselect.com">
            <a:extLst>
              <a:ext uri="{FF2B5EF4-FFF2-40B4-BE49-F238E27FC236}">
                <a16:creationId xmlns:a16="http://schemas.microsoft.com/office/drawing/2014/main" id="{D54F583D-CA43-BD74-66CB-F8183DB9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99" y="2030068"/>
            <a:ext cx="2427858" cy="18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7366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 showWhenStopped="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6003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7366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 showWhenStopped="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6003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D53E7F2-1B23-4DAD-BE77-2CCFA8959895}"/>
              </a:ext>
            </a:extLst>
          </p:cNvPr>
          <p:cNvGrpSpPr/>
          <p:nvPr/>
        </p:nvGrpSpPr>
        <p:grpSpPr>
          <a:xfrm flipH="1">
            <a:off x="2295813" y="1726031"/>
            <a:ext cx="4036757" cy="1241000"/>
            <a:chOff x="6792466" y="1039600"/>
            <a:chExt cx="4036757" cy="11336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" name="Rectangle: Top Corners Rounded 203">
              <a:extLst>
                <a:ext uri="{FF2B5EF4-FFF2-40B4-BE49-F238E27FC236}">
                  <a16:creationId xmlns:a16="http://schemas.microsoft.com/office/drawing/2014/main" id="{4B744E81-60EC-4FE2-A25B-6098FC9F6AE8}"/>
                </a:ext>
              </a:extLst>
            </p:cNvPr>
            <p:cNvSpPr/>
            <p:nvPr/>
          </p:nvSpPr>
          <p:spPr>
            <a:xfrm rot="5725795">
              <a:off x="8639897" y="273743"/>
              <a:ext cx="1003079" cy="2795925"/>
            </a:xfrm>
            <a:prstGeom prst="round2SameRect">
              <a:avLst>
                <a:gd name="adj1" fmla="val 3019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204">
              <a:extLst>
                <a:ext uri="{FF2B5EF4-FFF2-40B4-BE49-F238E27FC236}">
                  <a16:creationId xmlns:a16="http://schemas.microsoft.com/office/drawing/2014/main" id="{10FF4CE4-C140-43C9-A76B-C86EA7BE542A}"/>
                </a:ext>
              </a:extLst>
            </p:cNvPr>
            <p:cNvSpPr/>
            <p:nvPr/>
          </p:nvSpPr>
          <p:spPr>
            <a:xfrm rot="5400000">
              <a:off x="7758559" y="73507"/>
              <a:ext cx="986972" cy="2919157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2D95"/>
                </a:gs>
                <a:gs pos="100000">
                  <a:srgbClr val="C537C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Top Corners Rounded 205">
              <a:extLst>
                <a:ext uri="{FF2B5EF4-FFF2-40B4-BE49-F238E27FC236}">
                  <a16:creationId xmlns:a16="http://schemas.microsoft.com/office/drawing/2014/main" id="{8B1C1AEA-9D11-4BDA-889A-A57FD29B93AF}"/>
                </a:ext>
              </a:extLst>
            </p:cNvPr>
            <p:cNvSpPr/>
            <p:nvPr/>
          </p:nvSpPr>
          <p:spPr>
            <a:xfrm rot="5400000">
              <a:off x="9776938" y="974289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278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06">
              <a:extLst>
                <a:ext uri="{FF2B5EF4-FFF2-40B4-BE49-F238E27FC236}">
                  <a16:creationId xmlns:a16="http://schemas.microsoft.com/office/drawing/2014/main" id="{25B247BC-CB69-4E12-89CC-A5CF49E3467F}"/>
                </a:ext>
              </a:extLst>
            </p:cNvPr>
            <p:cNvSpPr/>
            <p:nvPr/>
          </p:nvSpPr>
          <p:spPr>
            <a:xfrm>
              <a:off x="9891228" y="1229173"/>
              <a:ext cx="758392" cy="607824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220">
              <a:extLst>
                <a:ext uri="{FF2B5EF4-FFF2-40B4-BE49-F238E27FC236}">
                  <a16:creationId xmlns:a16="http://schemas.microsoft.com/office/drawing/2014/main" id="{B7EDC875-BCF0-439F-8762-F8E2647F085F}"/>
                </a:ext>
              </a:extLst>
            </p:cNvPr>
            <p:cNvSpPr txBox="1"/>
            <p:nvPr/>
          </p:nvSpPr>
          <p:spPr>
            <a:xfrm>
              <a:off x="10078646" y="1238973"/>
              <a:ext cx="419252" cy="5341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1</a:t>
              </a:r>
            </a:p>
          </p:txBody>
        </p:sp>
        <p:sp>
          <p:nvSpPr>
            <p:cNvPr id="8" name="TextBox 231">
              <a:extLst>
                <a:ext uri="{FF2B5EF4-FFF2-40B4-BE49-F238E27FC236}">
                  <a16:creationId xmlns:a16="http://schemas.microsoft.com/office/drawing/2014/main" id="{1E0F1BA6-34DF-4F38-9E4B-C985606922C9}"/>
                </a:ext>
              </a:extLst>
            </p:cNvPr>
            <p:cNvSpPr txBox="1"/>
            <p:nvPr/>
          </p:nvSpPr>
          <p:spPr>
            <a:xfrm>
              <a:off x="7020099" y="1212722"/>
              <a:ext cx="2488324" cy="6466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عبارة خاطئة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510A5C13-3285-48A7-AA6A-F2935FA303EA}"/>
              </a:ext>
            </a:extLst>
          </p:cNvPr>
          <p:cNvGrpSpPr/>
          <p:nvPr/>
        </p:nvGrpSpPr>
        <p:grpSpPr>
          <a:xfrm flipH="1">
            <a:off x="1691902" y="3297797"/>
            <a:ext cx="4005831" cy="1198699"/>
            <a:chOff x="7215164" y="2861133"/>
            <a:chExt cx="3614058" cy="114114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0" name="Rectangle: Top Corners Rounded 207">
              <a:extLst>
                <a:ext uri="{FF2B5EF4-FFF2-40B4-BE49-F238E27FC236}">
                  <a16:creationId xmlns:a16="http://schemas.microsoft.com/office/drawing/2014/main" id="{01E59926-F60D-436C-839F-8EA09F32CF9F}"/>
                </a:ext>
              </a:extLst>
            </p:cNvPr>
            <p:cNvSpPr/>
            <p:nvPr/>
          </p:nvSpPr>
          <p:spPr>
            <a:xfrm rot="5791117">
              <a:off x="8748218" y="2232639"/>
              <a:ext cx="812270" cy="2727010"/>
            </a:xfrm>
            <a:prstGeom prst="round2SameRect">
              <a:avLst>
                <a:gd name="adj1" fmla="val 2795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08">
              <a:extLst>
                <a:ext uri="{FF2B5EF4-FFF2-40B4-BE49-F238E27FC236}">
                  <a16:creationId xmlns:a16="http://schemas.microsoft.com/office/drawing/2014/main" id="{84C33D3B-A7A4-455F-B1A5-15BA12E92062}"/>
                </a:ext>
              </a:extLst>
            </p:cNvPr>
            <p:cNvSpPr/>
            <p:nvPr/>
          </p:nvSpPr>
          <p:spPr>
            <a:xfrm rot="5400000">
              <a:off x="7969907" y="2106390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3C83C"/>
                </a:gs>
                <a:gs pos="100000">
                  <a:srgbClr val="E9E42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209">
              <a:extLst>
                <a:ext uri="{FF2B5EF4-FFF2-40B4-BE49-F238E27FC236}">
                  <a16:creationId xmlns:a16="http://schemas.microsoft.com/office/drawing/2014/main" id="{B96F05D6-E20F-4C07-A383-E1C08664E577}"/>
                </a:ext>
              </a:extLst>
            </p:cNvPr>
            <p:cNvSpPr/>
            <p:nvPr/>
          </p:nvSpPr>
          <p:spPr>
            <a:xfrm rot="5400000">
              <a:off x="9776937" y="2795822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38B349">
                    <a:shade val="30000"/>
                    <a:satMod val="115000"/>
                  </a:srgbClr>
                </a:gs>
                <a:gs pos="50000">
                  <a:srgbClr val="38B349">
                    <a:shade val="67500"/>
                    <a:satMod val="115000"/>
                  </a:srgbClr>
                </a:gs>
                <a:gs pos="100000">
                  <a:srgbClr val="38B34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10">
              <a:extLst>
                <a:ext uri="{FF2B5EF4-FFF2-40B4-BE49-F238E27FC236}">
                  <a16:creationId xmlns:a16="http://schemas.microsoft.com/office/drawing/2014/main" id="{D0D81D0F-E82D-498A-BD13-B0998EE2AC93}"/>
                </a:ext>
              </a:extLst>
            </p:cNvPr>
            <p:cNvSpPr/>
            <p:nvPr/>
          </p:nvSpPr>
          <p:spPr>
            <a:xfrm>
              <a:off x="9891226" y="2975423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19">
              <a:extLst>
                <a:ext uri="{FF2B5EF4-FFF2-40B4-BE49-F238E27FC236}">
                  <a16:creationId xmlns:a16="http://schemas.microsoft.com/office/drawing/2014/main" id="{F7BA4589-9825-4CF9-A4C7-296D85E54645}"/>
                </a:ext>
              </a:extLst>
            </p:cNvPr>
            <p:cNvSpPr txBox="1"/>
            <p:nvPr/>
          </p:nvSpPr>
          <p:spPr>
            <a:xfrm>
              <a:off x="10073532" y="3052907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2</a:t>
              </a:r>
            </a:p>
          </p:txBody>
        </p:sp>
        <p:sp>
          <p:nvSpPr>
            <p:cNvPr id="15" name="TextBox 234">
              <a:extLst>
                <a:ext uri="{FF2B5EF4-FFF2-40B4-BE49-F238E27FC236}">
                  <a16:creationId xmlns:a16="http://schemas.microsoft.com/office/drawing/2014/main" id="{920C95E7-F636-4329-A3EE-27A59746F315}"/>
                </a:ext>
              </a:extLst>
            </p:cNvPr>
            <p:cNvSpPr txBox="1"/>
            <p:nvPr/>
          </p:nvSpPr>
          <p:spPr>
            <a:xfrm>
              <a:off x="7485566" y="3105943"/>
              <a:ext cx="2090057" cy="6152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عبارة صحيحة</a:t>
              </a:r>
              <a:endPara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24B674C5-5BAA-406B-81F5-DD82FB2A2765}"/>
              </a:ext>
            </a:extLst>
          </p:cNvPr>
          <p:cNvGrpSpPr/>
          <p:nvPr/>
        </p:nvGrpSpPr>
        <p:grpSpPr>
          <a:xfrm>
            <a:off x="6869438" y="1549667"/>
            <a:ext cx="4716400" cy="2964586"/>
            <a:chOff x="2198813" y="2746844"/>
            <a:chExt cx="3614059" cy="1797943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24" name="Rectangle: Top Corners Rounded 195">
              <a:extLst>
                <a:ext uri="{FF2B5EF4-FFF2-40B4-BE49-F238E27FC236}">
                  <a16:creationId xmlns:a16="http://schemas.microsoft.com/office/drawing/2014/main" id="{8E96680D-8F79-45AA-975C-3DC5B30FACBC}"/>
                </a:ext>
              </a:extLst>
            </p:cNvPr>
            <p:cNvSpPr/>
            <p:nvPr/>
          </p:nvSpPr>
          <p:spPr>
            <a:xfrm rot="5868359">
              <a:off x="3431964" y="214993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96">
              <a:extLst>
                <a:ext uri="{FF2B5EF4-FFF2-40B4-BE49-F238E27FC236}">
                  <a16:creationId xmlns:a16="http://schemas.microsoft.com/office/drawing/2014/main" id="{32A78AF6-1C49-4E65-A985-E4DC6FE9264E}"/>
                </a:ext>
              </a:extLst>
            </p:cNvPr>
            <p:cNvSpPr/>
            <p:nvPr/>
          </p:nvSpPr>
          <p:spPr>
            <a:xfrm rot="5400000">
              <a:off x="2548071" y="2397586"/>
              <a:ext cx="179794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97">
              <a:extLst>
                <a:ext uri="{FF2B5EF4-FFF2-40B4-BE49-F238E27FC236}">
                  <a16:creationId xmlns:a16="http://schemas.microsoft.com/office/drawing/2014/main" id="{D7D2E3D7-BB4C-40DD-844E-E32B1CFAFBEA}"/>
                </a:ext>
              </a:extLst>
            </p:cNvPr>
            <p:cNvSpPr/>
            <p:nvPr/>
          </p:nvSpPr>
          <p:spPr>
            <a:xfrm rot="5400000">
              <a:off x="4355103" y="3087017"/>
              <a:ext cx="1797938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A6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8">
              <a:extLst>
                <a:ext uri="{FF2B5EF4-FFF2-40B4-BE49-F238E27FC236}">
                  <a16:creationId xmlns:a16="http://schemas.microsoft.com/office/drawing/2014/main" id="{A6FFC413-198C-4641-9A3B-E11AF61C2F47}"/>
                </a:ext>
              </a:extLst>
            </p:cNvPr>
            <p:cNvSpPr/>
            <p:nvPr/>
          </p:nvSpPr>
          <p:spPr>
            <a:xfrm>
              <a:off x="4858961" y="2861754"/>
              <a:ext cx="758392" cy="1333307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16">
              <a:extLst>
                <a:ext uri="{FF2B5EF4-FFF2-40B4-BE49-F238E27FC236}">
                  <a16:creationId xmlns:a16="http://schemas.microsoft.com/office/drawing/2014/main" id="{D09297A8-DDE5-48DD-97B4-CDF8BE32A59A}"/>
                </a:ext>
              </a:extLst>
            </p:cNvPr>
            <p:cNvSpPr txBox="1"/>
            <p:nvPr/>
          </p:nvSpPr>
          <p:spPr>
            <a:xfrm>
              <a:off x="4754626" y="3340820"/>
              <a:ext cx="998892" cy="35465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السؤال</a:t>
              </a:r>
              <a:endParaRPr lang="en-US" sz="3200" b="1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29" name="TextBox 225">
              <a:extLst>
                <a:ext uri="{FF2B5EF4-FFF2-40B4-BE49-F238E27FC236}">
                  <a16:creationId xmlns:a16="http://schemas.microsoft.com/office/drawing/2014/main" id="{54B90500-5DF0-40D7-AF64-4BBFD3ED91C1}"/>
                </a:ext>
              </a:extLst>
            </p:cNvPr>
            <p:cNvSpPr txBox="1"/>
            <p:nvPr/>
          </p:nvSpPr>
          <p:spPr>
            <a:xfrm>
              <a:off x="2321915" y="2886387"/>
              <a:ext cx="2090057" cy="154926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القط يحمي نفسه من الأعداء بتغيير لونه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صورة 2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70D45C7-6AAE-421A-A49B-074280FD8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  <p:pic>
        <p:nvPicPr>
          <p:cNvPr id="31" name="0XK1pCziCIQ_48 (2)">
            <a:hlinkClick r:id="" action="ppaction://media"/>
            <a:extLst>
              <a:ext uri="{FF2B5EF4-FFF2-40B4-BE49-F238E27FC236}">
                <a16:creationId xmlns:a16="http://schemas.microsoft.com/office/drawing/2014/main" id="{BF1D7096-7E00-67E4-6777-6B8A2F010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3200" y="3890399"/>
            <a:ext cx="406400" cy="406400"/>
          </a:xfrm>
          <a:prstGeom prst="rect">
            <a:avLst/>
          </a:prstGeom>
        </p:spPr>
      </p:pic>
      <p:pic>
        <p:nvPicPr>
          <p:cNvPr id="3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663D60F-008F-CD59-43C3-88F9EFA802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3200" y="2266248"/>
            <a:ext cx="406400" cy="406400"/>
          </a:xfrm>
          <a:prstGeom prst="rect">
            <a:avLst/>
          </a:prstGeom>
        </p:spPr>
      </p:pic>
      <p:pic>
        <p:nvPicPr>
          <p:cNvPr id="33" name="Picture 2" descr="وعاء الكراك المحتمل أن تحقيق ملصقات متحركة تصفيق - showeringselect.com">
            <a:extLst>
              <a:ext uri="{FF2B5EF4-FFF2-40B4-BE49-F238E27FC236}">
                <a16:creationId xmlns:a16="http://schemas.microsoft.com/office/drawing/2014/main" id="{CF6AF5AC-D619-3A36-5E2A-83666C52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69" y="2769369"/>
            <a:ext cx="2427858" cy="18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 showWhenStopped="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6003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 showWhenStopped="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6003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9C6CDD6-57BE-486E-83F9-19F3413BED96}"/>
              </a:ext>
            </a:extLst>
          </p:cNvPr>
          <p:cNvGrpSpPr/>
          <p:nvPr/>
        </p:nvGrpSpPr>
        <p:grpSpPr>
          <a:xfrm flipH="1">
            <a:off x="2596757" y="2517664"/>
            <a:ext cx="4036757" cy="1241000"/>
            <a:chOff x="6792466" y="1039600"/>
            <a:chExt cx="4036757" cy="113364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3" name="Rectangle: Top Corners Rounded 203">
              <a:extLst>
                <a:ext uri="{FF2B5EF4-FFF2-40B4-BE49-F238E27FC236}">
                  <a16:creationId xmlns:a16="http://schemas.microsoft.com/office/drawing/2014/main" id="{8247C073-1FD1-473D-9DC7-2A507C31AE10}"/>
                </a:ext>
              </a:extLst>
            </p:cNvPr>
            <p:cNvSpPr/>
            <p:nvPr/>
          </p:nvSpPr>
          <p:spPr>
            <a:xfrm rot="5725795">
              <a:off x="8639897" y="273743"/>
              <a:ext cx="1003079" cy="2795925"/>
            </a:xfrm>
            <a:prstGeom prst="round2SameRect">
              <a:avLst>
                <a:gd name="adj1" fmla="val 3019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204">
              <a:extLst>
                <a:ext uri="{FF2B5EF4-FFF2-40B4-BE49-F238E27FC236}">
                  <a16:creationId xmlns:a16="http://schemas.microsoft.com/office/drawing/2014/main" id="{53FA2055-E8D3-4BFF-B9BD-37540CAF7936}"/>
                </a:ext>
              </a:extLst>
            </p:cNvPr>
            <p:cNvSpPr/>
            <p:nvPr/>
          </p:nvSpPr>
          <p:spPr>
            <a:xfrm rot="5400000">
              <a:off x="7758559" y="73507"/>
              <a:ext cx="986972" cy="2919157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2D95"/>
                </a:gs>
                <a:gs pos="100000">
                  <a:srgbClr val="C537C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Top Corners Rounded 205">
              <a:extLst>
                <a:ext uri="{FF2B5EF4-FFF2-40B4-BE49-F238E27FC236}">
                  <a16:creationId xmlns:a16="http://schemas.microsoft.com/office/drawing/2014/main" id="{817D309B-580F-4436-A658-5C2E0112A240}"/>
                </a:ext>
              </a:extLst>
            </p:cNvPr>
            <p:cNvSpPr/>
            <p:nvPr/>
          </p:nvSpPr>
          <p:spPr>
            <a:xfrm rot="5400000">
              <a:off x="9776938" y="974289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278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06">
              <a:extLst>
                <a:ext uri="{FF2B5EF4-FFF2-40B4-BE49-F238E27FC236}">
                  <a16:creationId xmlns:a16="http://schemas.microsoft.com/office/drawing/2014/main" id="{C5B3D2E1-BE5E-4ED6-9231-927E9669553E}"/>
                </a:ext>
              </a:extLst>
            </p:cNvPr>
            <p:cNvSpPr/>
            <p:nvPr/>
          </p:nvSpPr>
          <p:spPr>
            <a:xfrm>
              <a:off x="9891228" y="1229173"/>
              <a:ext cx="758392" cy="607824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220">
              <a:extLst>
                <a:ext uri="{FF2B5EF4-FFF2-40B4-BE49-F238E27FC236}">
                  <a16:creationId xmlns:a16="http://schemas.microsoft.com/office/drawing/2014/main" id="{D880D5AD-1A04-4B9D-8F5D-A74BFCCE5829}"/>
                </a:ext>
              </a:extLst>
            </p:cNvPr>
            <p:cNvSpPr txBox="1"/>
            <p:nvPr/>
          </p:nvSpPr>
          <p:spPr>
            <a:xfrm>
              <a:off x="10078646" y="1238973"/>
              <a:ext cx="419252" cy="5341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1</a:t>
              </a:r>
            </a:p>
          </p:txBody>
        </p:sp>
        <p:sp>
          <p:nvSpPr>
            <p:cNvPr id="8" name="TextBox 231">
              <a:extLst>
                <a:ext uri="{FF2B5EF4-FFF2-40B4-BE49-F238E27FC236}">
                  <a16:creationId xmlns:a16="http://schemas.microsoft.com/office/drawing/2014/main" id="{6F31BE5F-FC8E-48F7-9E94-29CCF6395CF3}"/>
                </a:ext>
              </a:extLst>
            </p:cNvPr>
            <p:cNvSpPr txBox="1"/>
            <p:nvPr/>
          </p:nvSpPr>
          <p:spPr>
            <a:xfrm>
              <a:off x="7418365" y="1212722"/>
              <a:ext cx="2090057" cy="64664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السنام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A0D6F6DF-BD56-49DE-A357-3BC1C9E70E67}"/>
              </a:ext>
            </a:extLst>
          </p:cNvPr>
          <p:cNvGrpSpPr/>
          <p:nvPr/>
        </p:nvGrpSpPr>
        <p:grpSpPr>
          <a:xfrm flipH="1">
            <a:off x="5173934" y="3997012"/>
            <a:ext cx="4005831" cy="1198699"/>
            <a:chOff x="7215164" y="2861133"/>
            <a:chExt cx="3614058" cy="114114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0" name="Rectangle: Top Corners Rounded 207">
              <a:extLst>
                <a:ext uri="{FF2B5EF4-FFF2-40B4-BE49-F238E27FC236}">
                  <a16:creationId xmlns:a16="http://schemas.microsoft.com/office/drawing/2014/main" id="{AC9CE0FC-BAB3-4EE5-A5E7-D39C434FB3D8}"/>
                </a:ext>
              </a:extLst>
            </p:cNvPr>
            <p:cNvSpPr/>
            <p:nvPr/>
          </p:nvSpPr>
          <p:spPr>
            <a:xfrm rot="5791117">
              <a:off x="8748218" y="2232639"/>
              <a:ext cx="812270" cy="2727010"/>
            </a:xfrm>
            <a:prstGeom prst="round2SameRect">
              <a:avLst>
                <a:gd name="adj1" fmla="val 27952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08">
              <a:extLst>
                <a:ext uri="{FF2B5EF4-FFF2-40B4-BE49-F238E27FC236}">
                  <a16:creationId xmlns:a16="http://schemas.microsoft.com/office/drawing/2014/main" id="{D69722B1-0A66-447B-84EE-0A5A4DB4D6F9}"/>
                </a:ext>
              </a:extLst>
            </p:cNvPr>
            <p:cNvSpPr/>
            <p:nvPr/>
          </p:nvSpPr>
          <p:spPr>
            <a:xfrm rot="5400000">
              <a:off x="7969907" y="2106390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3C83C"/>
                </a:gs>
                <a:gs pos="100000">
                  <a:srgbClr val="E9E42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209">
              <a:extLst>
                <a:ext uri="{FF2B5EF4-FFF2-40B4-BE49-F238E27FC236}">
                  <a16:creationId xmlns:a16="http://schemas.microsoft.com/office/drawing/2014/main" id="{C78D8885-5A54-42DE-8FF6-9D83DA9AECF5}"/>
                </a:ext>
              </a:extLst>
            </p:cNvPr>
            <p:cNvSpPr/>
            <p:nvPr/>
          </p:nvSpPr>
          <p:spPr>
            <a:xfrm rot="5400000">
              <a:off x="9776937" y="2795822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38B349">
                    <a:shade val="30000"/>
                    <a:satMod val="115000"/>
                  </a:srgbClr>
                </a:gs>
                <a:gs pos="50000">
                  <a:srgbClr val="38B349">
                    <a:shade val="67500"/>
                    <a:satMod val="115000"/>
                  </a:srgbClr>
                </a:gs>
                <a:gs pos="100000">
                  <a:srgbClr val="38B34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10">
              <a:extLst>
                <a:ext uri="{FF2B5EF4-FFF2-40B4-BE49-F238E27FC236}">
                  <a16:creationId xmlns:a16="http://schemas.microsoft.com/office/drawing/2014/main" id="{7C9DA682-5F3B-4FF5-8FD6-D3CEDEF5BD48}"/>
                </a:ext>
              </a:extLst>
            </p:cNvPr>
            <p:cNvSpPr/>
            <p:nvPr/>
          </p:nvSpPr>
          <p:spPr>
            <a:xfrm>
              <a:off x="9891226" y="2975423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19">
              <a:extLst>
                <a:ext uri="{FF2B5EF4-FFF2-40B4-BE49-F238E27FC236}">
                  <a16:creationId xmlns:a16="http://schemas.microsoft.com/office/drawing/2014/main" id="{AA3A475D-EB19-4718-80CB-5DC791026729}"/>
                </a:ext>
              </a:extLst>
            </p:cNvPr>
            <p:cNvSpPr txBox="1"/>
            <p:nvPr/>
          </p:nvSpPr>
          <p:spPr>
            <a:xfrm>
              <a:off x="10073532" y="3052907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2</a:t>
              </a:r>
            </a:p>
          </p:txBody>
        </p:sp>
        <p:sp>
          <p:nvSpPr>
            <p:cNvPr id="15" name="TextBox 234">
              <a:extLst>
                <a:ext uri="{FF2B5EF4-FFF2-40B4-BE49-F238E27FC236}">
                  <a16:creationId xmlns:a16="http://schemas.microsoft.com/office/drawing/2014/main" id="{4CB06A12-4A41-48AC-AFAF-0373ADAC3BD1}"/>
                </a:ext>
              </a:extLst>
            </p:cNvPr>
            <p:cNvSpPr txBox="1"/>
            <p:nvPr/>
          </p:nvSpPr>
          <p:spPr>
            <a:xfrm>
              <a:off x="7389366" y="3103076"/>
              <a:ext cx="2090057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الشفة المشقوقة</a:t>
              </a:r>
              <a:endPara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6837B382-2847-4299-9BB9-AA4E177A8644}"/>
              </a:ext>
            </a:extLst>
          </p:cNvPr>
          <p:cNvGrpSpPr/>
          <p:nvPr/>
        </p:nvGrpSpPr>
        <p:grpSpPr>
          <a:xfrm flipH="1">
            <a:off x="7641060" y="5459050"/>
            <a:ext cx="4003181" cy="1220667"/>
            <a:chOff x="7215163" y="4682666"/>
            <a:chExt cx="3614058" cy="116205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7" name="Rectangle: Top Corners Rounded 211">
              <a:extLst>
                <a:ext uri="{FF2B5EF4-FFF2-40B4-BE49-F238E27FC236}">
                  <a16:creationId xmlns:a16="http://schemas.microsoft.com/office/drawing/2014/main" id="{5251D30E-296C-46AC-8D05-FA600146ACD1}"/>
                </a:ext>
              </a:extLst>
            </p:cNvPr>
            <p:cNvSpPr/>
            <p:nvPr/>
          </p:nvSpPr>
          <p:spPr>
            <a:xfrm rot="5763705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32D1C174-26C7-4F9E-A4A1-9E7C7F6E52E2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213">
              <a:extLst>
                <a:ext uri="{FF2B5EF4-FFF2-40B4-BE49-F238E27FC236}">
                  <a16:creationId xmlns:a16="http://schemas.microsoft.com/office/drawing/2014/main" id="{704CD106-1931-4953-B39E-4AB3681BA134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14">
              <a:extLst>
                <a:ext uri="{FF2B5EF4-FFF2-40B4-BE49-F238E27FC236}">
                  <a16:creationId xmlns:a16="http://schemas.microsoft.com/office/drawing/2014/main" id="{8603AAC6-F250-44DA-9649-B036C17A9F71}"/>
                </a:ext>
              </a:extLst>
            </p:cNvPr>
            <p:cNvSpPr/>
            <p:nvPr/>
          </p:nvSpPr>
          <p:spPr>
            <a:xfrm>
              <a:off x="9891225" y="4796956"/>
              <a:ext cx="758392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18">
              <a:extLst>
                <a:ext uri="{FF2B5EF4-FFF2-40B4-BE49-F238E27FC236}">
                  <a16:creationId xmlns:a16="http://schemas.microsoft.com/office/drawing/2014/main" id="{0A46EFFB-D6F7-4E3D-AED1-663DACD3ED68}"/>
                </a:ext>
              </a:extLst>
            </p:cNvPr>
            <p:cNvSpPr txBox="1"/>
            <p:nvPr/>
          </p:nvSpPr>
          <p:spPr>
            <a:xfrm>
              <a:off x="10099204" y="4883764"/>
              <a:ext cx="419252" cy="5566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3</a:t>
              </a:r>
            </a:p>
          </p:txBody>
        </p:sp>
        <p:sp>
          <p:nvSpPr>
            <p:cNvPr id="22" name="TextBox 237">
              <a:extLst>
                <a:ext uri="{FF2B5EF4-FFF2-40B4-BE49-F238E27FC236}">
                  <a16:creationId xmlns:a16="http://schemas.microsoft.com/office/drawing/2014/main" id="{80A94A44-F67F-4C6A-A7B3-493C8D595195}"/>
                </a:ext>
              </a:extLst>
            </p:cNvPr>
            <p:cNvSpPr txBox="1"/>
            <p:nvPr/>
          </p:nvSpPr>
          <p:spPr>
            <a:xfrm>
              <a:off x="7367748" y="4857189"/>
              <a:ext cx="2090057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الخف</a:t>
              </a:r>
              <a:endPara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A2B67FEA-36DB-45EA-B59E-D00F85ED0D6D}"/>
              </a:ext>
            </a:extLst>
          </p:cNvPr>
          <p:cNvGrpSpPr/>
          <p:nvPr/>
        </p:nvGrpSpPr>
        <p:grpSpPr>
          <a:xfrm>
            <a:off x="2928082" y="773991"/>
            <a:ext cx="6860810" cy="2086998"/>
            <a:chOff x="2198814" y="2746846"/>
            <a:chExt cx="3614058" cy="2574273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24" name="Rectangle: Top Corners Rounded 195">
              <a:extLst>
                <a:ext uri="{FF2B5EF4-FFF2-40B4-BE49-F238E27FC236}">
                  <a16:creationId xmlns:a16="http://schemas.microsoft.com/office/drawing/2014/main" id="{C2F485B5-68A7-496A-97EB-071C7DB8051D}"/>
                </a:ext>
              </a:extLst>
            </p:cNvPr>
            <p:cNvSpPr/>
            <p:nvPr/>
          </p:nvSpPr>
          <p:spPr>
            <a:xfrm rot="5868359">
              <a:off x="3431964" y="214993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96">
              <a:extLst>
                <a:ext uri="{FF2B5EF4-FFF2-40B4-BE49-F238E27FC236}">
                  <a16:creationId xmlns:a16="http://schemas.microsoft.com/office/drawing/2014/main" id="{9CF31C03-D883-458F-8341-F208CF48765D}"/>
                </a:ext>
              </a:extLst>
            </p:cNvPr>
            <p:cNvSpPr/>
            <p:nvPr/>
          </p:nvSpPr>
          <p:spPr>
            <a:xfrm rot="5400000">
              <a:off x="2674180" y="2271480"/>
              <a:ext cx="1545726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8A3C2"/>
                </a:gs>
                <a:gs pos="100000">
                  <a:srgbClr val="91D0A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97">
              <a:extLst>
                <a:ext uri="{FF2B5EF4-FFF2-40B4-BE49-F238E27FC236}">
                  <a16:creationId xmlns:a16="http://schemas.microsoft.com/office/drawing/2014/main" id="{13ED5CD2-9388-44BB-8EDC-9EA9970FC2B8}"/>
                </a:ext>
              </a:extLst>
            </p:cNvPr>
            <p:cNvSpPr/>
            <p:nvPr/>
          </p:nvSpPr>
          <p:spPr>
            <a:xfrm rot="5400000">
              <a:off x="4509396" y="2932723"/>
              <a:ext cx="1489351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A6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8">
              <a:extLst>
                <a:ext uri="{FF2B5EF4-FFF2-40B4-BE49-F238E27FC236}">
                  <a16:creationId xmlns:a16="http://schemas.microsoft.com/office/drawing/2014/main" id="{3FFEDEBC-A42B-46CB-9ADF-1443BE2307FF}"/>
                </a:ext>
              </a:extLst>
            </p:cNvPr>
            <p:cNvSpPr/>
            <p:nvPr/>
          </p:nvSpPr>
          <p:spPr>
            <a:xfrm>
              <a:off x="4874876" y="2861133"/>
              <a:ext cx="758392" cy="1185781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16">
              <a:extLst>
                <a:ext uri="{FF2B5EF4-FFF2-40B4-BE49-F238E27FC236}">
                  <a16:creationId xmlns:a16="http://schemas.microsoft.com/office/drawing/2014/main" id="{F612432E-B75F-4F00-A1AC-DF2FB434D484}"/>
                </a:ext>
              </a:extLst>
            </p:cNvPr>
            <p:cNvSpPr txBox="1"/>
            <p:nvPr/>
          </p:nvSpPr>
          <p:spPr>
            <a:xfrm>
              <a:off x="4793958" y="3190097"/>
              <a:ext cx="998892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8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السؤال</a:t>
              </a:r>
              <a:endParaRPr lang="en-US" sz="2800" b="1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29" name="TextBox 225">
              <a:extLst>
                <a:ext uri="{FF2B5EF4-FFF2-40B4-BE49-F238E27FC236}">
                  <a16:creationId xmlns:a16="http://schemas.microsoft.com/office/drawing/2014/main" id="{736297A8-BE6E-4FBB-8AAC-8AD5E881AE1D}"/>
                </a:ext>
              </a:extLst>
            </p:cNvPr>
            <p:cNvSpPr txBox="1"/>
            <p:nvPr/>
          </p:nvSpPr>
          <p:spPr>
            <a:xfrm>
              <a:off x="2456184" y="2766574"/>
              <a:ext cx="2090057" cy="25545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ar-KW" sz="4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تساعد الجمل على تناول النباتات الشوكية</a:t>
              </a:r>
              <a:endPara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صورة 2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F12E08C-AD42-43AA-988D-D5CC34B10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0" y="130465"/>
            <a:ext cx="798374" cy="757432"/>
          </a:xfrm>
          <a:prstGeom prst="rect">
            <a:avLst/>
          </a:prstGeom>
        </p:spPr>
      </p:pic>
      <p:pic>
        <p:nvPicPr>
          <p:cNvPr id="31" name="videoplayback">
            <a:hlinkClick r:id="" action="ppaction://media"/>
            <a:extLst>
              <a:ext uri="{FF2B5EF4-FFF2-40B4-BE49-F238E27FC236}">
                <a16:creationId xmlns:a16="http://schemas.microsoft.com/office/drawing/2014/main" id="{8B7BB066-5FC2-3621-8E40-92BCBE4C3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3200" y="2914292"/>
            <a:ext cx="406400" cy="406400"/>
          </a:xfrm>
          <a:prstGeom prst="rect">
            <a:avLst/>
          </a:prstGeom>
        </p:spPr>
      </p:pic>
      <p:pic>
        <p:nvPicPr>
          <p:cNvPr id="3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5B4CB035-2A1D-ED71-2A23-3B1C13291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2470" y="5676282"/>
            <a:ext cx="406400" cy="406400"/>
          </a:xfrm>
          <a:prstGeom prst="rect">
            <a:avLst/>
          </a:prstGeom>
        </p:spPr>
      </p:pic>
      <p:pic>
        <p:nvPicPr>
          <p:cNvPr id="33" name="0XK1pCziCIQ_48 (2)">
            <a:hlinkClick r:id="" action="ppaction://media"/>
            <a:extLst>
              <a:ext uri="{FF2B5EF4-FFF2-40B4-BE49-F238E27FC236}">
                <a16:creationId xmlns:a16="http://schemas.microsoft.com/office/drawing/2014/main" id="{5115B4E9-8CE9-CDE4-43C7-2D6172403C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3200" y="4251546"/>
            <a:ext cx="406400" cy="406400"/>
          </a:xfrm>
          <a:prstGeom prst="rect">
            <a:avLst/>
          </a:prstGeom>
        </p:spPr>
      </p:pic>
      <p:pic>
        <p:nvPicPr>
          <p:cNvPr id="1026" name="Picture 2" descr="وعاء الكراك المحتمل أن تحقيق ملصقات متحركة تصفيق - showeringselect.com">
            <a:extLst>
              <a:ext uri="{FF2B5EF4-FFF2-40B4-BE49-F238E27FC236}">
                <a16:creationId xmlns:a16="http://schemas.microsoft.com/office/drawing/2014/main" id="{D0F14E1A-D864-A92C-46CD-69DFE03E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33" y="3390573"/>
            <a:ext cx="2427858" cy="18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7366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6003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 showWhenStopped="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7366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7366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6003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8CCEF62E-846B-491C-BDCC-F19D13490077}"/>
              </a:ext>
            </a:extLst>
          </p:cNvPr>
          <p:cNvGrpSpPr/>
          <p:nvPr/>
        </p:nvGrpSpPr>
        <p:grpSpPr>
          <a:xfrm rot="1254680" flipH="1">
            <a:off x="1052075" y="4151079"/>
            <a:ext cx="8553413" cy="1220667"/>
            <a:chOff x="7176546" y="4682666"/>
            <a:chExt cx="3652675" cy="116205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7" name="Rectangle: Top Corners Rounded 211">
              <a:extLst>
                <a:ext uri="{FF2B5EF4-FFF2-40B4-BE49-F238E27FC236}">
                  <a16:creationId xmlns:a16="http://schemas.microsoft.com/office/drawing/2014/main" id="{F6E7374C-60C7-4871-ADBB-BA9F8C3BA9C9}"/>
                </a:ext>
              </a:extLst>
            </p:cNvPr>
            <p:cNvSpPr/>
            <p:nvPr/>
          </p:nvSpPr>
          <p:spPr>
            <a:xfrm rot="5581457">
              <a:off x="8520653" y="3945223"/>
              <a:ext cx="1003079" cy="27959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778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AA39A60F-691D-44AB-8E87-A7FAFDBB6D60}"/>
                </a:ext>
              </a:extLst>
            </p:cNvPr>
            <p:cNvSpPr/>
            <p:nvPr/>
          </p:nvSpPr>
          <p:spPr>
            <a:xfrm rot="5400000">
              <a:off x="7969906" y="3927923"/>
              <a:ext cx="986972" cy="2496458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5CBD"/>
                </a:gs>
                <a:gs pos="100000">
                  <a:srgbClr val="25A0DC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213">
              <a:extLst>
                <a:ext uri="{FF2B5EF4-FFF2-40B4-BE49-F238E27FC236}">
                  <a16:creationId xmlns:a16="http://schemas.microsoft.com/office/drawing/2014/main" id="{AB8BFD44-51F8-4985-8078-21559DA66150}"/>
                </a:ext>
              </a:extLst>
            </p:cNvPr>
            <p:cNvSpPr/>
            <p:nvPr/>
          </p:nvSpPr>
          <p:spPr>
            <a:xfrm rot="5400000">
              <a:off x="9776936" y="4617355"/>
              <a:ext cx="986970" cy="1117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75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14">
              <a:extLst>
                <a:ext uri="{FF2B5EF4-FFF2-40B4-BE49-F238E27FC236}">
                  <a16:creationId xmlns:a16="http://schemas.microsoft.com/office/drawing/2014/main" id="{11A63E89-901D-4145-9EB6-F7BC994C7000}"/>
                </a:ext>
              </a:extLst>
            </p:cNvPr>
            <p:cNvSpPr/>
            <p:nvPr/>
          </p:nvSpPr>
          <p:spPr>
            <a:xfrm>
              <a:off x="9872621" y="4796956"/>
              <a:ext cx="776998" cy="758392"/>
            </a:xfrm>
            <a:prstGeom prst="ellipse">
              <a:avLst/>
            </a:prstGeom>
            <a:solidFill>
              <a:srgbClr val="7C160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37">
              <a:extLst>
                <a:ext uri="{FF2B5EF4-FFF2-40B4-BE49-F238E27FC236}">
                  <a16:creationId xmlns:a16="http://schemas.microsoft.com/office/drawing/2014/main" id="{769F1B13-C8E3-4FF4-8509-5CF486AFEA07}"/>
                </a:ext>
              </a:extLst>
            </p:cNvPr>
            <p:cNvSpPr txBox="1"/>
            <p:nvPr/>
          </p:nvSpPr>
          <p:spPr>
            <a:xfrm>
              <a:off x="7176546" y="4883764"/>
              <a:ext cx="2561956" cy="7324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4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احسنت لقد انتهيت من المسابقة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0524837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89</Words>
  <Application>Microsoft Office PowerPoint</Application>
  <PresentationFormat>شاشة عريضة</PresentationFormat>
  <Paragraphs>49</Paragraphs>
  <Slides>9</Slides>
  <Notes>0</Notes>
  <HiddenSlides>0</HiddenSlides>
  <MMClips>17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Bodoni MT</vt:lpstr>
      <vt:lpstr>Calibri</vt:lpstr>
      <vt:lpstr>Calibri Light</vt:lpstr>
      <vt:lpstr>Harlow Solid Italic</vt:lpstr>
      <vt:lpstr>Roboto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حنان حسين غازى ابراهيم</dc:creator>
  <cp:lastModifiedBy>سلوى عبدالله فالح الحجيلان</cp:lastModifiedBy>
  <cp:revision>16</cp:revision>
  <dcterms:created xsi:type="dcterms:W3CDTF">2021-03-19T19:24:35Z</dcterms:created>
  <dcterms:modified xsi:type="dcterms:W3CDTF">2022-06-15T06:08:42Z</dcterms:modified>
</cp:coreProperties>
</file>