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</p:sldMasterIdLst>
  <p:sldIdLst>
    <p:sldId id="508" r:id="rId4"/>
    <p:sldId id="959" r:id="rId5"/>
    <p:sldId id="960" r:id="rId6"/>
    <p:sldId id="258" r:id="rId7"/>
    <p:sldId id="964" r:id="rId8"/>
    <p:sldId id="961" r:id="rId9"/>
    <p:sldId id="259" r:id="rId10"/>
    <p:sldId id="962" r:id="rId11"/>
    <p:sldId id="298" r:id="rId12"/>
    <p:sldId id="949" r:id="rId13"/>
    <p:sldId id="951" r:id="rId14"/>
    <p:sldId id="950" r:id="rId15"/>
    <p:sldId id="963" r:id="rId16"/>
    <p:sldId id="965" r:id="rId17"/>
    <p:sldId id="952" r:id="rId18"/>
    <p:sldId id="953" r:id="rId19"/>
    <p:sldId id="966" r:id="rId20"/>
    <p:sldId id="955" r:id="rId21"/>
    <p:sldId id="958" r:id="rId22"/>
    <p:sldId id="264" r:id="rId23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73202-5B83-41F5-8B91-B97563F0D7BA}" v="4" dt="2023-06-12T06:10:00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oob mm" userId="68a84b963de03320" providerId="LiveId" clId="{10373202-5B83-41F5-8B91-B97563F0D7BA}"/>
    <pc:docChg chg="addSld delSld modSld sldOrd">
      <pc:chgData name="aroob mm" userId="68a84b963de03320" providerId="LiveId" clId="{10373202-5B83-41F5-8B91-B97563F0D7BA}" dt="2023-06-12T06:10:02.520" v="6"/>
      <pc:docMkLst>
        <pc:docMk/>
      </pc:docMkLst>
      <pc:sldChg chg="del">
        <pc:chgData name="aroob mm" userId="68a84b963de03320" providerId="LiveId" clId="{10373202-5B83-41F5-8B91-B97563F0D7BA}" dt="2023-06-12T06:09:50.772" v="3" actId="47"/>
        <pc:sldMkLst>
          <pc:docMk/>
          <pc:sldMk cId="3211240923" sldId="257"/>
        </pc:sldMkLst>
      </pc:sldChg>
      <pc:sldChg chg="del">
        <pc:chgData name="aroob mm" userId="68a84b963de03320" providerId="LiveId" clId="{10373202-5B83-41F5-8B91-B97563F0D7BA}" dt="2023-06-12T06:09:50.772" v="3" actId="47"/>
        <pc:sldMkLst>
          <pc:docMk/>
          <pc:sldMk cId="3751486571" sldId="266"/>
        </pc:sldMkLst>
      </pc:sldChg>
      <pc:sldChg chg="del">
        <pc:chgData name="aroob mm" userId="68a84b963de03320" providerId="LiveId" clId="{10373202-5B83-41F5-8B91-B97563F0D7BA}" dt="2023-06-12T06:09:50.772" v="3" actId="47"/>
        <pc:sldMkLst>
          <pc:docMk/>
          <pc:sldMk cId="2825094233" sldId="267"/>
        </pc:sldMkLst>
      </pc:sldChg>
      <pc:sldChg chg="add">
        <pc:chgData name="aroob mm" userId="68a84b963de03320" providerId="LiveId" clId="{10373202-5B83-41F5-8B91-B97563F0D7BA}" dt="2023-06-12T06:10:00.434" v="4"/>
        <pc:sldMkLst>
          <pc:docMk/>
          <pc:sldMk cId="3492170845" sldId="508"/>
        </pc:sldMkLst>
      </pc:sldChg>
      <pc:sldChg chg="delSp modSp ord">
        <pc:chgData name="aroob mm" userId="68a84b963de03320" providerId="LiveId" clId="{10373202-5B83-41F5-8B91-B97563F0D7BA}" dt="2023-06-12T06:10:02.520" v="6"/>
        <pc:sldMkLst>
          <pc:docMk/>
          <pc:sldMk cId="0" sldId="959"/>
        </pc:sldMkLst>
        <pc:spChg chg="del">
          <ac:chgData name="aroob mm" userId="68a84b963de03320" providerId="LiveId" clId="{10373202-5B83-41F5-8B91-B97563F0D7BA}" dt="2023-06-12T06:09:43.074" v="1" actId="478"/>
          <ac:spMkLst>
            <pc:docMk/>
            <pc:sldMk cId="0" sldId="959"/>
            <ac:spMk id="46" creationId="{00000000-0000-0000-0000-000000000000}"/>
          </ac:spMkLst>
        </pc:spChg>
        <pc:spChg chg="del">
          <ac:chgData name="aroob mm" userId="68a84b963de03320" providerId="LiveId" clId="{10373202-5B83-41F5-8B91-B97563F0D7BA}" dt="2023-06-12T06:09:45.394" v="2" actId="478"/>
          <ac:spMkLst>
            <pc:docMk/>
            <pc:sldMk cId="0" sldId="959"/>
            <ac:spMk id="47" creationId="{00000000-0000-0000-0000-000000000000}"/>
          </ac:spMkLst>
        </pc:spChg>
        <pc:picChg chg="mod">
          <ac:chgData name="aroob mm" userId="68a84b963de03320" providerId="LiveId" clId="{10373202-5B83-41F5-8B91-B97563F0D7BA}" dt="2023-06-12T06:09:40.749" v="0" actId="1076"/>
          <ac:picMkLst>
            <pc:docMk/>
            <pc:sldMk cId="0" sldId="959"/>
            <ac:picMk id="45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6BE51D-21C5-6C68-238A-E5270C578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8AB2006-3B9F-88A1-676F-C9D2F1C23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02333-CC70-9DA4-7135-F64209A6F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C3A-7D46-4092-BAE5-C164B0598492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37F90-960E-33D6-8B16-A45BBAC5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1C3F02F-56F9-867D-0236-3CEB8517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CE74-997D-4FD2-B855-0627532DF45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27685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E497CA-518F-9DAB-0EF1-B060EBBE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526D1E-070A-763E-BF5D-28C33543B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04A2F32-F3CD-921E-DC3F-5E6316E42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C3A-7D46-4092-BAE5-C164B0598492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555A0E5-AF13-722C-48BD-FA51B5F1D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F5C2ED-6CD6-835A-6A12-7F9EB953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CE74-997D-4FD2-B855-0627532DF45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5564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1C0E236-29BF-927C-5815-1EC548AEF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9C7F799-0DC7-85E2-8661-9A5B04D64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9B5C8D5-B363-00D3-6BD9-C8A22AFAC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C3A-7D46-4092-BAE5-C164B0598492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900FD8-8B83-3E84-7972-939FE5D43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4D4B2A2-F89C-B1D5-2C20-2181753E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CE74-997D-4FD2-B855-0627532DF45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87211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72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91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35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0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79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97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86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9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46D430-1584-7B67-55E9-C3516FD4B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9B54F46-9C92-286E-CF82-FD4461AA0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B0FFB5-7E64-26CB-7C22-503A4E534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C3A-7D46-4092-BAE5-C164B0598492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B08B227-6BB6-D00E-36C9-7DAADDA53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2229233-2C14-BCF7-75EF-5A53C93F0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CE74-997D-4FD2-B855-0627532DF45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90757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07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47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4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1123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52433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37838" y="6488825"/>
            <a:ext cx="24365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96616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071205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092596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36399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37838" y="6488825"/>
            <a:ext cx="24365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136518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F89B75-826B-9ABC-8A2B-E03400406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87B17B9-30E2-087D-FC1F-46D99B4A5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43E8D2-0E1E-55E8-C773-7BD2F2C4F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C3A-7D46-4092-BAE5-C164B0598492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E353EAE-4855-EE3E-4D79-F9CDBA14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C29F87-B946-C9C6-4DE7-52BFECC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CE74-997D-4FD2-B855-0627532DF45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427671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749201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062378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01420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57242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00368">
              <a:lnSpc>
                <a:spcPct val="100000"/>
              </a:lnSpc>
              <a:spcBef>
                <a:spcPts val="0"/>
              </a:spcBef>
              <a:buSzTx/>
              <a:buNone/>
              <a:defRPr sz="1746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0" marR="319462" indent="845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319462" indent="3131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319462" indent="5417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319462" indent="7703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319462" indent="9989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01191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85614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404631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851663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نص العنوان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1" cy="862001"/>
          </a:xfrm>
          <a:prstGeom prst="rect">
            <a:avLst/>
          </a:prstGeom>
        </p:spPr>
        <p:txBody>
          <a:bodyPr lIns="243799" tIns="243799" rIns="243799" bIns="243799"/>
          <a:lstStyle>
            <a:lvl1pPr algn="l" defTabSz="1219200">
              <a:lnSpc>
                <a:spcPct val="100000"/>
              </a:lnSpc>
              <a:defRPr sz="4600" b="0" spc="0">
                <a:latin typeface="Vibur"/>
                <a:ea typeface="Vibur"/>
                <a:cs typeface="Vibur"/>
                <a:sym typeface="Vibu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grpSp>
        <p:nvGrpSpPr>
          <p:cNvPr id="158" name="Google Shape;852;p20"/>
          <p:cNvGrpSpPr/>
          <p:nvPr/>
        </p:nvGrpSpPr>
        <p:grpSpPr>
          <a:xfrm>
            <a:off x="-546790" y="221300"/>
            <a:ext cx="1363616" cy="1081377"/>
            <a:chOff x="0" y="0"/>
            <a:chExt cx="2727230" cy="2162751"/>
          </a:xfrm>
        </p:grpSpPr>
        <p:grpSp>
          <p:nvGrpSpPr>
            <p:cNvPr id="156" name="Google Shape;853;p20"/>
            <p:cNvGrpSpPr/>
            <p:nvPr/>
          </p:nvGrpSpPr>
          <p:grpSpPr>
            <a:xfrm>
              <a:off x="0" y="-1"/>
              <a:ext cx="2576726" cy="2162753"/>
              <a:chOff x="0" y="0"/>
              <a:chExt cx="2576725" cy="2162751"/>
            </a:xfrm>
          </p:grpSpPr>
          <p:sp>
            <p:nvSpPr>
              <p:cNvPr id="150" name="Google Shape;854;p20"/>
              <p:cNvSpPr/>
              <p:nvPr/>
            </p:nvSpPr>
            <p:spPr>
              <a:xfrm>
                <a:off x="683062" y="-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l" defTabSz="12192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800"/>
              </a:p>
            </p:txBody>
          </p:sp>
          <p:sp>
            <p:nvSpPr>
              <p:cNvPr id="151" name="Google Shape;855;p20"/>
              <p:cNvSpPr/>
              <p:nvPr/>
            </p:nvSpPr>
            <p:spPr>
              <a:xfrm>
                <a:off x="1115659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l" defTabSz="12192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800"/>
              </a:p>
            </p:txBody>
          </p:sp>
          <p:sp>
            <p:nvSpPr>
              <p:cNvPr id="152" name="Google Shape;856;p20"/>
              <p:cNvSpPr/>
              <p:nvPr/>
            </p:nvSpPr>
            <p:spPr>
              <a:xfrm>
                <a:off x="91094" y="409837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l" defTabSz="12192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800"/>
              </a:p>
            </p:txBody>
          </p:sp>
          <p:sp>
            <p:nvSpPr>
              <p:cNvPr id="153" name="Google Shape;857;p20"/>
              <p:cNvSpPr/>
              <p:nvPr/>
            </p:nvSpPr>
            <p:spPr>
              <a:xfrm>
                <a:off x="0" y="910711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l" defTabSz="12192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800"/>
              </a:p>
            </p:txBody>
          </p:sp>
          <p:sp>
            <p:nvSpPr>
              <p:cNvPr id="154" name="Google Shape;858;p20"/>
              <p:cNvSpPr/>
              <p:nvPr/>
            </p:nvSpPr>
            <p:spPr>
              <a:xfrm>
                <a:off x="478114" y="1024564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l" defTabSz="12192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800"/>
              </a:p>
            </p:txBody>
          </p:sp>
          <p:sp>
            <p:nvSpPr>
              <p:cNvPr id="155" name="Google Shape;859;p20"/>
              <p:cNvSpPr/>
              <p:nvPr/>
            </p:nvSpPr>
            <p:spPr>
              <a:xfrm>
                <a:off x="1138395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l" defTabSz="12192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800"/>
              </a:p>
            </p:txBody>
          </p:sp>
        </p:grpSp>
        <p:sp>
          <p:nvSpPr>
            <p:cNvPr id="157" name="Google Shape;860;p20"/>
            <p:cNvSpPr/>
            <p:nvPr/>
          </p:nvSpPr>
          <p:spPr>
            <a:xfrm>
              <a:off x="180188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</p:grpSp>
      <p:grpSp>
        <p:nvGrpSpPr>
          <p:cNvPr id="167" name="Google Shape;861;p20"/>
          <p:cNvGrpSpPr/>
          <p:nvPr/>
        </p:nvGrpSpPr>
        <p:grpSpPr>
          <a:xfrm>
            <a:off x="9985087" y="325449"/>
            <a:ext cx="2299111" cy="630290"/>
            <a:chOff x="0" y="0"/>
            <a:chExt cx="4598221" cy="1260579"/>
          </a:xfrm>
        </p:grpSpPr>
        <p:sp>
          <p:nvSpPr>
            <p:cNvPr id="159" name="Google Shape;862;p20"/>
            <p:cNvSpPr/>
            <p:nvPr/>
          </p:nvSpPr>
          <p:spPr>
            <a:xfrm flipH="1">
              <a:off x="0" y="392212"/>
              <a:ext cx="217218" cy="19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60" name="Google Shape;863;p20"/>
            <p:cNvSpPr/>
            <p:nvPr/>
          </p:nvSpPr>
          <p:spPr>
            <a:xfrm flipH="1">
              <a:off x="136569" y="0"/>
              <a:ext cx="786211" cy="963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rgbClr val="CDBBF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61" name="Google Shape;864;p20"/>
            <p:cNvSpPr/>
            <p:nvPr/>
          </p:nvSpPr>
          <p:spPr>
            <a:xfrm flipH="1">
              <a:off x="508945" y="160917"/>
              <a:ext cx="295917" cy="40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62" name="Google Shape;865;p20"/>
            <p:cNvSpPr/>
            <p:nvPr/>
          </p:nvSpPr>
          <p:spPr>
            <a:xfrm flipH="1">
              <a:off x="217225" y="318196"/>
              <a:ext cx="132099" cy="131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63" name="Google Shape;866;p20"/>
            <p:cNvSpPr/>
            <p:nvPr/>
          </p:nvSpPr>
          <p:spPr>
            <a:xfrm flipH="1">
              <a:off x="478367" y="821760"/>
              <a:ext cx="149980" cy="6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64" name="Google Shape;867;p20"/>
            <p:cNvSpPr/>
            <p:nvPr/>
          </p:nvSpPr>
          <p:spPr>
            <a:xfrm flipH="1">
              <a:off x="508945" y="692569"/>
              <a:ext cx="150665" cy="62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65" name="Google Shape;868;p20"/>
            <p:cNvSpPr/>
            <p:nvPr/>
          </p:nvSpPr>
          <p:spPr>
            <a:xfrm flipH="1">
              <a:off x="291719" y="692569"/>
              <a:ext cx="150996" cy="62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66" name="Google Shape;869;p20"/>
            <p:cNvSpPr/>
            <p:nvPr/>
          </p:nvSpPr>
          <p:spPr>
            <a:xfrm flipH="1">
              <a:off x="1174500" y="750373"/>
              <a:ext cx="3423722" cy="51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</p:grpSp>
      <p:grpSp>
        <p:nvGrpSpPr>
          <p:cNvPr id="174" name="Google Shape;870;p20"/>
          <p:cNvGrpSpPr/>
          <p:nvPr/>
        </p:nvGrpSpPr>
        <p:grpSpPr>
          <a:xfrm>
            <a:off x="173294" y="6023342"/>
            <a:ext cx="647109" cy="736660"/>
            <a:chOff x="0" y="0"/>
            <a:chExt cx="1294215" cy="1473317"/>
          </a:xfrm>
        </p:grpSpPr>
        <p:sp>
          <p:nvSpPr>
            <p:cNvPr id="168" name="Google Shape;871;p20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69" name="Google Shape;872;p20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70" name="Google Shape;873;p20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71" name="Google Shape;874;p20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72" name="Google Shape;875;p20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73" name="Google Shape;876;p20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</p:grpSp>
      <p:grpSp>
        <p:nvGrpSpPr>
          <p:cNvPr id="188" name="Google Shape;877;p20"/>
          <p:cNvGrpSpPr/>
          <p:nvPr/>
        </p:nvGrpSpPr>
        <p:grpSpPr>
          <a:xfrm>
            <a:off x="11328539" y="5633974"/>
            <a:ext cx="876175" cy="1297626"/>
            <a:chOff x="0" y="0"/>
            <a:chExt cx="1752347" cy="2595250"/>
          </a:xfrm>
        </p:grpSpPr>
        <p:sp>
          <p:nvSpPr>
            <p:cNvPr id="175" name="Google Shape;878;p20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76" name="Google Shape;879;p20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77" name="Google Shape;880;p20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78" name="Google Shape;881;p20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rgbClr val="F6DC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79" name="Google Shape;882;p20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80" name="Google Shape;883;p20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81" name="Google Shape;884;p20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82" name="Google Shape;885;p20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83" name="Google Shape;886;p20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84" name="Google Shape;887;p20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85" name="Google Shape;888;p20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rgbClr val="D17D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86" name="Google Shape;889;p20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  <p:sp>
          <p:nvSpPr>
            <p:cNvPr id="187" name="Google Shape;890;p20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rgbClr val="86B9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 defTabSz="12192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800"/>
            </a:p>
          </p:txBody>
        </p:sp>
      </p:grpSp>
      <p:sp>
        <p:nvSpPr>
          <p:cNvPr id="189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239711" y="6110131"/>
            <a:ext cx="497890" cy="492440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86728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74;p2"/>
          <p:cNvSpPr/>
          <p:nvPr/>
        </p:nvSpPr>
        <p:spPr>
          <a:xfrm>
            <a:off x="-65407" y="6431695"/>
            <a:ext cx="2138299" cy="491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rgbClr val="86B98A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l" defTabSz="12192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197" name="Google Shape;75;p2"/>
          <p:cNvSpPr/>
          <p:nvPr/>
        </p:nvSpPr>
        <p:spPr>
          <a:xfrm>
            <a:off x="2008236" y="6614534"/>
            <a:ext cx="1421018" cy="308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rgbClr val="86B98A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l" defTabSz="12192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198" name="Google Shape;76;p2"/>
          <p:cNvSpPr/>
          <p:nvPr/>
        </p:nvSpPr>
        <p:spPr>
          <a:xfrm>
            <a:off x="8005239" y="6458622"/>
            <a:ext cx="2138256" cy="464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rgbClr val="86B98A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l" defTabSz="12192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199" name="Google Shape;77;p2"/>
          <p:cNvSpPr/>
          <p:nvPr/>
        </p:nvSpPr>
        <p:spPr>
          <a:xfrm>
            <a:off x="10043135" y="6431768"/>
            <a:ext cx="2261893" cy="491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rgbClr val="86B98A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l" defTabSz="12192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200" name="Google Shape;78;p2"/>
          <p:cNvSpPr/>
          <p:nvPr/>
        </p:nvSpPr>
        <p:spPr>
          <a:xfrm>
            <a:off x="4194215" y="6458622"/>
            <a:ext cx="2138256" cy="464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rgbClr val="86B98A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l" defTabSz="12192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201" name="Google Shape;79;p2"/>
          <p:cNvSpPr/>
          <p:nvPr/>
        </p:nvSpPr>
        <p:spPr>
          <a:xfrm>
            <a:off x="6226152" y="6515519"/>
            <a:ext cx="1876560" cy="407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rgbClr val="86B98A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l" defTabSz="12192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202" name="Google Shape;80;p2"/>
          <p:cNvSpPr/>
          <p:nvPr/>
        </p:nvSpPr>
        <p:spPr>
          <a:xfrm>
            <a:off x="3157673" y="6614534"/>
            <a:ext cx="1421018" cy="308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rgbClr val="86B98A"/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algn="l" defTabSz="12192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20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239711" y="6110131"/>
            <a:ext cx="497890" cy="492440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82615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71874D-60E0-3239-9A1F-41738C775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FC19F6F-127B-E6D4-DD4C-6DE5B6D18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37B832C-4FEF-F8E4-1090-FB45B0660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6581E8F-D731-46A0-8B71-B076404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C3A-7D46-4092-BAE5-C164B0598492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A05EBD2-92A4-0775-F0F1-BECDD39D0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9FED33A-9AB6-6694-E071-81F9ADFAF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CE74-997D-4FD2-B855-0627532DF45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2815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5FC0D1-6194-B693-6AD7-3151266E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6061CEE-6710-0F65-A115-6DF6D57BC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005745C-4988-043B-0E1C-CE5776BA2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3D01B5C-DF49-3B62-3B6D-70A0F2EF7D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AAE096B-759A-DF45-57E3-C117021C5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82E72B7-02D4-D7BB-2ACF-29D58D5AC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C3A-7D46-4092-BAE5-C164B0598492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D9F2DF9-4097-BD35-869B-875838124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51E02C7-A3C2-ABBE-0355-BC1886B0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CE74-997D-4FD2-B855-0627532DF45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25353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4C6864-1B29-E33F-7678-CE4616C1F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34B9E5A-7422-25DE-3B12-19D8E5D1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C3A-7D46-4092-BAE5-C164B0598492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133BF1A-1D93-367B-7EAB-9C2CD295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AF6AB47-1BF8-50A8-B3E4-608F50B4C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CE74-997D-4FD2-B855-0627532DF45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46594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2AE1793-D3CC-E3BB-91FE-9FAC9CA2B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C3A-7D46-4092-BAE5-C164B0598492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0338285-EB8D-F05C-1FFD-E9824BF0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55B0458-B2AF-66A5-573F-46A3B8F6C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CE74-997D-4FD2-B855-0627532DF45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9959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9CDF32-E202-F193-350D-BEB332E5B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20272C1-336C-B32A-D8AA-C155A39F3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3C99843-FD80-5C95-5061-AEF68E16C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4A90BE7-0A85-0A26-7BE0-54AD80ACD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C3A-7D46-4092-BAE5-C164B0598492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A13AEB5-E1BA-2AE9-43DB-2FF252110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DBF3C63-BB35-2420-CE41-9534D6D8A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CE74-997D-4FD2-B855-0627532DF45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9138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2E349F-8B3C-4D9A-D341-DE0FA715B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8100F53-ECDC-C712-824A-9BF3BEF32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8D22A1-C304-9C7C-F127-0D5A0BE1F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FB2371F-1A42-7763-4570-B59C0008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C3A-7D46-4092-BAE5-C164B0598492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84755F-F82B-D00A-EABB-27CAA85F9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D40720D-3AEA-B319-CE12-934E90AE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CE74-997D-4FD2-B855-0627532DF45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1473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742D340-4309-302C-A872-109BEEF6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8385FA5-19C7-8EA6-14A6-AB779A6E9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EE3099-D582-98BE-619F-19C85301C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1DC3A-7D46-4092-BAE5-C164B0598492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5CA497-1C83-FB30-A22F-300694740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23B302-9E11-3570-AD11-692CBF49A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CCE74-997D-4FD2-B855-0627532DF45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1338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1492D-B820-954B-8F1F-BB512E6BEC93}"/>
              </a:ext>
            </a:extLst>
          </p:cNvPr>
          <p:cNvSpPr txBox="1"/>
          <p:nvPr userDrawn="1"/>
        </p:nvSpPr>
        <p:spPr>
          <a:xfrm>
            <a:off x="10383416" y="45522"/>
            <a:ext cx="194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800">
                <a:solidFill>
                  <a:prstClr val="black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تصميم: زياد محمد</a:t>
            </a:r>
          </a:p>
        </p:txBody>
      </p:sp>
    </p:spTree>
    <p:extLst>
      <p:ext uri="{BB962C8B-B14F-4D97-AF65-F5344CB8AC3E}">
        <p14:creationId xmlns:p14="http://schemas.microsoft.com/office/powerpoint/2010/main" val="17395622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37838" y="6486708"/>
            <a:ext cx="243657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0131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ransition spd="med"/>
  <p:txStyles>
    <p:titleStyle>
      <a:lvl1pPr marL="0" marR="0" indent="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4.gif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4.gif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4.gif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6.wdp"/><Relationship Id="rId2" Type="http://schemas.openxmlformats.org/officeDocument/2006/relationships/slide" Target="slide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5" Type="http://schemas.openxmlformats.org/officeDocument/2006/relationships/slide" Target="slide19.xml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39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16.xml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slide" Target="slide19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16.xml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openxmlformats.org/officeDocument/2006/relationships/slide" Target="slide19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9.xml"/><Relationship Id="rId6" Type="http://schemas.openxmlformats.org/officeDocument/2006/relationships/slide" Target="slide16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GIF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الرسومات, الخط, نص, قصاصة فنية&#10;&#10;تم إنشاء الوصف تلقائياً">
            <a:extLst>
              <a:ext uri="{FF2B5EF4-FFF2-40B4-BE49-F238E27FC236}">
                <a16:creationId xmlns:a16="http://schemas.microsoft.com/office/drawing/2014/main" id="{A0FEC896-B5C2-80E1-0151-E59F115CF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62000"/>
            <a:ext cx="7620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70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BC4208-C908-4E24-8EBC-F89773E7B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3" y="2976910"/>
            <a:ext cx="2584201" cy="3151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9EFE72-B855-4988-AE36-CCC201E1733D}"/>
              </a:ext>
            </a:extLst>
          </p:cNvPr>
          <p:cNvSpPr txBox="1"/>
          <p:nvPr/>
        </p:nvSpPr>
        <p:spPr>
          <a:xfrm>
            <a:off x="678873" y="438854"/>
            <a:ext cx="10834255" cy="221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38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di" panose="020A0503020102020204" pitchFamily="18" charset="-78"/>
                <a:ea typeface="+mn-ea"/>
                <a:cs typeface="Monadi" panose="020A0503020102020204" pitchFamily="18" charset="-78"/>
                <a:sym typeface="Calibri"/>
              </a:rPr>
              <a:t>لعبة البطريق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AF55B0-CF87-473E-B339-D9524F1A6492}"/>
              </a:ext>
            </a:extLst>
          </p:cNvPr>
          <p:cNvGrpSpPr/>
          <p:nvPr/>
        </p:nvGrpSpPr>
        <p:grpSpPr>
          <a:xfrm>
            <a:off x="3113038" y="6877088"/>
            <a:ext cx="4752975" cy="4752975"/>
            <a:chOff x="3473255" y="1666171"/>
            <a:chExt cx="4752975" cy="475297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0AE30CD-879A-42FA-9BFE-350766A33306}"/>
                </a:ext>
              </a:extLst>
            </p:cNvPr>
            <p:cNvGrpSpPr/>
            <p:nvPr/>
          </p:nvGrpSpPr>
          <p:grpSpPr>
            <a:xfrm>
              <a:off x="3473255" y="1666171"/>
              <a:ext cx="4752975" cy="4752975"/>
              <a:chOff x="3483986" y="1666171"/>
              <a:chExt cx="4752975" cy="4752975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C2F1BF8-1BCB-4248-B545-2875FB9C796D}"/>
                  </a:ext>
                </a:extLst>
              </p:cNvPr>
              <p:cNvSpPr/>
              <p:nvPr/>
            </p:nvSpPr>
            <p:spPr>
              <a:xfrm rot="1618501">
                <a:off x="5735796" y="3992908"/>
                <a:ext cx="346259" cy="7888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104A62D-5513-4215-A17B-9DCE84A514E4}"/>
                  </a:ext>
                </a:extLst>
              </p:cNvPr>
              <p:cNvSpPr/>
              <p:nvPr/>
            </p:nvSpPr>
            <p:spPr>
              <a:xfrm>
                <a:off x="5826378" y="4236254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E73D800-DCFA-4308-AED6-47377DA99333}"/>
                  </a:ext>
                </a:extLst>
              </p:cNvPr>
              <p:cNvSpPr/>
              <p:nvPr/>
            </p:nvSpPr>
            <p:spPr>
              <a:xfrm>
                <a:off x="5403199" y="3882162"/>
                <a:ext cx="1011455" cy="1870364"/>
              </a:xfrm>
              <a:custGeom>
                <a:avLst/>
                <a:gdLst>
                  <a:gd name="connsiteX0" fmla="*/ 0 w 962892"/>
                  <a:gd name="connsiteY0" fmla="*/ 0 h 1870364"/>
                  <a:gd name="connsiteX1" fmla="*/ 962892 w 962892"/>
                  <a:gd name="connsiteY1" fmla="*/ 0 h 1870364"/>
                  <a:gd name="connsiteX2" fmla="*/ 962892 w 962892"/>
                  <a:gd name="connsiteY2" fmla="*/ 1870364 h 1870364"/>
                  <a:gd name="connsiteX3" fmla="*/ 0 w 962892"/>
                  <a:gd name="connsiteY3" fmla="*/ 1870364 h 1870364"/>
                  <a:gd name="connsiteX4" fmla="*/ 0 w 962892"/>
                  <a:gd name="connsiteY4" fmla="*/ 0 h 1870364"/>
                  <a:gd name="connsiteX0" fmla="*/ 180109 w 962892"/>
                  <a:gd name="connsiteY0" fmla="*/ 55418 h 1870364"/>
                  <a:gd name="connsiteX1" fmla="*/ 962892 w 962892"/>
                  <a:gd name="connsiteY1" fmla="*/ 0 h 1870364"/>
                  <a:gd name="connsiteX2" fmla="*/ 962892 w 962892"/>
                  <a:gd name="connsiteY2" fmla="*/ 1870364 h 1870364"/>
                  <a:gd name="connsiteX3" fmla="*/ 0 w 962892"/>
                  <a:gd name="connsiteY3" fmla="*/ 1870364 h 1870364"/>
                  <a:gd name="connsiteX4" fmla="*/ 180109 w 962892"/>
                  <a:gd name="connsiteY4" fmla="*/ 55418 h 1870364"/>
                  <a:gd name="connsiteX0" fmla="*/ 180109 w 962892"/>
                  <a:gd name="connsiteY0" fmla="*/ 55418 h 1870364"/>
                  <a:gd name="connsiteX1" fmla="*/ 907474 w 962892"/>
                  <a:gd name="connsiteY1" fmla="*/ 208987 h 1870364"/>
                  <a:gd name="connsiteX2" fmla="*/ 962892 w 962892"/>
                  <a:gd name="connsiteY2" fmla="*/ 0 h 1870364"/>
                  <a:gd name="connsiteX3" fmla="*/ 962892 w 962892"/>
                  <a:gd name="connsiteY3" fmla="*/ 1870364 h 1870364"/>
                  <a:gd name="connsiteX4" fmla="*/ 0 w 962892"/>
                  <a:gd name="connsiteY4" fmla="*/ 1870364 h 1870364"/>
                  <a:gd name="connsiteX5" fmla="*/ 180109 w 962892"/>
                  <a:gd name="connsiteY5" fmla="*/ 55418 h 1870364"/>
                  <a:gd name="connsiteX0" fmla="*/ 401782 w 962892"/>
                  <a:gd name="connsiteY0" fmla="*/ 193964 h 1870364"/>
                  <a:gd name="connsiteX1" fmla="*/ 907474 w 962892"/>
                  <a:gd name="connsiteY1" fmla="*/ 208987 h 1870364"/>
                  <a:gd name="connsiteX2" fmla="*/ 962892 w 962892"/>
                  <a:gd name="connsiteY2" fmla="*/ 0 h 1870364"/>
                  <a:gd name="connsiteX3" fmla="*/ 962892 w 962892"/>
                  <a:gd name="connsiteY3" fmla="*/ 1870364 h 1870364"/>
                  <a:gd name="connsiteX4" fmla="*/ 0 w 962892"/>
                  <a:gd name="connsiteY4" fmla="*/ 1870364 h 1870364"/>
                  <a:gd name="connsiteX5" fmla="*/ 401782 w 962892"/>
                  <a:gd name="connsiteY5" fmla="*/ 193964 h 1870364"/>
                  <a:gd name="connsiteX0" fmla="*/ 443346 w 962892"/>
                  <a:gd name="connsiteY0" fmla="*/ 193964 h 1870364"/>
                  <a:gd name="connsiteX1" fmla="*/ 907474 w 962892"/>
                  <a:gd name="connsiteY1" fmla="*/ 208987 h 1870364"/>
                  <a:gd name="connsiteX2" fmla="*/ 962892 w 962892"/>
                  <a:gd name="connsiteY2" fmla="*/ 0 h 1870364"/>
                  <a:gd name="connsiteX3" fmla="*/ 962892 w 962892"/>
                  <a:gd name="connsiteY3" fmla="*/ 1870364 h 1870364"/>
                  <a:gd name="connsiteX4" fmla="*/ 0 w 962892"/>
                  <a:gd name="connsiteY4" fmla="*/ 1870364 h 1870364"/>
                  <a:gd name="connsiteX5" fmla="*/ 443346 w 962892"/>
                  <a:gd name="connsiteY5" fmla="*/ 193964 h 1870364"/>
                  <a:gd name="connsiteX0" fmla="*/ 443346 w 962892"/>
                  <a:gd name="connsiteY0" fmla="*/ 193964 h 1870364"/>
                  <a:gd name="connsiteX1" fmla="*/ 893619 w 962892"/>
                  <a:gd name="connsiteY1" fmla="*/ 139714 h 1870364"/>
                  <a:gd name="connsiteX2" fmla="*/ 962892 w 962892"/>
                  <a:gd name="connsiteY2" fmla="*/ 0 h 1870364"/>
                  <a:gd name="connsiteX3" fmla="*/ 962892 w 962892"/>
                  <a:gd name="connsiteY3" fmla="*/ 1870364 h 1870364"/>
                  <a:gd name="connsiteX4" fmla="*/ 0 w 962892"/>
                  <a:gd name="connsiteY4" fmla="*/ 1870364 h 1870364"/>
                  <a:gd name="connsiteX5" fmla="*/ 443346 w 962892"/>
                  <a:gd name="connsiteY5" fmla="*/ 193964 h 1870364"/>
                  <a:gd name="connsiteX0" fmla="*/ 443346 w 962892"/>
                  <a:gd name="connsiteY0" fmla="*/ 193964 h 1870364"/>
                  <a:gd name="connsiteX1" fmla="*/ 893619 w 962892"/>
                  <a:gd name="connsiteY1" fmla="*/ 139714 h 1870364"/>
                  <a:gd name="connsiteX2" fmla="*/ 962892 w 962892"/>
                  <a:gd name="connsiteY2" fmla="*/ 0 h 1870364"/>
                  <a:gd name="connsiteX3" fmla="*/ 962892 w 962892"/>
                  <a:gd name="connsiteY3" fmla="*/ 1870364 h 1870364"/>
                  <a:gd name="connsiteX4" fmla="*/ 0 w 962892"/>
                  <a:gd name="connsiteY4" fmla="*/ 1870364 h 1870364"/>
                  <a:gd name="connsiteX5" fmla="*/ 443346 w 962892"/>
                  <a:gd name="connsiteY5" fmla="*/ 193964 h 1870364"/>
                  <a:gd name="connsiteX0" fmla="*/ 491909 w 1011455"/>
                  <a:gd name="connsiteY0" fmla="*/ 193964 h 1870364"/>
                  <a:gd name="connsiteX1" fmla="*/ 942182 w 1011455"/>
                  <a:gd name="connsiteY1" fmla="*/ 139714 h 1870364"/>
                  <a:gd name="connsiteX2" fmla="*/ 1011455 w 1011455"/>
                  <a:gd name="connsiteY2" fmla="*/ 0 h 1870364"/>
                  <a:gd name="connsiteX3" fmla="*/ 1011455 w 1011455"/>
                  <a:gd name="connsiteY3" fmla="*/ 1870364 h 1870364"/>
                  <a:gd name="connsiteX4" fmla="*/ 48563 w 1011455"/>
                  <a:gd name="connsiteY4" fmla="*/ 1870364 h 1870364"/>
                  <a:gd name="connsiteX5" fmla="*/ 73 w 1011455"/>
                  <a:gd name="connsiteY5" fmla="*/ 1663714 h 1870364"/>
                  <a:gd name="connsiteX6" fmla="*/ 491909 w 1011455"/>
                  <a:gd name="connsiteY6" fmla="*/ 193964 h 1870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1455" h="1870364">
                    <a:moveTo>
                      <a:pt x="491909" y="193964"/>
                    </a:moveTo>
                    <a:cubicBezTo>
                      <a:pt x="711273" y="171263"/>
                      <a:pt x="722818" y="162415"/>
                      <a:pt x="942182" y="139714"/>
                    </a:cubicBezTo>
                    <a:lnTo>
                      <a:pt x="1011455" y="0"/>
                    </a:lnTo>
                    <a:lnTo>
                      <a:pt x="1011455" y="1870364"/>
                    </a:lnTo>
                    <a:lnTo>
                      <a:pt x="48563" y="1870364"/>
                    </a:lnTo>
                    <a:cubicBezTo>
                      <a:pt x="50872" y="1815335"/>
                      <a:pt x="-2236" y="1718743"/>
                      <a:pt x="73" y="1663714"/>
                    </a:cubicBezTo>
                    <a:lnTo>
                      <a:pt x="491909" y="1939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1030" name="Picture 6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72D0BEF2-5A20-44CC-9EA5-31B0D8C185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3986" y="1666171"/>
                <a:ext cx="4752975" cy="4752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1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6F137A1-C961-4B59-B42B-EEED4BEB5793}"/>
                </a:ext>
              </a:extLst>
            </p:cNvPr>
            <p:cNvSpPr txBox="1"/>
            <p:nvPr/>
          </p:nvSpPr>
          <p:spPr>
            <a:xfrm>
              <a:off x="5564997" y="5134351"/>
              <a:ext cx="1308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adi" panose="020A0503020102020204" pitchFamily="18" charset="-78"/>
                  <a:ea typeface="+mn-ea"/>
                  <a:cs typeface="Monadi" panose="020A0503020102020204" pitchFamily="18" charset="-78"/>
                  <a:sym typeface="Calibri"/>
                </a:rPr>
                <a:t>ابدأ</a:t>
              </a: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F04851D0-1CDA-463E-AF9A-54E32B2AB111}"/>
              </a:ext>
            </a:extLst>
          </p:cNvPr>
          <p:cNvSpPr/>
          <p:nvPr/>
        </p:nvSpPr>
        <p:spPr>
          <a:xfrm>
            <a:off x="10166254" y="78833"/>
            <a:ext cx="2025747" cy="3600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46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96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4"/>
    </mc:Choice>
    <mc:Fallback xmlns="">
      <p:transition spd="slow" advTm="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00286 -0.7551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if">
            <a:extLst>
              <a:ext uri="{FF2B5EF4-FFF2-40B4-BE49-F238E27FC236}">
                <a16:creationId xmlns:a16="http://schemas.microsoft.com/office/drawing/2014/main" id="{F2E26260-1DE3-4DEE-B358-2382627ED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16" y="2510278"/>
            <a:ext cx="3891658" cy="4745660"/>
          </a:xfrm>
          <a:prstGeom prst="rect">
            <a:avLst/>
          </a:prstGeom>
        </p:spPr>
      </p:pic>
      <p:grpSp>
        <p:nvGrpSpPr>
          <p:cNvPr id="10" name="2">
            <a:extLst>
              <a:ext uri="{FF2B5EF4-FFF2-40B4-BE49-F238E27FC236}">
                <a16:creationId xmlns:a16="http://schemas.microsoft.com/office/drawing/2014/main" id="{2B8D534D-59E0-4F06-9A22-00D4EE031A3A}"/>
              </a:ext>
            </a:extLst>
          </p:cNvPr>
          <p:cNvGrpSpPr/>
          <p:nvPr/>
        </p:nvGrpSpPr>
        <p:grpSpPr>
          <a:xfrm>
            <a:off x="7964506" y="2676804"/>
            <a:ext cx="3410422" cy="4324889"/>
            <a:chOff x="4129532" y="2676803"/>
            <a:chExt cx="3410422" cy="43248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E34F85-F7E2-48A1-B874-54B2F2038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9532" y="2676803"/>
              <a:ext cx="3410422" cy="432488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086E3D-A720-4BE9-9A61-3B7103242DF2}"/>
                </a:ext>
              </a:extLst>
            </p:cNvPr>
            <p:cNvSpPr txBox="1"/>
            <p:nvPr/>
          </p:nvSpPr>
          <p:spPr>
            <a:xfrm>
              <a:off x="5057503" y="4529164"/>
              <a:ext cx="1554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4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onadi" panose="020A0503020102020204" pitchFamily="18" charset="-78"/>
                  <a:ea typeface="+mn-ea"/>
                  <a:cs typeface="Monadi" panose="020A0503020102020204" pitchFamily="18" charset="-78"/>
                  <a:sym typeface="Calibri"/>
                </a:rPr>
                <a:t>الفاتن</a:t>
              </a:r>
              <a:endPara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adi" panose="020A0503020102020204" pitchFamily="18" charset="-78"/>
                <a:ea typeface="+mn-ea"/>
                <a:cs typeface="Monadi" panose="020A0503020102020204" pitchFamily="18" charset="-78"/>
                <a:sym typeface="Calibri"/>
              </a:endParaRPr>
            </a:p>
          </p:txBody>
        </p:sp>
      </p:grpSp>
      <p:grpSp>
        <p:nvGrpSpPr>
          <p:cNvPr id="9" name="1">
            <a:extLst>
              <a:ext uri="{FF2B5EF4-FFF2-40B4-BE49-F238E27FC236}">
                <a16:creationId xmlns:a16="http://schemas.microsoft.com/office/drawing/2014/main" id="{B8E906CB-065D-4731-9F67-1EF32EA27F9E}"/>
              </a:ext>
            </a:extLst>
          </p:cNvPr>
          <p:cNvGrpSpPr/>
          <p:nvPr/>
        </p:nvGrpSpPr>
        <p:grpSpPr>
          <a:xfrm>
            <a:off x="1577250" y="2676804"/>
            <a:ext cx="3410422" cy="4324889"/>
            <a:chOff x="7539954" y="2676803"/>
            <a:chExt cx="3410422" cy="43248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0A0E10-996D-47A9-945E-42DBAE718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9954" y="2676803"/>
              <a:ext cx="3410422" cy="43248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FDD8AB-6C8A-4B5F-8F86-4890D57C9D53}"/>
                </a:ext>
              </a:extLst>
            </p:cNvPr>
            <p:cNvSpPr txBox="1"/>
            <p:nvPr/>
          </p:nvSpPr>
          <p:spPr>
            <a:xfrm>
              <a:off x="8310154" y="4728753"/>
              <a:ext cx="1554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4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الفتنة</a:t>
              </a:r>
              <a:endPara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adi" panose="020A0503020102020204" pitchFamily="18" charset="-78"/>
                <a:ea typeface="+mn-ea"/>
                <a:cs typeface="Monadi" panose="020A0503020102020204" pitchFamily="18" charset="-78"/>
                <a:sym typeface="Calibri"/>
              </a:endParaRPr>
            </a:p>
          </p:txBody>
        </p:sp>
      </p:grpSp>
      <p:pic>
        <p:nvPicPr>
          <p:cNvPr id="16" name="q">
            <a:extLst>
              <a:ext uri="{FF2B5EF4-FFF2-40B4-BE49-F238E27FC236}">
                <a16:creationId xmlns:a16="http://schemas.microsoft.com/office/drawing/2014/main" id="{CC0F6CFC-C86C-46B3-92C2-CA9DCEDE8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275" y="-160001"/>
            <a:ext cx="7640347" cy="2670279"/>
          </a:xfrm>
          <a:prstGeom prst="rect">
            <a:avLst/>
          </a:prstGeom>
        </p:spPr>
      </p:pic>
      <p:sp>
        <p:nvSpPr>
          <p:cNvPr id="17" name="q">
            <a:extLst>
              <a:ext uri="{FF2B5EF4-FFF2-40B4-BE49-F238E27FC236}">
                <a16:creationId xmlns:a16="http://schemas.microsoft.com/office/drawing/2014/main" id="{F98D9B59-637E-448C-96E8-56E6C6D7BC82}"/>
              </a:ext>
            </a:extLst>
          </p:cNvPr>
          <p:cNvSpPr txBox="1"/>
          <p:nvPr/>
        </p:nvSpPr>
        <p:spPr>
          <a:xfrm>
            <a:off x="2561442" y="945225"/>
            <a:ext cx="7108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مفرد كلمة (الفتن)؟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bear">
            <a:extLst>
              <a:ext uri="{FF2B5EF4-FFF2-40B4-BE49-F238E27FC236}">
                <a16:creationId xmlns:a16="http://schemas.microsoft.com/office/drawing/2014/main" id="{B1647C95-0ECE-46BC-BC14-F181FFDE6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2425" y="3086372"/>
            <a:ext cx="5782482" cy="39153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D75089-A018-44C8-BF5B-038F29275A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43" y="-4305912"/>
            <a:ext cx="12192000" cy="431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9D215E-80A0-469F-B7FD-47C515B514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11" y="-8595810"/>
            <a:ext cx="12192000" cy="4312741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55BC2E-6218-45D5-B0A6-B1BCC181BB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-111162"/>
            <a:ext cx="1676634" cy="1829055"/>
          </a:xfrm>
          <a:prstGeom prst="rect">
            <a:avLst/>
          </a:prstGeom>
        </p:spPr>
      </p:pic>
      <p:sp>
        <p:nvSpPr>
          <p:cNvPr id="22" name="TextBox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4CACC0B-A523-48C3-A461-AEFFBC4CAFB5}"/>
              </a:ext>
            </a:extLst>
          </p:cNvPr>
          <p:cNvSpPr txBox="1"/>
          <p:nvPr/>
        </p:nvSpPr>
        <p:spPr>
          <a:xfrm>
            <a:off x="548641" y="604483"/>
            <a:ext cx="138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di" panose="020A0503020102020204" pitchFamily="18" charset="-78"/>
                <a:ea typeface="+mn-ea"/>
                <a:cs typeface="Monadi" panose="020A0503020102020204" pitchFamily="18" charset="-78"/>
                <a:sym typeface="Calibri"/>
              </a:rPr>
              <a:t>التالي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D69198F-C597-4868-A21A-3617D9D0AF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0203" y="27050"/>
            <a:ext cx="2030144" cy="365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045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06"/>
    </mc:Choice>
    <mc:Fallback xmlns="">
      <p:transition spd="slow" advTm="28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1.50404 -0.0178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95" y="-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951748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_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02643 2.21829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1109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01354 1.55463 " pathEditMode="relative" rAng="0" ptsTypes="AA">
                                      <p:cBhvr>
                                        <p:cTn id="19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7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1.50404 -0.01968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95" y="-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951748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1801" objId="9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if">
            <a:extLst>
              <a:ext uri="{FF2B5EF4-FFF2-40B4-BE49-F238E27FC236}">
                <a16:creationId xmlns:a16="http://schemas.microsoft.com/office/drawing/2014/main" id="{F2E26260-1DE3-4DEE-B358-2382627ED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42" y="2532049"/>
            <a:ext cx="3891658" cy="4745660"/>
          </a:xfrm>
          <a:prstGeom prst="rect">
            <a:avLst/>
          </a:prstGeom>
        </p:spPr>
      </p:pic>
      <p:grpSp>
        <p:nvGrpSpPr>
          <p:cNvPr id="11" name="3">
            <a:extLst>
              <a:ext uri="{FF2B5EF4-FFF2-40B4-BE49-F238E27FC236}">
                <a16:creationId xmlns:a16="http://schemas.microsoft.com/office/drawing/2014/main" id="{BBD53D45-EE74-4519-80A7-6AC0234DA0EB}"/>
              </a:ext>
            </a:extLst>
          </p:cNvPr>
          <p:cNvGrpSpPr/>
          <p:nvPr/>
        </p:nvGrpSpPr>
        <p:grpSpPr>
          <a:xfrm>
            <a:off x="1532574" y="2698575"/>
            <a:ext cx="3410422" cy="4324889"/>
            <a:chOff x="1072168" y="2676803"/>
            <a:chExt cx="3410422" cy="43248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F3FB26-6876-46C0-AF89-3CFD953F0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168" y="2676803"/>
              <a:ext cx="3410422" cy="43248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F193EE-56A4-4ED7-997A-2C1174794775}"/>
                </a:ext>
              </a:extLst>
            </p:cNvPr>
            <p:cNvSpPr txBox="1"/>
            <p:nvPr/>
          </p:nvSpPr>
          <p:spPr>
            <a:xfrm>
              <a:off x="1906261" y="4395700"/>
              <a:ext cx="1554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adi" panose="020A0503020102020204" pitchFamily="18" charset="-78"/>
                  <a:ea typeface="+mn-ea"/>
                  <a:cs typeface="Monadi" panose="020A0503020102020204" pitchFamily="18" charset="-78"/>
                  <a:sym typeface="Calibri"/>
                </a:rPr>
                <a:t>غرضين</a:t>
              </a:r>
              <a:endPara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adi" panose="020A0503020102020204" pitchFamily="18" charset="-78"/>
                <a:ea typeface="+mn-ea"/>
                <a:cs typeface="Monadi" panose="020A0503020102020204" pitchFamily="18" charset="-78"/>
                <a:sym typeface="Calibri"/>
              </a:endParaRPr>
            </a:p>
          </p:txBody>
        </p:sp>
      </p:grpSp>
      <p:grpSp>
        <p:nvGrpSpPr>
          <p:cNvPr id="9" name="1">
            <a:extLst>
              <a:ext uri="{FF2B5EF4-FFF2-40B4-BE49-F238E27FC236}">
                <a16:creationId xmlns:a16="http://schemas.microsoft.com/office/drawing/2014/main" id="{B8E906CB-065D-4731-9F67-1EF32EA27F9E}"/>
              </a:ext>
            </a:extLst>
          </p:cNvPr>
          <p:cNvGrpSpPr/>
          <p:nvPr/>
        </p:nvGrpSpPr>
        <p:grpSpPr>
          <a:xfrm>
            <a:off x="7942232" y="2643460"/>
            <a:ext cx="3410422" cy="4324889"/>
            <a:chOff x="7539953" y="2676803"/>
            <a:chExt cx="3410421" cy="43248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0A0E10-996D-47A9-945E-42DBAE718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9953" y="2676803"/>
              <a:ext cx="3410421" cy="43248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FDD8AB-6C8A-4B5F-8F86-4890D57C9D53}"/>
                </a:ext>
              </a:extLst>
            </p:cNvPr>
            <p:cNvSpPr txBox="1"/>
            <p:nvPr/>
          </p:nvSpPr>
          <p:spPr>
            <a:xfrm>
              <a:off x="8467924" y="4450815"/>
              <a:ext cx="1554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4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adi" panose="020A0503020102020204" pitchFamily="18" charset="-78"/>
                  <a:ea typeface="+mn-ea"/>
                  <a:cs typeface="Monadi" panose="020A0503020102020204" pitchFamily="18" charset="-78"/>
                  <a:sym typeface="Calibri"/>
                </a:rPr>
                <a:t>أغراض</a:t>
              </a:r>
              <a:endPara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adi" panose="020A0503020102020204" pitchFamily="18" charset="-78"/>
                <a:ea typeface="+mn-ea"/>
                <a:cs typeface="Monadi" panose="020A0503020102020204" pitchFamily="18" charset="-78"/>
                <a:sym typeface="Calibri"/>
              </a:endParaRPr>
            </a:p>
          </p:txBody>
        </p:sp>
      </p:grpSp>
      <p:pic>
        <p:nvPicPr>
          <p:cNvPr id="16" name="q">
            <a:extLst>
              <a:ext uri="{FF2B5EF4-FFF2-40B4-BE49-F238E27FC236}">
                <a16:creationId xmlns:a16="http://schemas.microsoft.com/office/drawing/2014/main" id="{CC0F6CFC-C86C-46B3-92C2-CA9DCEDE8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05" y="-138230"/>
            <a:ext cx="7640347" cy="2670279"/>
          </a:xfrm>
          <a:prstGeom prst="rect">
            <a:avLst/>
          </a:prstGeom>
        </p:spPr>
      </p:pic>
      <p:sp>
        <p:nvSpPr>
          <p:cNvPr id="17" name="q">
            <a:extLst>
              <a:ext uri="{FF2B5EF4-FFF2-40B4-BE49-F238E27FC236}">
                <a16:creationId xmlns:a16="http://schemas.microsoft.com/office/drawing/2014/main" id="{F98D9B59-637E-448C-96E8-56E6C6D7BC82}"/>
              </a:ext>
            </a:extLst>
          </p:cNvPr>
          <p:cNvSpPr txBox="1"/>
          <p:nvPr/>
        </p:nvSpPr>
        <p:spPr>
          <a:xfrm>
            <a:off x="2740120" y="604483"/>
            <a:ext cx="6444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جمع كلمة (غرض)؟</a:t>
            </a:r>
            <a:endParaRPr kumimoji="0" lang="ar-AE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adi" panose="020A0503020102020204" pitchFamily="18" charset="-78"/>
              <a:ea typeface="+mn-ea"/>
              <a:cs typeface="Monadi" panose="020A0503020102020204" pitchFamily="18" charset="-78"/>
              <a:sym typeface="Calibri"/>
            </a:endParaRPr>
          </a:p>
        </p:txBody>
      </p:sp>
      <p:pic>
        <p:nvPicPr>
          <p:cNvPr id="19" name="bear">
            <a:extLst>
              <a:ext uri="{FF2B5EF4-FFF2-40B4-BE49-F238E27FC236}">
                <a16:creationId xmlns:a16="http://schemas.microsoft.com/office/drawing/2014/main" id="{B1647C95-0ECE-46BC-BC14-F181FFDE6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2425" y="3086372"/>
            <a:ext cx="5782482" cy="39153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D75089-A018-44C8-BF5B-038F29275A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43" y="-4305912"/>
            <a:ext cx="12192000" cy="431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9D215E-80A0-469F-B7FD-47C515B514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11" y="-8595810"/>
            <a:ext cx="12192000" cy="4312741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92729B-52DE-42E2-9480-6654673F02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-111162"/>
            <a:ext cx="1676634" cy="1829055"/>
          </a:xfrm>
          <a:prstGeom prst="rect">
            <a:avLst/>
          </a:prstGeom>
        </p:spPr>
      </p:pic>
      <p:sp>
        <p:nvSpPr>
          <p:cNvPr id="27" name="TextBox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7B0E32-8066-4D29-A1B0-C540D0A73CC2}"/>
              </a:ext>
            </a:extLst>
          </p:cNvPr>
          <p:cNvSpPr txBox="1"/>
          <p:nvPr/>
        </p:nvSpPr>
        <p:spPr>
          <a:xfrm>
            <a:off x="548641" y="604483"/>
            <a:ext cx="138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di" panose="020A0503020102020204" pitchFamily="18" charset="-78"/>
                <a:ea typeface="+mn-ea"/>
                <a:cs typeface="Monadi" panose="020A0503020102020204" pitchFamily="18" charset="-78"/>
                <a:sym typeface="Calibri"/>
              </a:rPr>
              <a:t>التالي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208DF67-8012-49D1-BD5C-84C666EA05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66912" y="76200"/>
            <a:ext cx="2030144" cy="365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12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0"/>
    </mc:Choice>
    <mc:Fallback xmlns="">
      <p:transition spd="slow" advTm="36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1.50404 -0.0196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95" y="-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951748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_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02643 2.21829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1109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01354 1.55463 " pathEditMode="relative" rAng="0" ptsTypes="AA">
                                      <p:cBhvr>
                                        <p:cTn id="19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7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1.50404 -0.01783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95" y="-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951748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9034" objId="9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if">
            <a:extLst>
              <a:ext uri="{FF2B5EF4-FFF2-40B4-BE49-F238E27FC236}">
                <a16:creationId xmlns:a16="http://schemas.microsoft.com/office/drawing/2014/main" id="{F2E26260-1DE3-4DEE-B358-2382627ED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16" y="2510278"/>
            <a:ext cx="3891658" cy="4745660"/>
          </a:xfrm>
          <a:prstGeom prst="rect">
            <a:avLst/>
          </a:prstGeom>
        </p:spPr>
      </p:pic>
      <p:grpSp>
        <p:nvGrpSpPr>
          <p:cNvPr id="10" name="2">
            <a:extLst>
              <a:ext uri="{FF2B5EF4-FFF2-40B4-BE49-F238E27FC236}">
                <a16:creationId xmlns:a16="http://schemas.microsoft.com/office/drawing/2014/main" id="{2B8D534D-59E0-4F06-9A22-00D4EE031A3A}"/>
              </a:ext>
            </a:extLst>
          </p:cNvPr>
          <p:cNvGrpSpPr/>
          <p:nvPr/>
        </p:nvGrpSpPr>
        <p:grpSpPr>
          <a:xfrm>
            <a:off x="7964506" y="2676804"/>
            <a:ext cx="3410422" cy="4324889"/>
            <a:chOff x="4129532" y="2676803"/>
            <a:chExt cx="3410422" cy="43248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E34F85-F7E2-48A1-B874-54B2F2038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9532" y="2676803"/>
              <a:ext cx="3410422" cy="432488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086E3D-A720-4BE9-9A61-3B7103242DF2}"/>
                </a:ext>
              </a:extLst>
            </p:cNvPr>
            <p:cNvSpPr txBox="1"/>
            <p:nvPr/>
          </p:nvSpPr>
          <p:spPr>
            <a:xfrm>
              <a:off x="4900749" y="4382310"/>
              <a:ext cx="15544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4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onadi" panose="020A0503020102020204" pitchFamily="18" charset="-78"/>
                  <a:ea typeface="+mn-ea"/>
                  <a:cs typeface="Monadi" panose="020A0503020102020204" pitchFamily="18" charset="-78"/>
                  <a:sym typeface="Calibri"/>
                </a:rPr>
                <a:t>أحب النميمة</a:t>
              </a:r>
              <a:endPara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adi" panose="020A0503020102020204" pitchFamily="18" charset="-78"/>
                <a:ea typeface="+mn-ea"/>
                <a:cs typeface="Monadi" panose="020A0503020102020204" pitchFamily="18" charset="-78"/>
                <a:sym typeface="Calibri"/>
              </a:endParaRPr>
            </a:p>
          </p:txBody>
        </p:sp>
      </p:grpSp>
      <p:grpSp>
        <p:nvGrpSpPr>
          <p:cNvPr id="9" name="1">
            <a:extLst>
              <a:ext uri="{FF2B5EF4-FFF2-40B4-BE49-F238E27FC236}">
                <a16:creationId xmlns:a16="http://schemas.microsoft.com/office/drawing/2014/main" id="{B8E906CB-065D-4731-9F67-1EF32EA27F9E}"/>
              </a:ext>
            </a:extLst>
          </p:cNvPr>
          <p:cNvGrpSpPr/>
          <p:nvPr/>
        </p:nvGrpSpPr>
        <p:grpSpPr>
          <a:xfrm>
            <a:off x="1577250" y="2676804"/>
            <a:ext cx="3410422" cy="4324889"/>
            <a:chOff x="7539954" y="2676803"/>
            <a:chExt cx="3410422" cy="43248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0A0E10-996D-47A9-945E-42DBAE718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9954" y="2676803"/>
              <a:ext cx="3410422" cy="43248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FDD8AB-6C8A-4B5F-8F86-4890D57C9D53}"/>
                </a:ext>
              </a:extLst>
            </p:cNvPr>
            <p:cNvSpPr txBox="1"/>
            <p:nvPr/>
          </p:nvSpPr>
          <p:spPr>
            <a:xfrm>
              <a:off x="8329493" y="4382311"/>
              <a:ext cx="15544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4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40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  <a:sym typeface="Calibri"/>
                </a:rPr>
                <a:t>لا أحب النمام</a:t>
              </a:r>
              <a:endPara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adi" panose="020A0503020102020204" pitchFamily="18" charset="-78"/>
                <a:ea typeface="+mn-ea"/>
                <a:cs typeface="Monadi" panose="020A0503020102020204" pitchFamily="18" charset="-78"/>
                <a:sym typeface="Calibri"/>
              </a:endParaRPr>
            </a:p>
          </p:txBody>
        </p:sp>
      </p:grpSp>
      <p:pic>
        <p:nvPicPr>
          <p:cNvPr id="16" name="q">
            <a:extLst>
              <a:ext uri="{FF2B5EF4-FFF2-40B4-BE49-F238E27FC236}">
                <a16:creationId xmlns:a16="http://schemas.microsoft.com/office/drawing/2014/main" id="{CC0F6CFC-C86C-46B3-92C2-CA9DCEDE8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46" y="-160000"/>
            <a:ext cx="7640347" cy="2670279"/>
          </a:xfrm>
          <a:prstGeom prst="rect">
            <a:avLst/>
          </a:prstGeom>
        </p:spPr>
      </p:pic>
      <p:sp>
        <p:nvSpPr>
          <p:cNvPr id="17" name="q">
            <a:extLst>
              <a:ext uri="{FF2B5EF4-FFF2-40B4-BE49-F238E27FC236}">
                <a16:creationId xmlns:a16="http://schemas.microsoft.com/office/drawing/2014/main" id="{F98D9B59-637E-448C-96E8-56E6C6D7BC82}"/>
              </a:ext>
            </a:extLst>
          </p:cNvPr>
          <p:cNvSpPr txBox="1"/>
          <p:nvPr/>
        </p:nvSpPr>
        <p:spPr>
          <a:xfrm>
            <a:off x="2915621" y="625332"/>
            <a:ext cx="6533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أذكر موقفي تجاه النميمة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bear">
            <a:extLst>
              <a:ext uri="{FF2B5EF4-FFF2-40B4-BE49-F238E27FC236}">
                <a16:creationId xmlns:a16="http://schemas.microsoft.com/office/drawing/2014/main" id="{B1647C95-0ECE-46BC-BC14-F181FFDE6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2425" y="3086372"/>
            <a:ext cx="5782482" cy="39153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D75089-A018-44C8-BF5B-038F29275A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43" y="-4305912"/>
            <a:ext cx="12192000" cy="431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9D215E-80A0-469F-B7FD-47C515B514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11" y="-8595810"/>
            <a:ext cx="12192000" cy="4312741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55BC2E-6218-45D5-B0A6-B1BCC181BB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-111162"/>
            <a:ext cx="1676634" cy="1829055"/>
          </a:xfrm>
          <a:prstGeom prst="rect">
            <a:avLst/>
          </a:prstGeom>
        </p:spPr>
      </p:pic>
      <p:sp>
        <p:nvSpPr>
          <p:cNvPr id="22" name="TextBox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4CACC0B-A523-48C3-A461-AEFFBC4CAFB5}"/>
              </a:ext>
            </a:extLst>
          </p:cNvPr>
          <p:cNvSpPr txBox="1"/>
          <p:nvPr/>
        </p:nvSpPr>
        <p:spPr>
          <a:xfrm>
            <a:off x="548641" y="604483"/>
            <a:ext cx="138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di" panose="020A0503020102020204" pitchFamily="18" charset="-78"/>
                <a:ea typeface="+mn-ea"/>
                <a:cs typeface="Monadi" panose="020A0503020102020204" pitchFamily="18" charset="-78"/>
                <a:sym typeface="Calibri"/>
              </a:rPr>
              <a:t>التالي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D69198F-C597-4868-A21A-3617D9D0AF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0203" y="27050"/>
            <a:ext cx="2030144" cy="365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968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06"/>
    </mc:Choice>
    <mc:Fallback xmlns="">
      <p:transition spd="slow" advTm="28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1.50404 -0.0178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95" y="-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951748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_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02643 2.21829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1109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01354 1.55463 " pathEditMode="relative" rAng="0" ptsTypes="AA">
                                      <p:cBhvr>
                                        <p:cTn id="19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7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1.50404 -0.01968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95" y="-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951748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1801" objId="9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8385BC-6B6D-4BC7-E0D0-40752664D7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7" y="1655286"/>
            <a:ext cx="4609057" cy="26100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/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ما</a:t>
            </a: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أثر</a:t>
            </a: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النميمة</a:t>
            </a: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في</a:t>
            </a: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الفرد</a:t>
            </a: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والمجتمع</a:t>
            </a: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؟ 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FF5BD6F-94C2-296D-465A-46723A98B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7" y="4373385"/>
            <a:ext cx="5892062" cy="7660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algn="l" rtl="0"/>
            <a:r>
              <a:rPr lang="en-US" sz="4000" b="1" kern="1200" dirty="0" err="1">
                <a:solidFill>
                  <a:schemeClr val="tx1"/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rPr>
              <a:t>المجتمع</a:t>
            </a:r>
            <a:r>
              <a:rPr lang="en-US" sz="4000" b="1" kern="1200" dirty="0">
                <a:solidFill>
                  <a:schemeClr val="tx1"/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rPr>
              <a:t>: </a:t>
            </a:r>
            <a:r>
              <a:rPr lang="en-US" sz="4000" b="1" kern="1200" dirty="0" err="1">
                <a:solidFill>
                  <a:schemeClr val="tx1"/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rPr>
              <a:t>تفككه</a:t>
            </a:r>
            <a:r>
              <a:rPr lang="en-US" sz="4000" b="1" kern="1200" dirty="0">
                <a:solidFill>
                  <a:schemeClr val="tx1"/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rPr>
              <a:t>وتجعله</a:t>
            </a:r>
            <a:r>
              <a:rPr lang="en-US" sz="4000" b="1" kern="1200" dirty="0">
                <a:solidFill>
                  <a:schemeClr val="tx1"/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rPr>
              <a:t>غير</a:t>
            </a:r>
            <a:r>
              <a:rPr lang="en-US" sz="4000" b="1" kern="1200" dirty="0">
                <a:solidFill>
                  <a:schemeClr val="tx1"/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rPr>
              <a:t>مترابط</a:t>
            </a:r>
            <a:endParaRPr lang="en-US" sz="4000" b="1" kern="1200" dirty="0">
              <a:solidFill>
                <a:schemeClr val="tx1"/>
              </a:solidFill>
              <a:highlight>
                <a:srgbClr val="C0C0C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1048" name="Freeform: Shape 1047">
            <a:extLst>
              <a:ext uri="{FF2B5EF4-FFF2-40B4-BE49-F238E27FC236}">
                <a16:creationId xmlns:a16="http://schemas.microsoft.com/office/drawing/2014/main" id="{F6EF57EF-D042-41D3-83E8-41A1FE6C1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" name="Freeform: Shape 1049">
            <a:extLst>
              <a:ext uri="{FF2B5EF4-FFF2-40B4-BE49-F238E27FC236}">
                <a16:creationId xmlns:a16="http://schemas.microsoft.com/office/drawing/2014/main" id="{D00A59BB-A268-4F3E-9D41-CA265AF1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or que a rejeição dói? - Mindscience Psicologia">
            <a:extLst>
              <a:ext uri="{FF2B5EF4-FFF2-40B4-BE49-F238E27FC236}">
                <a16:creationId xmlns:a16="http://schemas.microsoft.com/office/drawing/2014/main" id="{CDDA1B3D-52E8-9C45-8619-3DAF3D029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37" b="-1"/>
          <a:stretch/>
        </p:blipFill>
        <p:spPr bwMode="auto">
          <a:xfrm>
            <a:off x="6994467" y="1655560"/>
            <a:ext cx="4105595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63794DCE-9D34-40DF-AB3F-06DA8ACCD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" name="Freeform: Shape 1053">
            <a:extLst>
              <a:ext uri="{FF2B5EF4-FFF2-40B4-BE49-F238E27FC236}">
                <a16:creationId xmlns:a16="http://schemas.microsoft.com/office/drawing/2014/main" id="{45006452-918C-4282-A72C-C9692B669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A44764D-E175-FF0D-256D-F6AC2D16242E}"/>
              </a:ext>
            </a:extLst>
          </p:cNvPr>
          <p:cNvSpPr txBox="1"/>
          <p:nvPr/>
        </p:nvSpPr>
        <p:spPr>
          <a:xfrm>
            <a:off x="477980" y="3291334"/>
            <a:ext cx="6400801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KW" sz="4400" b="1" dirty="0">
                <a:highlight>
                  <a:srgbClr val="FFFF00"/>
                </a:highlight>
              </a:rPr>
              <a:t>الفرد: تجعله منبوذا من الناس. </a:t>
            </a:r>
          </a:p>
        </p:txBody>
      </p:sp>
    </p:spTree>
    <p:extLst>
      <p:ext uri="{BB962C8B-B14F-4D97-AF65-F5344CB8AC3E}">
        <p14:creationId xmlns:p14="http://schemas.microsoft.com/office/powerpoint/2010/main" val="390682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E3EB51-4056-4D07-8C23-E5080421C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KW" b="1" dirty="0"/>
              <a:t>لعبة حلقات المفاتيح </a:t>
            </a:r>
            <a:br>
              <a:rPr lang="ar-KW" b="1" dirty="0"/>
            </a:br>
            <a:endParaRPr lang="en-US" b="1" dirty="0"/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70D54E62-2664-4642-AB22-5BE1AC44DABB}"/>
              </a:ext>
            </a:extLst>
          </p:cNvPr>
          <p:cNvSpPr txBox="1">
            <a:spLocks/>
          </p:cNvSpPr>
          <p:nvPr/>
        </p:nvSpPr>
        <p:spPr>
          <a:xfrm>
            <a:off x="1005100" y="2288153"/>
            <a:ext cx="9926401" cy="8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00" tIns="121900" rIns="121900" bIns="121900">
            <a:normAutofit fontScale="90000" lnSpcReduction="10000"/>
          </a:bodyPr>
          <a:lstStyle>
            <a:lvl1pPr marL="0" marR="0" indent="0" algn="l" defTabSz="24384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200" b="0" i="0" u="none" strike="noStrike" cap="none" spc="0" baseline="0">
                <a:solidFill>
                  <a:srgbClr val="000000"/>
                </a:solidFill>
                <a:uFillTx/>
                <a:latin typeface="Vibur"/>
                <a:ea typeface="Vibur"/>
                <a:cs typeface="Vibur"/>
                <a:sym typeface="Vibur"/>
              </a:defRPr>
            </a:lvl1pPr>
            <a:lvl2pPr marL="0" marR="0" indent="4572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defTabSz="1219200"/>
            <a:r>
              <a:rPr lang="ar-KW" sz="4600" b="1" kern="0" dirty="0"/>
              <a:t>الملف تفاعلي اضغط على الإجابة الصحيحة فقط</a:t>
            </a:r>
            <a:endParaRPr lang="en-US" sz="4600" b="1" kern="0" dirty="0"/>
          </a:p>
        </p:txBody>
      </p:sp>
      <p:pic>
        <p:nvPicPr>
          <p:cNvPr id="4" name="رسم 3" descr="السهم: انعطاف أفقي مع تعبئة خالصة">
            <a:hlinkClick r:id="rId2" action="ppaction://hlinksldjump"/>
            <a:extLst>
              <a:ext uri="{FF2B5EF4-FFF2-40B4-BE49-F238E27FC236}">
                <a16:creationId xmlns:a16="http://schemas.microsoft.com/office/drawing/2014/main" id="{46A13B53-13B6-4E1B-8864-610FDC4B7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2532" y="3594438"/>
            <a:ext cx="843468" cy="843468"/>
          </a:xfrm>
          <a:prstGeom prst="rect">
            <a:avLst/>
          </a:prstGeom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F29F406E-7948-4F95-932A-4122880AF210}"/>
              </a:ext>
            </a:extLst>
          </p:cNvPr>
          <p:cNvSpPr txBox="1">
            <a:spLocks/>
          </p:cNvSpPr>
          <p:nvPr/>
        </p:nvSpPr>
        <p:spPr>
          <a:xfrm>
            <a:off x="6096000" y="3707848"/>
            <a:ext cx="3012440" cy="8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00" tIns="121900" rIns="121900" bIns="121900">
            <a:normAutofit fontScale="75000" lnSpcReduction="20000"/>
          </a:bodyPr>
          <a:lstStyle>
            <a:lvl1pPr marL="0" marR="0" indent="0" algn="l" defTabSz="24384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200" b="0" i="0" u="none" strike="noStrike" cap="none" spc="0" baseline="0">
                <a:solidFill>
                  <a:srgbClr val="000000"/>
                </a:solidFill>
                <a:uFillTx/>
                <a:latin typeface="Vibur"/>
                <a:ea typeface="Vibur"/>
                <a:cs typeface="Vibur"/>
                <a:sym typeface="Vibur"/>
              </a:defRPr>
            </a:lvl1pPr>
            <a:lvl2pPr marL="0" marR="0" indent="4572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defTabSz="1219200"/>
            <a:r>
              <a:rPr lang="ar-KW" sz="4600" b="1" kern="0" dirty="0"/>
              <a:t>للعودة اضغط على </a:t>
            </a:r>
            <a:endParaRPr lang="en-US" sz="4600" b="1" kern="0" dirty="0"/>
          </a:p>
        </p:txBody>
      </p:sp>
      <p:pic>
        <p:nvPicPr>
          <p:cNvPr id="6" name="صورة 5">
            <a:hlinkClick r:id="rId5" action="ppaction://hlinksldjump"/>
            <a:extLst>
              <a:ext uri="{FF2B5EF4-FFF2-40B4-BE49-F238E27FC236}">
                <a16:creationId xmlns:a16="http://schemas.microsoft.com/office/drawing/2014/main" id="{B260B7F0-CE31-42C0-9665-DAF55394F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9272" y1="35817" x2="59272" y2="35817"/>
                        <a14:foregroundMark x1="58171" y1="35648" x2="58171" y2="35648"/>
                        <a14:foregroundMark x1="50296" y1="40390" x2="50296" y2="40390"/>
                        <a14:foregroundMark x1="54022" y1="40813" x2="54022" y2="40813"/>
                        <a14:foregroundMark x1="50296" y1="38781" x2="50296" y2="38781"/>
                        <a14:foregroundMark x1="40051" y1="32938" x2="40051" y2="32938"/>
                        <a14:foregroundMark x1="40051" y1="32938" x2="40051" y2="32938"/>
                        <a14:foregroundMark x1="42591" y1="35817" x2="42591" y2="35817"/>
                        <a14:foregroundMark x1="46317" y1="40644" x2="46317" y2="40644"/>
                        <a14:foregroundMark x1="39543" y1="33531" x2="39543" y2="33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40" y="4496516"/>
            <a:ext cx="1262054" cy="1262054"/>
          </a:xfrm>
          <a:prstGeom prst="rect">
            <a:avLst/>
          </a:prstGeom>
        </p:spPr>
      </p:pic>
      <p:sp>
        <p:nvSpPr>
          <p:cNvPr id="7" name="عنوان 1">
            <a:extLst>
              <a:ext uri="{FF2B5EF4-FFF2-40B4-BE49-F238E27FC236}">
                <a16:creationId xmlns:a16="http://schemas.microsoft.com/office/drawing/2014/main" id="{0A2086D9-FA5A-4371-957E-308160A58DF8}"/>
              </a:ext>
            </a:extLst>
          </p:cNvPr>
          <p:cNvSpPr txBox="1">
            <a:spLocks/>
          </p:cNvSpPr>
          <p:nvPr/>
        </p:nvSpPr>
        <p:spPr>
          <a:xfrm>
            <a:off x="5968300" y="4795574"/>
            <a:ext cx="3608439" cy="8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00" tIns="121900" rIns="121900" bIns="121900">
            <a:normAutofit fontScale="52500" lnSpcReduction="20000"/>
          </a:bodyPr>
          <a:lstStyle>
            <a:lvl1pPr marL="0" marR="0" indent="0" algn="l" defTabSz="24384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200" b="0" i="0" u="none" strike="noStrike" cap="none" spc="0" baseline="0">
                <a:solidFill>
                  <a:srgbClr val="000000"/>
                </a:solidFill>
                <a:uFillTx/>
                <a:latin typeface="Vibur"/>
                <a:ea typeface="Vibur"/>
                <a:cs typeface="Vibur"/>
                <a:sym typeface="Vibur"/>
              </a:defRPr>
            </a:lvl1pPr>
            <a:lvl2pPr marL="0" marR="0" indent="4572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defTabSz="1219200"/>
            <a:r>
              <a:rPr lang="ar-KW" sz="4600" b="1" kern="0" dirty="0"/>
              <a:t>للمكافأة عند الإجابة الصحيحة </a:t>
            </a:r>
            <a:endParaRPr lang="en-US" sz="4600" b="1" kern="0" dirty="0"/>
          </a:p>
        </p:txBody>
      </p:sp>
    </p:spTree>
    <p:extLst>
      <p:ext uri="{BB962C8B-B14F-4D97-AF65-F5344CB8AC3E}">
        <p14:creationId xmlns:p14="http://schemas.microsoft.com/office/powerpoint/2010/main" val="266988818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0067.jpeg" descr="IMG_0067.jpe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3111" t="2994" r="80667" b="52591"/>
          <a:stretch>
            <a:fillRect/>
          </a:stretch>
        </p:blipFill>
        <p:spPr>
          <a:xfrm>
            <a:off x="1225954" y="1653778"/>
            <a:ext cx="1511698" cy="3550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23" y="0"/>
                </a:moveTo>
                <a:cubicBezTo>
                  <a:pt x="6948" y="1"/>
                  <a:pt x="3066" y="183"/>
                  <a:pt x="811" y="549"/>
                </a:cubicBezTo>
                <a:lnTo>
                  <a:pt x="0" y="680"/>
                </a:lnTo>
                <a:lnTo>
                  <a:pt x="0" y="11141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1141"/>
                </a:lnTo>
                <a:lnTo>
                  <a:pt x="21600" y="680"/>
                </a:lnTo>
                <a:lnTo>
                  <a:pt x="20786" y="546"/>
                </a:lnTo>
                <a:cubicBezTo>
                  <a:pt x="18563" y="182"/>
                  <a:pt x="14697" y="0"/>
                  <a:pt x="1082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3" name="IMG_0067.jpeg" descr="IMG_0067.jpe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/>
          <a:srcRect l="28889" t="3367" r="54889" b="52589"/>
          <a:stretch>
            <a:fillRect/>
          </a:stretch>
        </p:blipFill>
        <p:spPr>
          <a:xfrm>
            <a:off x="4004499" y="1677690"/>
            <a:ext cx="1503958" cy="3502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65" y="0"/>
                </a:moveTo>
                <a:cubicBezTo>
                  <a:pt x="3015" y="113"/>
                  <a:pt x="1528" y="252"/>
                  <a:pt x="712" y="385"/>
                </a:cubicBezTo>
                <a:lnTo>
                  <a:pt x="0" y="502"/>
                </a:lnTo>
                <a:lnTo>
                  <a:pt x="0" y="11050"/>
                </a:lnTo>
                <a:lnTo>
                  <a:pt x="0" y="21600"/>
                </a:lnTo>
                <a:lnTo>
                  <a:pt x="10801" y="21600"/>
                </a:lnTo>
                <a:lnTo>
                  <a:pt x="21600" y="21600"/>
                </a:lnTo>
                <a:lnTo>
                  <a:pt x="21600" y="11006"/>
                </a:lnTo>
                <a:lnTo>
                  <a:pt x="21600" y="412"/>
                </a:lnTo>
                <a:lnTo>
                  <a:pt x="19750" y="213"/>
                </a:lnTo>
                <a:cubicBezTo>
                  <a:pt x="18998" y="132"/>
                  <a:pt x="18174" y="61"/>
                  <a:pt x="17314" y="0"/>
                </a:cubicBezTo>
                <a:lnTo>
                  <a:pt x="466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0067.jpeg" descr="IMG_0067.jpe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54666" t="2904" r="29107" b="52591"/>
          <a:stretch>
            <a:fillRect/>
          </a:stretch>
        </p:blipFill>
        <p:spPr>
          <a:xfrm>
            <a:off x="6775305" y="1659334"/>
            <a:ext cx="1504355" cy="3539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0856" y="0"/>
                </a:moveTo>
                <a:cubicBezTo>
                  <a:pt x="10377" y="0"/>
                  <a:pt x="9913" y="5"/>
                  <a:pt x="9468" y="14"/>
                </a:cubicBezTo>
                <a:cubicBezTo>
                  <a:pt x="5956" y="88"/>
                  <a:pt x="2152" y="351"/>
                  <a:pt x="784" y="616"/>
                </a:cubicBezTo>
                <a:lnTo>
                  <a:pt x="0" y="767"/>
                </a:lnTo>
                <a:lnTo>
                  <a:pt x="0" y="11183"/>
                </a:lnTo>
                <a:lnTo>
                  <a:pt x="0" y="21598"/>
                </a:lnTo>
                <a:lnTo>
                  <a:pt x="10799" y="21598"/>
                </a:lnTo>
                <a:lnTo>
                  <a:pt x="21600" y="21598"/>
                </a:lnTo>
                <a:lnTo>
                  <a:pt x="21523" y="11144"/>
                </a:lnTo>
                <a:lnTo>
                  <a:pt x="21449" y="690"/>
                </a:lnTo>
                <a:lnTo>
                  <a:pt x="20264" y="516"/>
                </a:lnTo>
                <a:cubicBezTo>
                  <a:pt x="18193" y="210"/>
                  <a:pt x="14204" y="-2"/>
                  <a:pt x="1085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5" name="IMG_0067.jpeg" descr="IMG_0067.jpe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80443" t="52064" r="3112" b="3368"/>
          <a:stretch>
            <a:fillRect/>
          </a:stretch>
        </p:blipFill>
        <p:spPr>
          <a:xfrm>
            <a:off x="9339469" y="1656854"/>
            <a:ext cx="1524596" cy="3544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0652" y="0"/>
                </a:moveTo>
                <a:cubicBezTo>
                  <a:pt x="7928" y="1"/>
                  <a:pt x="5229" y="156"/>
                  <a:pt x="2117" y="467"/>
                </a:cubicBezTo>
                <a:lnTo>
                  <a:pt x="0" y="677"/>
                </a:lnTo>
                <a:lnTo>
                  <a:pt x="0" y="11139"/>
                </a:lnTo>
                <a:lnTo>
                  <a:pt x="0" y="21599"/>
                </a:lnTo>
                <a:lnTo>
                  <a:pt x="10616" y="21599"/>
                </a:lnTo>
                <a:lnTo>
                  <a:pt x="21232" y="21599"/>
                </a:lnTo>
                <a:lnTo>
                  <a:pt x="21414" y="21129"/>
                </a:lnTo>
                <a:cubicBezTo>
                  <a:pt x="21514" y="20870"/>
                  <a:pt x="21595" y="16162"/>
                  <a:pt x="21597" y="10668"/>
                </a:cubicBezTo>
                <a:lnTo>
                  <a:pt x="21600" y="678"/>
                </a:lnTo>
                <a:lnTo>
                  <a:pt x="19340" y="462"/>
                </a:lnTo>
                <a:cubicBezTo>
                  <a:pt x="16126" y="153"/>
                  <a:pt x="13377" y="-1"/>
                  <a:pt x="10652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8D1B3FD0-DD0C-4CB1-B66C-92FF3428D9E6}"/>
              </a:ext>
            </a:extLst>
          </p:cNvPr>
          <p:cNvSpPr txBox="1">
            <a:spLocks/>
          </p:cNvSpPr>
          <p:nvPr/>
        </p:nvSpPr>
        <p:spPr>
          <a:xfrm>
            <a:off x="3705551" y="241976"/>
            <a:ext cx="4780898" cy="1249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00" tIns="121900" rIns="121900" bIns="121900">
            <a:normAutofit fontScale="82500" lnSpcReduction="20000"/>
          </a:bodyPr>
          <a:lstStyle>
            <a:lvl1pPr marL="0" marR="0" indent="0" algn="l" defTabSz="2438400" rtl="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200" b="0" i="0" u="none" strike="noStrike" cap="none" spc="0" baseline="0">
                <a:solidFill>
                  <a:srgbClr val="000000"/>
                </a:solidFill>
                <a:uFillTx/>
                <a:latin typeface="Vibur"/>
                <a:ea typeface="Vibur"/>
                <a:cs typeface="Vibur"/>
                <a:sym typeface="Vibur"/>
              </a:defRPr>
            </a:lvl1pPr>
            <a:lvl2pPr marL="0" marR="0" indent="4572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r" defTabSz="2438338" rtl="1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defTabSz="1219200"/>
            <a:r>
              <a:rPr lang="ar-KW" sz="4600" b="1" kern="0" dirty="0"/>
              <a:t>اختار باب ثم اجب </a:t>
            </a:r>
          </a:p>
          <a:p>
            <a:pPr algn="ctr" defTabSz="1219200"/>
            <a:r>
              <a:rPr lang="ar-KW" sz="4600" b="1" kern="0" dirty="0"/>
              <a:t>هل انت مستعد ؟ </a:t>
            </a:r>
            <a:endParaRPr lang="en-US" sz="4600" b="1" kern="0"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تجميع"/>
          <p:cNvGrpSpPr/>
          <p:nvPr/>
        </p:nvGrpSpPr>
        <p:grpSpPr>
          <a:xfrm>
            <a:off x="8166085" y="1432358"/>
            <a:ext cx="3130356" cy="5229647"/>
            <a:chOff x="0" y="0"/>
            <a:chExt cx="6260709" cy="10459291"/>
          </a:xfrm>
        </p:grpSpPr>
        <p:sp>
          <p:nvSpPr>
            <p:cNvPr id="222" name="دائرة"/>
            <p:cNvSpPr/>
            <p:nvPr/>
          </p:nvSpPr>
          <p:spPr>
            <a:xfrm>
              <a:off x="0" y="0"/>
              <a:ext cx="3513526" cy="3513526"/>
            </a:xfrm>
            <a:prstGeom prst="ellips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  <p:sp>
          <p:nvSpPr>
            <p:cNvPr id="223" name="Google Shape;1998;p46"/>
            <p:cNvSpPr/>
            <p:nvPr/>
          </p:nvSpPr>
          <p:spPr>
            <a:xfrm>
              <a:off x="1449931" y="2521079"/>
              <a:ext cx="4810779" cy="7633516"/>
            </a:xfrm>
            <a:prstGeom prst="roundRect">
              <a:avLst>
                <a:gd name="adj" fmla="val 10839"/>
              </a:avLst>
            </a:prstGeom>
            <a:solidFill>
              <a:srgbClr val="ED220D"/>
            </a:solidFill>
            <a:ln w="12700" cap="flat">
              <a:noFill/>
              <a:miter lim="400000"/>
            </a:ln>
            <a:effectLst/>
          </p:spPr>
          <p:txBody>
            <a:bodyPr wrap="square" lIns="60960" tIns="60960" rIns="60960" bIns="60960" numCol="1" anchor="ctr">
              <a:noAutofit/>
            </a:bodyPr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  <p:sp>
          <p:nvSpPr>
            <p:cNvPr id="224" name="Google Shape;2003;p46"/>
            <p:cNvSpPr/>
            <p:nvPr/>
          </p:nvSpPr>
          <p:spPr>
            <a:xfrm>
              <a:off x="1117953" y="2825776"/>
              <a:ext cx="4810778" cy="7633516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0960" tIns="60960" rIns="60960" bIns="60960" numCol="1" anchor="ctr">
              <a:noAutofit/>
            </a:bodyPr>
            <a:lstStyle/>
            <a:p>
              <a:pPr algn="l" defTabSz="1219200" rtl="0" hangingPunct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008;p46"/>
            <p:cNvSpPr/>
            <p:nvPr/>
          </p:nvSpPr>
          <p:spPr>
            <a:xfrm>
              <a:off x="1100141" y="4389301"/>
              <a:ext cx="481077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0960" tIns="60960" rIns="60960" bIns="60960" numCol="1" anchor="t">
              <a:noAutofit/>
            </a:bodyPr>
            <a:lstStyle/>
            <a:p>
              <a:pPr algn="l" defTabSz="1219200" rtl="0" hangingPunct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2" name="دائرة"/>
          <p:cNvSpPr/>
          <p:nvPr/>
        </p:nvSpPr>
        <p:spPr>
          <a:xfrm>
            <a:off x="5308730" y="2966273"/>
            <a:ext cx="428499" cy="42849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1600" kern="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BB9549A-BECA-486F-A289-351BF5011DD0}"/>
              </a:ext>
            </a:extLst>
          </p:cNvPr>
          <p:cNvSpPr txBox="1"/>
          <p:nvPr/>
        </p:nvSpPr>
        <p:spPr>
          <a:xfrm>
            <a:off x="2100263" y="494233"/>
            <a:ext cx="6243638" cy="466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169" hangingPunct="0"/>
            <a:endParaRPr lang="en-US" sz="2700" b="1" kern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B30BD61-A884-4B45-B924-FE2783FAA554}"/>
              </a:ext>
            </a:extLst>
          </p:cNvPr>
          <p:cNvGrpSpPr/>
          <p:nvPr/>
        </p:nvGrpSpPr>
        <p:grpSpPr>
          <a:xfrm>
            <a:off x="8615842" y="1643368"/>
            <a:ext cx="2493223" cy="4398088"/>
            <a:chOff x="17231683" y="3286736"/>
            <a:chExt cx="4986446" cy="8796176"/>
          </a:xfrm>
        </p:grpSpPr>
        <p:sp>
          <p:nvSpPr>
            <p:cNvPr id="234" name="دائرة"/>
            <p:cNvSpPr/>
            <p:nvPr/>
          </p:nvSpPr>
          <p:spPr>
            <a:xfrm>
              <a:off x="17646492" y="5932545"/>
              <a:ext cx="856998" cy="856997"/>
            </a:xfrm>
            <a:prstGeom prst="ellipse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78318FD9-BF4C-428C-87E6-D59D2C62BBDA}"/>
                </a:ext>
              </a:extLst>
            </p:cNvPr>
            <p:cNvSpPr/>
            <p:nvPr/>
          </p:nvSpPr>
          <p:spPr>
            <a:xfrm>
              <a:off x="17774307" y="9839147"/>
              <a:ext cx="4358368" cy="59503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US" sz="1600" kern="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endParaRPr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0CBD4B0F-2F86-43E3-8546-FF321B642B0E}"/>
                </a:ext>
              </a:extLst>
            </p:cNvPr>
            <p:cNvSpPr txBox="1"/>
            <p:nvPr/>
          </p:nvSpPr>
          <p:spPr>
            <a:xfrm>
              <a:off x="17664841" y="7917670"/>
              <a:ext cx="4553288" cy="4165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1219169" hangingPunct="0"/>
              <a:r>
                <a:rPr lang="ar-KW" sz="6600" b="1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أسلوب</a:t>
              </a:r>
            </a:p>
            <a:p>
              <a:pPr algn="ctr" defTabSz="1219169" hangingPunct="0"/>
              <a:r>
                <a:rPr lang="ar-KW" sz="6600" b="1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تعجب</a:t>
              </a:r>
              <a:endParaRPr lang="en-US" sz="66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E8F5F70-4424-4D2D-AA77-9AB0DD336E24}"/>
                </a:ext>
              </a:extLst>
            </p:cNvPr>
            <p:cNvSpPr txBox="1"/>
            <p:nvPr/>
          </p:nvSpPr>
          <p:spPr>
            <a:xfrm>
              <a:off x="17231683" y="3286736"/>
              <a:ext cx="1714500" cy="2657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1219169" hangingPunct="0"/>
              <a:r>
                <a:rPr lang="ar-KW" sz="8300" b="1" kern="0" dirty="0">
                  <a:solidFill>
                    <a:srgbClr val="5E5E5E"/>
                  </a:solidFill>
                  <a:latin typeface="Helvetica Neue"/>
                  <a:sym typeface="Helvetica Neue"/>
                </a:rPr>
                <a:t>3</a:t>
              </a:r>
              <a:endParaRPr lang="en-US" sz="8300" b="1" kern="0" dirty="0">
                <a:solidFill>
                  <a:srgbClr val="5E5E5E"/>
                </a:solidFill>
                <a:latin typeface="Helvetica Neue"/>
                <a:sym typeface="Helvetica Neue"/>
              </a:endParaRPr>
            </a:p>
          </p:txBody>
        </p:sp>
      </p:grpSp>
      <p:pic>
        <p:nvPicPr>
          <p:cNvPr id="28" name="رسم 27" descr="السهم: انعطاف أفقي مع تعبئة خالصة">
            <a:hlinkClick r:id="rId3" action="ppaction://hlinksldjump"/>
            <a:extLst>
              <a:ext uri="{FF2B5EF4-FFF2-40B4-BE49-F238E27FC236}">
                <a16:creationId xmlns:a16="http://schemas.microsoft.com/office/drawing/2014/main" id="{B42D29FD-0578-4A5D-B805-38C43F772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1546" y="881494"/>
            <a:ext cx="843468" cy="843468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55C2510-2E97-4D20-970C-B29A3F56FE88}"/>
              </a:ext>
            </a:extLst>
          </p:cNvPr>
          <p:cNvSpPr txBox="1"/>
          <p:nvPr/>
        </p:nvSpPr>
        <p:spPr>
          <a:xfrm>
            <a:off x="1505773" y="269279"/>
            <a:ext cx="8129576" cy="130497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كيف تكون الرحمة الحيوان ؟</a:t>
            </a: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نوع الأسلوب  من بين البدائل الآتية :                        </a:t>
            </a:r>
            <a:endParaRPr lang="en-US" sz="6000" b="1" kern="0" dirty="0">
              <a:solidFill>
                <a:schemeClr val="bg2">
                  <a:lumMod val="1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  <a:sym typeface="Helvetica Neue"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C5A5D06-FA8C-46DA-B5EB-BF52C0488244}"/>
              </a:ext>
            </a:extLst>
          </p:cNvPr>
          <p:cNvGrpSpPr/>
          <p:nvPr/>
        </p:nvGrpSpPr>
        <p:grpSpPr>
          <a:xfrm>
            <a:off x="4553566" y="1572314"/>
            <a:ext cx="3041809" cy="4949734"/>
            <a:chOff x="9107132" y="3144628"/>
            <a:chExt cx="6083618" cy="9899468"/>
          </a:xfrm>
        </p:grpSpPr>
        <p:grpSp>
          <p:nvGrpSpPr>
            <p:cNvPr id="221" name="تجميع"/>
            <p:cNvGrpSpPr/>
            <p:nvPr/>
          </p:nvGrpSpPr>
          <p:grpSpPr>
            <a:xfrm>
              <a:off x="9107132" y="3144628"/>
              <a:ext cx="6083618" cy="9899468"/>
              <a:chOff x="0" y="0"/>
              <a:chExt cx="6083617" cy="9899467"/>
            </a:xfrm>
          </p:grpSpPr>
          <p:sp>
            <p:nvSpPr>
              <p:cNvPr id="217" name="دائرة"/>
              <p:cNvSpPr/>
              <p:nvPr/>
            </p:nvSpPr>
            <p:spPr>
              <a:xfrm>
                <a:off x="0" y="0"/>
                <a:ext cx="3325468" cy="3325468"/>
              </a:xfrm>
              <a:prstGeom prst="ellips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218" name="Google Shape;1997;p46"/>
              <p:cNvSpPr/>
              <p:nvPr/>
            </p:nvSpPr>
            <p:spPr>
              <a:xfrm>
                <a:off x="1530332" y="2386141"/>
                <a:ext cx="4553286" cy="7224938"/>
              </a:xfrm>
              <a:prstGeom prst="roundRect">
                <a:avLst>
                  <a:gd name="adj" fmla="val 10839"/>
                </a:avLst>
              </a:prstGeom>
              <a:solidFill>
                <a:srgbClr val="F6DC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60" tIns="60960" rIns="60960" bIns="60960" numCol="1" anchor="ctr">
                <a:noAutofit/>
              </a:bodyPr>
              <a:lstStyle/>
              <a:p>
                <a:pPr algn="l" defTabSz="1219200" rtl="0" hangingPunct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002;p46"/>
              <p:cNvSpPr/>
              <p:nvPr/>
            </p:nvSpPr>
            <p:spPr>
              <a:xfrm>
                <a:off x="1206148" y="2674529"/>
                <a:ext cx="4553286" cy="7224939"/>
              </a:xfrm>
              <a:prstGeom prst="roundRect">
                <a:avLst>
                  <a:gd name="adj" fmla="val 10839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0960" tIns="60960" rIns="60960" bIns="60960" numCol="1" anchor="ctr">
                <a:noAutofit/>
              </a:bodyPr>
              <a:lstStyle/>
              <a:p>
                <a:pPr algn="l" defTabSz="1219200" rtl="0" hangingPunct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007;p46"/>
              <p:cNvSpPr/>
              <p:nvPr/>
            </p:nvSpPr>
            <p:spPr>
              <a:xfrm>
                <a:off x="1208325" y="4154367"/>
                <a:ext cx="4553286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0960" tIns="60960" rIns="60960" bIns="60960" numCol="1" anchor="t">
                <a:noAutofit/>
              </a:bodyPr>
              <a:lstStyle/>
              <a:p>
                <a:pPr algn="l" defTabSz="1219200" rtl="0" hangingPunct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D8DFB437-71F0-49D0-B22A-C24BD5A759C1}"/>
                </a:ext>
              </a:extLst>
            </p:cNvPr>
            <p:cNvSpPr/>
            <p:nvPr/>
          </p:nvSpPr>
          <p:spPr>
            <a:xfrm>
              <a:off x="10535474" y="9729834"/>
              <a:ext cx="4237116" cy="59503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US" sz="1600" kern="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endParaRPr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0C9B169F-479F-4B16-BC1E-3C2DDFC6E429}"/>
                </a:ext>
              </a:extLst>
            </p:cNvPr>
            <p:cNvSpPr txBox="1"/>
            <p:nvPr/>
          </p:nvSpPr>
          <p:spPr>
            <a:xfrm>
              <a:off x="9780214" y="3393714"/>
              <a:ext cx="1714500" cy="2657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1219169" hangingPunct="0"/>
              <a:r>
                <a:rPr lang="ar-KW" sz="8300" b="1" kern="0" dirty="0">
                  <a:solidFill>
                    <a:srgbClr val="5E5E5E"/>
                  </a:solidFill>
                  <a:latin typeface="Helvetica Neue"/>
                  <a:sym typeface="Helvetica Neue"/>
                </a:rPr>
                <a:t>2</a:t>
              </a:r>
              <a:endParaRPr lang="en-US" sz="8300" b="1" kern="0" dirty="0">
                <a:solidFill>
                  <a:srgbClr val="5E5E5E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99B06BB3-4766-445F-BA25-7DBC6C0F0A93}"/>
                </a:ext>
              </a:extLst>
            </p:cNvPr>
            <p:cNvSpPr txBox="1"/>
            <p:nvPr/>
          </p:nvSpPr>
          <p:spPr>
            <a:xfrm>
              <a:off x="10529788" y="7917672"/>
              <a:ext cx="4553288" cy="4165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1219169" hangingPunct="0"/>
              <a:r>
                <a:rPr lang="ar-KW" sz="6600" b="1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أسلوب</a:t>
              </a:r>
            </a:p>
            <a:p>
              <a:pPr algn="ctr" defTabSz="1219169" hangingPunct="0"/>
              <a:r>
                <a:rPr lang="ar-KW" sz="6600" b="1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استفهام</a:t>
              </a:r>
              <a:endParaRPr lang="en-US" sz="66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1CC3DA1-50A2-4AC8-8D8A-CF3DFE66E436}"/>
              </a:ext>
            </a:extLst>
          </p:cNvPr>
          <p:cNvGrpSpPr/>
          <p:nvPr/>
        </p:nvGrpSpPr>
        <p:grpSpPr>
          <a:xfrm>
            <a:off x="564711" y="1610888"/>
            <a:ext cx="3193694" cy="4872587"/>
            <a:chOff x="1129422" y="3221775"/>
            <a:chExt cx="6387387" cy="9745173"/>
          </a:xfrm>
        </p:grpSpPr>
        <p:grpSp>
          <p:nvGrpSpPr>
            <p:cNvPr id="231" name="تجميع"/>
            <p:cNvGrpSpPr/>
            <p:nvPr/>
          </p:nvGrpSpPr>
          <p:grpSpPr>
            <a:xfrm>
              <a:off x="1129422" y="3221775"/>
              <a:ext cx="6387387" cy="9745173"/>
              <a:chOff x="0" y="0"/>
              <a:chExt cx="6387385" cy="9745172"/>
            </a:xfrm>
          </p:grpSpPr>
          <p:sp>
            <p:nvSpPr>
              <p:cNvPr id="227" name="دائرة"/>
              <p:cNvSpPr/>
              <p:nvPr/>
            </p:nvSpPr>
            <p:spPr>
              <a:xfrm>
                <a:off x="0" y="0"/>
                <a:ext cx="3359107" cy="3359107"/>
              </a:xfrm>
              <a:prstGeom prst="ellips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228" name="Google Shape;1999;p46"/>
              <p:cNvSpPr/>
              <p:nvPr/>
            </p:nvSpPr>
            <p:spPr>
              <a:xfrm>
                <a:off x="1788041" y="2155844"/>
                <a:ext cx="4599345" cy="7298024"/>
              </a:xfrm>
              <a:prstGeom prst="roundRect">
                <a:avLst>
                  <a:gd name="adj" fmla="val 10839"/>
                </a:avLst>
              </a:prstGeom>
              <a:solidFill>
                <a:srgbClr val="60D93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60" tIns="60960" rIns="60960" bIns="6096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000000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000000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229" name="Google Shape;2004;p46"/>
              <p:cNvSpPr/>
              <p:nvPr/>
            </p:nvSpPr>
            <p:spPr>
              <a:xfrm>
                <a:off x="1462743" y="2447150"/>
                <a:ext cx="4599345" cy="7298023"/>
              </a:xfrm>
              <a:prstGeom prst="roundRect">
                <a:avLst>
                  <a:gd name="adj" fmla="val 10839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0960" tIns="60960" rIns="60960" bIns="60960" numCol="1" anchor="ctr">
                <a:noAutofit/>
              </a:bodyPr>
              <a:lstStyle/>
              <a:p>
                <a:pPr algn="l" defTabSz="1219200" rtl="0" hangingPunct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009;p46"/>
              <p:cNvSpPr/>
              <p:nvPr/>
            </p:nvSpPr>
            <p:spPr>
              <a:xfrm>
                <a:off x="1462743" y="3941957"/>
                <a:ext cx="4599345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0960" tIns="60960" rIns="60960" bIns="60960" numCol="1" anchor="t">
                <a:noAutofit/>
              </a:bodyPr>
              <a:lstStyle/>
              <a:p>
                <a:pPr algn="l" defTabSz="1219200" rtl="0" hangingPunct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3" name="دائرة"/>
            <p:cNvSpPr/>
            <p:nvPr/>
          </p:nvSpPr>
          <p:spPr>
            <a:xfrm>
              <a:off x="3011545" y="5932545"/>
              <a:ext cx="856997" cy="856997"/>
            </a:xfrm>
            <a:prstGeom prst="ellipse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571470DE-DCB0-4093-9671-BA45D3DAD3F2}"/>
                </a:ext>
              </a:extLst>
            </p:cNvPr>
            <p:cNvSpPr/>
            <p:nvPr/>
          </p:nvSpPr>
          <p:spPr>
            <a:xfrm>
              <a:off x="2925820" y="9729834"/>
              <a:ext cx="4237115" cy="59503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US" sz="1600" kern="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48EBD395-5EE9-4F02-AF3A-2455A0EE231E}"/>
                </a:ext>
              </a:extLst>
            </p:cNvPr>
            <p:cNvSpPr txBox="1"/>
            <p:nvPr/>
          </p:nvSpPr>
          <p:spPr>
            <a:xfrm>
              <a:off x="1943100" y="3393715"/>
              <a:ext cx="1714500" cy="2657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1219169" hangingPunct="0"/>
              <a:r>
                <a:rPr lang="ar-KW" sz="8300" b="1" kern="0" dirty="0">
                  <a:solidFill>
                    <a:srgbClr val="5E5E5E"/>
                  </a:solidFill>
                  <a:latin typeface="Helvetica Neue"/>
                  <a:sym typeface="Helvetica Neue"/>
                </a:rPr>
                <a:t>1</a:t>
              </a:r>
              <a:endParaRPr lang="en-US" sz="8300" b="1" kern="0" dirty="0">
                <a:solidFill>
                  <a:srgbClr val="5E5E5E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2C7FF153-9A98-4843-885C-ED9F93A18E01}"/>
                </a:ext>
              </a:extLst>
            </p:cNvPr>
            <p:cNvSpPr txBox="1"/>
            <p:nvPr/>
          </p:nvSpPr>
          <p:spPr>
            <a:xfrm>
              <a:off x="2659612" y="7733003"/>
              <a:ext cx="4553287" cy="45345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1219169" hangingPunct="0"/>
              <a:r>
                <a:rPr lang="ar-KW" sz="7200" b="1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أسلوب</a:t>
              </a:r>
            </a:p>
            <a:p>
              <a:pPr algn="ctr" defTabSz="1219169" hangingPunct="0"/>
              <a:r>
                <a:rPr lang="ar-KW" sz="7200" b="1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نفي</a:t>
              </a:r>
              <a:endParaRPr lang="en-US" sz="72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</p:grpSp>
      <p:pic>
        <p:nvPicPr>
          <p:cNvPr id="10" name="صورة 9">
            <a:hlinkClick r:id="rId6" action="ppaction://hlinksldjump"/>
            <a:extLst>
              <a:ext uri="{FF2B5EF4-FFF2-40B4-BE49-F238E27FC236}">
                <a16:creationId xmlns:a16="http://schemas.microsoft.com/office/drawing/2014/main" id="{0BF87477-BEDE-4294-9310-D4007BE4B2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9272" y1="35817" x2="59272" y2="35817"/>
                        <a14:foregroundMark x1="58171" y1="35648" x2="58171" y2="35648"/>
                        <a14:foregroundMark x1="50296" y1="40390" x2="50296" y2="40390"/>
                        <a14:foregroundMark x1="54022" y1="40813" x2="54022" y2="40813"/>
                        <a14:foregroundMark x1="50296" y1="38781" x2="50296" y2="38781"/>
                        <a14:foregroundMark x1="40051" y1="32938" x2="40051" y2="32938"/>
                        <a14:foregroundMark x1="40051" y1="32938" x2="40051" y2="32938"/>
                        <a14:foregroundMark x1="42591" y1="35817" x2="42591" y2="35817"/>
                        <a14:foregroundMark x1="46317" y1="40644" x2="46317" y2="40644"/>
                        <a14:foregroundMark x1="39543" y1="33531" x2="39543" y2="33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634" y="4996341"/>
            <a:ext cx="2118558" cy="21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622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ٔ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رسم 5" descr="السهم: انعطاف أفقي مع تعبئة خالصة">
            <a:hlinkClick r:id="rId3" action="ppaction://hlinksldjump"/>
            <a:extLst>
              <a:ext uri="{FF2B5EF4-FFF2-40B4-BE49-F238E27FC236}">
                <a16:creationId xmlns:a16="http://schemas.microsoft.com/office/drawing/2014/main" id="{33C391DA-3A3F-4CDE-85DF-7BC1EEEF7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1546" y="881494"/>
            <a:ext cx="843468" cy="843468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8869B68-F057-469C-8F93-32C589EE75EA}"/>
              </a:ext>
            </a:extLst>
          </p:cNvPr>
          <p:cNvGrpSpPr/>
          <p:nvPr/>
        </p:nvGrpSpPr>
        <p:grpSpPr>
          <a:xfrm>
            <a:off x="8166085" y="1432358"/>
            <a:ext cx="3130356" cy="5229647"/>
            <a:chOff x="16332170" y="2864715"/>
            <a:chExt cx="6260711" cy="10459293"/>
          </a:xfrm>
        </p:grpSpPr>
        <p:grpSp>
          <p:nvGrpSpPr>
            <p:cNvPr id="226" name="تجميع"/>
            <p:cNvGrpSpPr/>
            <p:nvPr/>
          </p:nvGrpSpPr>
          <p:grpSpPr>
            <a:xfrm>
              <a:off x="16332170" y="2864715"/>
              <a:ext cx="6260711" cy="10459293"/>
              <a:chOff x="0" y="0"/>
              <a:chExt cx="6260709" cy="10459291"/>
            </a:xfrm>
          </p:grpSpPr>
          <p:sp>
            <p:nvSpPr>
              <p:cNvPr id="222" name="دائرة"/>
              <p:cNvSpPr/>
              <p:nvPr/>
            </p:nvSpPr>
            <p:spPr>
              <a:xfrm>
                <a:off x="0" y="0"/>
                <a:ext cx="3513526" cy="3513526"/>
              </a:xfrm>
              <a:prstGeom prst="ellips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223" name="Google Shape;1998;p46"/>
              <p:cNvSpPr/>
              <p:nvPr/>
            </p:nvSpPr>
            <p:spPr>
              <a:xfrm>
                <a:off x="1449931" y="2521079"/>
                <a:ext cx="4810779" cy="7633516"/>
              </a:xfrm>
              <a:prstGeom prst="roundRect">
                <a:avLst>
                  <a:gd name="adj" fmla="val 10839"/>
                </a:avLst>
              </a:prstGeom>
              <a:solidFill>
                <a:srgbClr val="ED22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60" tIns="60960" rIns="60960" bIns="6096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224" name="Google Shape;2003;p46"/>
              <p:cNvSpPr/>
              <p:nvPr/>
            </p:nvSpPr>
            <p:spPr>
              <a:xfrm>
                <a:off x="1117953" y="2825776"/>
                <a:ext cx="4810778" cy="7633516"/>
              </a:xfrm>
              <a:prstGeom prst="roundRect">
                <a:avLst>
                  <a:gd name="adj" fmla="val 10839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0960" tIns="60960" rIns="60960" bIns="60960" numCol="1" anchor="ctr">
                <a:noAutofit/>
              </a:bodyPr>
              <a:lstStyle/>
              <a:p>
                <a:pPr algn="l" defTabSz="1219200" rtl="0" hangingPunct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008;p46"/>
              <p:cNvSpPr/>
              <p:nvPr/>
            </p:nvSpPr>
            <p:spPr>
              <a:xfrm>
                <a:off x="1100141" y="4389301"/>
                <a:ext cx="4810779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0960" tIns="60960" rIns="60960" bIns="60960" numCol="1" anchor="t">
                <a:noAutofit/>
              </a:bodyPr>
              <a:lstStyle/>
              <a:p>
                <a:pPr algn="l" defTabSz="1219200" rtl="0" hangingPunct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03828D3C-591A-4047-BAC1-A4AD6673A38D}"/>
                </a:ext>
              </a:extLst>
            </p:cNvPr>
            <p:cNvGrpSpPr/>
            <p:nvPr/>
          </p:nvGrpSpPr>
          <p:grpSpPr>
            <a:xfrm>
              <a:off x="17231683" y="3286736"/>
              <a:ext cx="4986446" cy="8796176"/>
              <a:chOff x="17231683" y="3286736"/>
              <a:chExt cx="4986446" cy="8796176"/>
            </a:xfrm>
          </p:grpSpPr>
          <p:sp>
            <p:nvSpPr>
              <p:cNvPr id="234" name="دائرة"/>
              <p:cNvSpPr/>
              <p:nvPr/>
            </p:nvSpPr>
            <p:spPr>
              <a:xfrm>
                <a:off x="17646492" y="5932545"/>
                <a:ext cx="856998" cy="856997"/>
              </a:xfrm>
              <a:prstGeom prst="ellipse">
                <a:avLst/>
              </a:prstGeom>
              <a:solidFill>
                <a:srgbClr val="000000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22" name="مستطيل 21">
                <a:extLst>
                  <a:ext uri="{FF2B5EF4-FFF2-40B4-BE49-F238E27FC236}">
                    <a16:creationId xmlns:a16="http://schemas.microsoft.com/office/drawing/2014/main" id="{78318FD9-BF4C-428C-87E6-D59D2C62BBDA}"/>
                  </a:ext>
                </a:extLst>
              </p:cNvPr>
              <p:cNvSpPr/>
              <p:nvPr/>
            </p:nvSpPr>
            <p:spPr>
              <a:xfrm>
                <a:off x="17774307" y="9839148"/>
                <a:ext cx="4358368" cy="595034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ctr">
                <a:spAutoFit/>
              </a:bodyPr>
              <a:lstStyle/>
              <a:p>
                <a:pPr algn="ctr" defTabSz="412750" hangingPunct="0"/>
                <a:endParaRPr lang="en-US" sz="1600" kern="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endParaRPr>
              </a:p>
            </p:txBody>
          </p:sp>
          <p:sp>
            <p:nvSpPr>
              <p:cNvPr id="26" name="مربع نص 25">
                <a:extLst>
                  <a:ext uri="{FF2B5EF4-FFF2-40B4-BE49-F238E27FC236}">
                    <a16:creationId xmlns:a16="http://schemas.microsoft.com/office/drawing/2014/main" id="{371A8439-91D7-4EBA-8FDD-393B5D18B933}"/>
                  </a:ext>
                </a:extLst>
              </p:cNvPr>
              <p:cNvSpPr txBox="1"/>
              <p:nvPr/>
            </p:nvSpPr>
            <p:spPr>
              <a:xfrm>
                <a:off x="17231683" y="3286736"/>
                <a:ext cx="1714500" cy="2657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ctr">
                <a:spAutoFit/>
              </a:bodyPr>
              <a:lstStyle/>
              <a:p>
                <a:pPr algn="ctr" defTabSz="1219169" hangingPunct="0"/>
                <a:r>
                  <a:rPr lang="ar-KW" sz="8300" b="1" kern="0" dirty="0">
                    <a:solidFill>
                      <a:srgbClr val="5E5E5E"/>
                    </a:solidFill>
                    <a:latin typeface="Helvetica Neue"/>
                    <a:sym typeface="Helvetica Neue"/>
                  </a:rPr>
                  <a:t>3</a:t>
                </a:r>
                <a:endParaRPr lang="en-US" sz="8300" b="1" kern="0" dirty="0">
                  <a:solidFill>
                    <a:srgbClr val="5E5E5E"/>
                  </a:solidFill>
                  <a:latin typeface="Helvetica Neue"/>
                  <a:sym typeface="Helvetica Neue"/>
                </a:endParaRPr>
              </a:p>
            </p:txBody>
          </p:sp>
          <p:sp>
            <p:nvSpPr>
              <p:cNvPr id="28" name="مربع نص 27">
                <a:extLst>
                  <a:ext uri="{FF2B5EF4-FFF2-40B4-BE49-F238E27FC236}">
                    <a16:creationId xmlns:a16="http://schemas.microsoft.com/office/drawing/2014/main" id="{E9D9D55B-53FC-48A1-8B81-8726B73FEDE8}"/>
                  </a:ext>
                </a:extLst>
              </p:cNvPr>
              <p:cNvSpPr txBox="1"/>
              <p:nvPr/>
            </p:nvSpPr>
            <p:spPr>
              <a:xfrm>
                <a:off x="17664841" y="7917670"/>
                <a:ext cx="4553288" cy="41652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ctr">
                <a:spAutoFit/>
              </a:bodyPr>
              <a:lstStyle/>
              <a:p>
                <a:pPr algn="ctr" defTabSz="1219169" hangingPunct="0"/>
                <a:r>
                  <a:rPr lang="ar-KW" sz="6600" b="1" kern="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 Neue"/>
                  </a:rPr>
                  <a:t>أسلوب</a:t>
                </a:r>
              </a:p>
              <a:p>
                <a:pPr algn="ctr" defTabSz="1219169" hangingPunct="0"/>
                <a:r>
                  <a:rPr lang="ar-KW" sz="6600" b="1" kern="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 Neue"/>
                  </a:rPr>
                  <a:t>نفي</a:t>
                </a:r>
                <a:endParaRPr lang="en-US" sz="6600" b="1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endParaRPr>
              </a:p>
            </p:txBody>
          </p:sp>
        </p:grp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557AFEB5-7729-4C6A-8034-2809A7FA11F5}"/>
              </a:ext>
            </a:extLst>
          </p:cNvPr>
          <p:cNvGrpSpPr/>
          <p:nvPr/>
        </p:nvGrpSpPr>
        <p:grpSpPr>
          <a:xfrm>
            <a:off x="4553566" y="1572314"/>
            <a:ext cx="3041809" cy="4949734"/>
            <a:chOff x="9107132" y="3144628"/>
            <a:chExt cx="6083618" cy="9899468"/>
          </a:xfrm>
        </p:grpSpPr>
        <p:grpSp>
          <p:nvGrpSpPr>
            <p:cNvPr id="221" name="تجميع"/>
            <p:cNvGrpSpPr/>
            <p:nvPr/>
          </p:nvGrpSpPr>
          <p:grpSpPr>
            <a:xfrm>
              <a:off x="9107132" y="3144628"/>
              <a:ext cx="6083618" cy="9899468"/>
              <a:chOff x="0" y="0"/>
              <a:chExt cx="6083617" cy="9899467"/>
            </a:xfrm>
          </p:grpSpPr>
          <p:sp>
            <p:nvSpPr>
              <p:cNvPr id="217" name="دائرة"/>
              <p:cNvSpPr/>
              <p:nvPr/>
            </p:nvSpPr>
            <p:spPr>
              <a:xfrm>
                <a:off x="0" y="0"/>
                <a:ext cx="3325468" cy="3325468"/>
              </a:xfrm>
              <a:prstGeom prst="ellips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218" name="Google Shape;1997;p46"/>
              <p:cNvSpPr/>
              <p:nvPr/>
            </p:nvSpPr>
            <p:spPr>
              <a:xfrm>
                <a:off x="1530332" y="2386141"/>
                <a:ext cx="4553286" cy="7224938"/>
              </a:xfrm>
              <a:prstGeom prst="roundRect">
                <a:avLst>
                  <a:gd name="adj" fmla="val 10839"/>
                </a:avLst>
              </a:prstGeom>
              <a:solidFill>
                <a:srgbClr val="F6DC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60" tIns="60960" rIns="60960" bIns="60960" numCol="1" anchor="ctr">
                <a:noAutofit/>
              </a:bodyPr>
              <a:lstStyle/>
              <a:p>
                <a:pPr algn="l" defTabSz="1219200" rtl="0" hangingPunct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002;p46"/>
              <p:cNvSpPr/>
              <p:nvPr/>
            </p:nvSpPr>
            <p:spPr>
              <a:xfrm>
                <a:off x="1206148" y="2674529"/>
                <a:ext cx="4553286" cy="7224939"/>
              </a:xfrm>
              <a:prstGeom prst="roundRect">
                <a:avLst>
                  <a:gd name="adj" fmla="val 10839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0960" tIns="60960" rIns="60960" bIns="60960" numCol="1" anchor="ctr">
                <a:noAutofit/>
              </a:bodyPr>
              <a:lstStyle/>
              <a:p>
                <a:pPr algn="l" defTabSz="1219200" rtl="0" hangingPunct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007;p46"/>
              <p:cNvSpPr/>
              <p:nvPr/>
            </p:nvSpPr>
            <p:spPr>
              <a:xfrm>
                <a:off x="1208325" y="4154367"/>
                <a:ext cx="4553286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0960" tIns="60960" rIns="60960" bIns="60960" numCol="1" anchor="t">
                <a:noAutofit/>
              </a:bodyPr>
              <a:lstStyle/>
              <a:p>
                <a:pPr algn="l" defTabSz="1219200" rtl="0" hangingPunct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مجموعة 3">
              <a:extLst>
                <a:ext uri="{FF2B5EF4-FFF2-40B4-BE49-F238E27FC236}">
                  <a16:creationId xmlns:a16="http://schemas.microsoft.com/office/drawing/2014/main" id="{54BC8719-73A3-4B7D-91CA-D8D2738CDF73}"/>
                </a:ext>
              </a:extLst>
            </p:cNvPr>
            <p:cNvGrpSpPr/>
            <p:nvPr/>
          </p:nvGrpSpPr>
          <p:grpSpPr>
            <a:xfrm>
              <a:off x="9780214" y="3393714"/>
              <a:ext cx="5302862" cy="8689198"/>
              <a:chOff x="9780214" y="3393714"/>
              <a:chExt cx="5302862" cy="8689198"/>
            </a:xfrm>
          </p:grpSpPr>
          <p:sp>
            <p:nvSpPr>
              <p:cNvPr id="232" name="دائرة"/>
              <p:cNvSpPr/>
              <p:nvPr/>
            </p:nvSpPr>
            <p:spPr>
              <a:xfrm>
                <a:off x="10617459" y="5932545"/>
                <a:ext cx="856997" cy="856997"/>
              </a:xfrm>
              <a:prstGeom prst="ellipse">
                <a:avLst/>
              </a:prstGeom>
              <a:solidFill>
                <a:srgbClr val="000000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21" name="مستطيل 20">
                <a:extLst>
                  <a:ext uri="{FF2B5EF4-FFF2-40B4-BE49-F238E27FC236}">
                    <a16:creationId xmlns:a16="http://schemas.microsoft.com/office/drawing/2014/main" id="{D8DFB437-71F0-49D0-B22A-C24BD5A759C1}"/>
                  </a:ext>
                </a:extLst>
              </p:cNvPr>
              <p:cNvSpPr/>
              <p:nvPr/>
            </p:nvSpPr>
            <p:spPr>
              <a:xfrm>
                <a:off x="10535474" y="9729833"/>
                <a:ext cx="4237116" cy="595034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ctr">
                <a:spAutoFit/>
              </a:bodyPr>
              <a:lstStyle/>
              <a:p>
                <a:pPr algn="ctr" defTabSz="412750" hangingPunct="0"/>
                <a:endParaRPr lang="en-US" sz="1600" kern="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endParaRPr>
              </a:p>
            </p:txBody>
          </p:sp>
          <p:sp>
            <p:nvSpPr>
              <p:cNvPr id="25" name="مربع نص 24">
                <a:extLst>
                  <a:ext uri="{FF2B5EF4-FFF2-40B4-BE49-F238E27FC236}">
                    <a16:creationId xmlns:a16="http://schemas.microsoft.com/office/drawing/2014/main" id="{F804A10D-1D94-4D2B-8520-C9C26288DEBF}"/>
                  </a:ext>
                </a:extLst>
              </p:cNvPr>
              <p:cNvSpPr txBox="1"/>
              <p:nvPr/>
            </p:nvSpPr>
            <p:spPr>
              <a:xfrm>
                <a:off x="9780214" y="3393714"/>
                <a:ext cx="1714500" cy="2657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ctr">
                <a:spAutoFit/>
              </a:bodyPr>
              <a:lstStyle/>
              <a:p>
                <a:pPr algn="ctr" defTabSz="1219169" hangingPunct="0"/>
                <a:r>
                  <a:rPr lang="ar-KW" sz="8300" b="1" kern="0" dirty="0">
                    <a:solidFill>
                      <a:srgbClr val="5E5E5E"/>
                    </a:solidFill>
                    <a:latin typeface="Helvetica Neue"/>
                    <a:sym typeface="Helvetica Neue"/>
                  </a:rPr>
                  <a:t>2</a:t>
                </a:r>
                <a:endParaRPr lang="en-US" sz="8300" b="1" kern="0" dirty="0">
                  <a:solidFill>
                    <a:srgbClr val="5E5E5E"/>
                  </a:solidFill>
                  <a:latin typeface="Helvetica Neue"/>
                  <a:sym typeface="Helvetica Neue"/>
                </a:endParaRPr>
              </a:p>
            </p:txBody>
          </p:sp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D1DA731D-1E66-4BF6-97F9-A774923F4C82}"/>
                  </a:ext>
                </a:extLst>
              </p:cNvPr>
              <p:cNvSpPr txBox="1"/>
              <p:nvPr/>
            </p:nvSpPr>
            <p:spPr>
              <a:xfrm>
                <a:off x="10529788" y="7917670"/>
                <a:ext cx="4553288" cy="41652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ctr">
                <a:spAutoFit/>
              </a:bodyPr>
              <a:lstStyle/>
              <a:p>
                <a:pPr algn="ctr" defTabSz="1219169" hangingPunct="0"/>
                <a:r>
                  <a:rPr lang="ar-KW" sz="6600" b="1" kern="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 Neue"/>
                  </a:rPr>
                  <a:t>أسلوب</a:t>
                </a:r>
              </a:p>
              <a:p>
                <a:pPr algn="ctr" defTabSz="1219169" hangingPunct="0"/>
                <a:r>
                  <a:rPr lang="ar-KW" sz="6600" b="1" kern="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Helvetica Neue"/>
                  </a:rPr>
                  <a:t>استفهام</a:t>
                </a:r>
                <a:endParaRPr lang="en-US" sz="6600" b="1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endParaRPr>
              </a:p>
            </p:txBody>
          </p:sp>
        </p:grp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36CBDD70-74A1-4FA3-8B31-E080AD0BA666}"/>
              </a:ext>
            </a:extLst>
          </p:cNvPr>
          <p:cNvGrpSpPr/>
          <p:nvPr/>
        </p:nvGrpSpPr>
        <p:grpSpPr>
          <a:xfrm>
            <a:off x="564711" y="1610888"/>
            <a:ext cx="3193694" cy="4872587"/>
            <a:chOff x="1129422" y="3221775"/>
            <a:chExt cx="6387387" cy="9745173"/>
          </a:xfrm>
        </p:grpSpPr>
        <p:grpSp>
          <p:nvGrpSpPr>
            <p:cNvPr id="231" name="تجميع"/>
            <p:cNvGrpSpPr/>
            <p:nvPr/>
          </p:nvGrpSpPr>
          <p:grpSpPr>
            <a:xfrm>
              <a:off x="1129422" y="3221775"/>
              <a:ext cx="6387387" cy="9745173"/>
              <a:chOff x="0" y="0"/>
              <a:chExt cx="6387385" cy="9745172"/>
            </a:xfrm>
          </p:grpSpPr>
          <p:sp>
            <p:nvSpPr>
              <p:cNvPr id="227" name="دائرة"/>
              <p:cNvSpPr/>
              <p:nvPr/>
            </p:nvSpPr>
            <p:spPr>
              <a:xfrm>
                <a:off x="0" y="0"/>
                <a:ext cx="3359107" cy="3359107"/>
              </a:xfrm>
              <a:prstGeom prst="ellips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228" name="Google Shape;1999;p46"/>
              <p:cNvSpPr/>
              <p:nvPr/>
            </p:nvSpPr>
            <p:spPr>
              <a:xfrm>
                <a:off x="1788041" y="2155844"/>
                <a:ext cx="4599345" cy="7298024"/>
              </a:xfrm>
              <a:prstGeom prst="roundRect">
                <a:avLst>
                  <a:gd name="adj" fmla="val 10839"/>
                </a:avLst>
              </a:prstGeom>
              <a:solidFill>
                <a:srgbClr val="60D93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0960" tIns="60960" rIns="60960" bIns="6096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000000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000000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229" name="Google Shape;2004;p46"/>
              <p:cNvSpPr/>
              <p:nvPr/>
            </p:nvSpPr>
            <p:spPr>
              <a:xfrm>
                <a:off x="1462743" y="2447150"/>
                <a:ext cx="4599345" cy="7298023"/>
              </a:xfrm>
              <a:prstGeom prst="roundRect">
                <a:avLst>
                  <a:gd name="adj" fmla="val 10839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0960" tIns="60960" rIns="60960" bIns="60960" numCol="1" anchor="ctr">
                <a:noAutofit/>
              </a:bodyPr>
              <a:lstStyle/>
              <a:p>
                <a:pPr algn="l" defTabSz="1219200" rtl="0" hangingPunct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009;p46"/>
              <p:cNvSpPr/>
              <p:nvPr/>
            </p:nvSpPr>
            <p:spPr>
              <a:xfrm>
                <a:off x="1462743" y="3941957"/>
                <a:ext cx="4599345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0960" tIns="60960" rIns="60960" bIns="60960" numCol="1" anchor="t">
                <a:noAutofit/>
              </a:bodyPr>
              <a:lstStyle/>
              <a:p>
                <a:pPr algn="l" defTabSz="1219200" rtl="0" hangingPunct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3" name="دائرة"/>
            <p:cNvSpPr/>
            <p:nvPr/>
          </p:nvSpPr>
          <p:spPr>
            <a:xfrm>
              <a:off x="3011545" y="5932545"/>
              <a:ext cx="856997" cy="856997"/>
            </a:xfrm>
            <a:prstGeom prst="ellipse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571470DE-DCB0-4093-9671-BA45D3DAD3F2}"/>
                </a:ext>
              </a:extLst>
            </p:cNvPr>
            <p:cNvSpPr/>
            <p:nvPr/>
          </p:nvSpPr>
          <p:spPr>
            <a:xfrm>
              <a:off x="2925820" y="9729834"/>
              <a:ext cx="4237115" cy="59503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US" sz="1600" kern="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endParaRP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30B5CFA1-C06E-4DD3-9D9E-A83938FEB2AC}"/>
                </a:ext>
              </a:extLst>
            </p:cNvPr>
            <p:cNvSpPr txBox="1"/>
            <p:nvPr/>
          </p:nvSpPr>
          <p:spPr>
            <a:xfrm>
              <a:off x="1943100" y="3393715"/>
              <a:ext cx="1714500" cy="2657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1219169" hangingPunct="0"/>
              <a:r>
                <a:rPr lang="ar-KW" sz="8300" b="1" kern="0" dirty="0">
                  <a:solidFill>
                    <a:srgbClr val="5E5E5E"/>
                  </a:solidFill>
                  <a:latin typeface="Helvetica Neue"/>
                  <a:sym typeface="Helvetica Neue"/>
                </a:rPr>
                <a:t>1</a:t>
              </a:r>
              <a:endParaRPr lang="en-US" sz="8300" b="1" kern="0" dirty="0">
                <a:solidFill>
                  <a:srgbClr val="5E5E5E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A16A8F6A-8F70-4C7B-8389-49C87E8CE827}"/>
                </a:ext>
              </a:extLst>
            </p:cNvPr>
            <p:cNvSpPr txBox="1"/>
            <p:nvPr/>
          </p:nvSpPr>
          <p:spPr>
            <a:xfrm>
              <a:off x="2659612" y="7733003"/>
              <a:ext cx="4553287" cy="45345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1219169" hangingPunct="0"/>
              <a:r>
                <a:rPr lang="ar-KW" sz="7200" b="1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أسلوب</a:t>
              </a:r>
            </a:p>
            <a:p>
              <a:pPr algn="ctr" defTabSz="1219169" hangingPunct="0"/>
              <a:r>
                <a:rPr lang="ar-KW" sz="7200" b="1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تعجب</a:t>
              </a:r>
              <a:endParaRPr lang="en-US" sz="72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</p:grpSp>
      <p:pic>
        <p:nvPicPr>
          <p:cNvPr id="36" name="صورة 35">
            <a:hlinkClick r:id="rId6" action="ppaction://hlinksldjump"/>
            <a:extLst>
              <a:ext uri="{FF2B5EF4-FFF2-40B4-BE49-F238E27FC236}">
                <a16:creationId xmlns:a16="http://schemas.microsoft.com/office/drawing/2014/main" id="{C77BFEC5-46DD-4D87-A3D8-4DD2A82781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9272" y1="35817" x2="59272" y2="35817"/>
                        <a14:foregroundMark x1="58171" y1="35648" x2="58171" y2="35648"/>
                        <a14:foregroundMark x1="50296" y1="40390" x2="50296" y2="40390"/>
                        <a14:foregroundMark x1="54022" y1="40813" x2="54022" y2="40813"/>
                        <a14:foregroundMark x1="50296" y1="38781" x2="50296" y2="38781"/>
                        <a14:foregroundMark x1="40051" y1="32938" x2="40051" y2="32938"/>
                        <a14:foregroundMark x1="40051" y1="32938" x2="40051" y2="32938"/>
                        <a14:foregroundMark x1="42591" y1="35817" x2="42591" y2="35817"/>
                        <a14:foregroundMark x1="46317" y1="40644" x2="46317" y2="40644"/>
                        <a14:foregroundMark x1="39543" y1="33531" x2="39543" y2="33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634" y="4996341"/>
            <a:ext cx="2118558" cy="2118558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26DBDFA-C423-337F-D2AF-9DC8EE903C97}"/>
              </a:ext>
            </a:extLst>
          </p:cNvPr>
          <p:cNvSpPr txBox="1"/>
          <p:nvPr/>
        </p:nvSpPr>
        <p:spPr>
          <a:xfrm>
            <a:off x="1505773" y="269279"/>
            <a:ext cx="8129576" cy="130497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يقسو الإنسان على الفقير.</a:t>
            </a: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نوع الأسلوب  من بين البدائل الآتية :                        </a:t>
            </a:r>
            <a:endParaRPr lang="en-US" sz="6000" b="1" kern="0" dirty="0">
              <a:solidFill>
                <a:schemeClr val="bg2">
                  <a:lumMod val="1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634023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ٔ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G_0066.png" descr="IMG_0066.png"/>
          <p:cNvPicPr>
            <a:picLocks noChangeAspect="1"/>
          </p:cNvPicPr>
          <p:nvPr/>
        </p:nvPicPr>
        <p:blipFill>
          <a:blip r:embed="rId3"/>
          <a:srcRect l="29367" t="12376" r="30378" b="12129"/>
          <a:stretch>
            <a:fillRect/>
          </a:stretch>
        </p:blipFill>
        <p:spPr>
          <a:xfrm>
            <a:off x="2099905" y="37703"/>
            <a:ext cx="3536554" cy="6782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985" y="21600"/>
                </a:lnTo>
                <a:cubicBezTo>
                  <a:pt x="1922" y="21600"/>
                  <a:pt x="1981" y="21590"/>
                  <a:pt x="2186" y="21401"/>
                </a:cubicBezTo>
                <a:cubicBezTo>
                  <a:pt x="2422" y="21185"/>
                  <a:pt x="2269" y="21211"/>
                  <a:pt x="10968" y="19890"/>
                </a:cubicBezTo>
                <a:lnTo>
                  <a:pt x="14397" y="19369"/>
                </a:lnTo>
                <a:lnTo>
                  <a:pt x="14364" y="11225"/>
                </a:lnTo>
                <a:lnTo>
                  <a:pt x="14332" y="3081"/>
                </a:lnTo>
                <a:lnTo>
                  <a:pt x="9781" y="2462"/>
                </a:lnTo>
                <a:cubicBezTo>
                  <a:pt x="7278" y="2122"/>
                  <a:pt x="4694" y="1772"/>
                  <a:pt x="4038" y="1684"/>
                </a:cubicBezTo>
                <a:cubicBezTo>
                  <a:pt x="3383" y="1595"/>
                  <a:pt x="2848" y="1491"/>
                  <a:pt x="2849" y="1452"/>
                </a:cubicBezTo>
                <a:cubicBezTo>
                  <a:pt x="2852" y="1405"/>
                  <a:pt x="5674" y="1381"/>
                  <a:pt x="11038" y="1381"/>
                </a:cubicBezTo>
                <a:lnTo>
                  <a:pt x="19222" y="1381"/>
                </a:lnTo>
                <a:lnTo>
                  <a:pt x="19290" y="11402"/>
                </a:lnTo>
                <a:cubicBezTo>
                  <a:pt x="19327" y="16914"/>
                  <a:pt x="19408" y="21463"/>
                  <a:pt x="19468" y="21512"/>
                </a:cubicBezTo>
                <a:cubicBezTo>
                  <a:pt x="19540" y="21569"/>
                  <a:pt x="19930" y="21600"/>
                  <a:pt x="20589" y="21600"/>
                </a:cubicBez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7" name="IMG_0065.png" descr="IMG_0065.png"/>
          <p:cNvPicPr>
            <a:picLocks noChangeAspect="1"/>
          </p:cNvPicPr>
          <p:nvPr/>
        </p:nvPicPr>
        <p:blipFill>
          <a:blip r:embed="rId4"/>
          <a:srcRect l="5200" t="3083" r="11949" b="1233"/>
          <a:stretch>
            <a:fillRect/>
          </a:stretch>
        </p:blipFill>
        <p:spPr>
          <a:xfrm>
            <a:off x="2154381" y="1604536"/>
            <a:ext cx="2342411" cy="2705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39" h="21590" extrusionOk="0">
                <a:moveTo>
                  <a:pt x="3267" y="1"/>
                </a:moveTo>
                <a:cubicBezTo>
                  <a:pt x="3187" y="1"/>
                  <a:pt x="3114" y="4"/>
                  <a:pt x="3050" y="10"/>
                </a:cubicBezTo>
                <a:cubicBezTo>
                  <a:pt x="99" y="274"/>
                  <a:pt x="-942" y="2537"/>
                  <a:pt x="959" y="4554"/>
                </a:cubicBezTo>
                <a:cubicBezTo>
                  <a:pt x="1705" y="5346"/>
                  <a:pt x="2723" y="5946"/>
                  <a:pt x="3940" y="6312"/>
                </a:cubicBezTo>
                <a:cubicBezTo>
                  <a:pt x="4333" y="6430"/>
                  <a:pt x="4479" y="6497"/>
                  <a:pt x="4463" y="6551"/>
                </a:cubicBezTo>
                <a:cubicBezTo>
                  <a:pt x="4285" y="7141"/>
                  <a:pt x="4229" y="7475"/>
                  <a:pt x="4228" y="7913"/>
                </a:cubicBezTo>
                <a:cubicBezTo>
                  <a:pt x="4227" y="9805"/>
                  <a:pt x="5451" y="11360"/>
                  <a:pt x="7421" y="11967"/>
                </a:cubicBezTo>
                <a:lnTo>
                  <a:pt x="7708" y="12056"/>
                </a:lnTo>
                <a:lnTo>
                  <a:pt x="7979" y="12884"/>
                </a:lnTo>
                <a:cubicBezTo>
                  <a:pt x="8138" y="13371"/>
                  <a:pt x="8289" y="13738"/>
                  <a:pt x="8346" y="13776"/>
                </a:cubicBezTo>
                <a:cubicBezTo>
                  <a:pt x="8399" y="13811"/>
                  <a:pt x="8605" y="13890"/>
                  <a:pt x="8804" y="13950"/>
                </a:cubicBezTo>
                <a:cubicBezTo>
                  <a:pt x="9214" y="14074"/>
                  <a:pt x="9250" y="14102"/>
                  <a:pt x="9332" y="14390"/>
                </a:cubicBezTo>
                <a:cubicBezTo>
                  <a:pt x="9364" y="14505"/>
                  <a:pt x="9534" y="15045"/>
                  <a:pt x="9710" y="15589"/>
                </a:cubicBezTo>
                <a:cubicBezTo>
                  <a:pt x="10172" y="17022"/>
                  <a:pt x="10728" y="18779"/>
                  <a:pt x="11073" y="19903"/>
                </a:cubicBezTo>
                <a:cubicBezTo>
                  <a:pt x="11239" y="20441"/>
                  <a:pt x="11427" y="20940"/>
                  <a:pt x="11490" y="21012"/>
                </a:cubicBezTo>
                <a:cubicBezTo>
                  <a:pt x="11601" y="21140"/>
                  <a:pt x="12107" y="21399"/>
                  <a:pt x="12511" y="21533"/>
                </a:cubicBezTo>
                <a:cubicBezTo>
                  <a:pt x="12622" y="21570"/>
                  <a:pt x="12735" y="21596"/>
                  <a:pt x="12762" y="21590"/>
                </a:cubicBezTo>
                <a:cubicBezTo>
                  <a:pt x="12835" y="21574"/>
                  <a:pt x="13775" y="19932"/>
                  <a:pt x="13776" y="19819"/>
                </a:cubicBezTo>
                <a:cubicBezTo>
                  <a:pt x="13778" y="19743"/>
                  <a:pt x="13741" y="19728"/>
                  <a:pt x="13591" y="19742"/>
                </a:cubicBezTo>
                <a:cubicBezTo>
                  <a:pt x="13421" y="19757"/>
                  <a:pt x="13393" y="19738"/>
                  <a:pt x="13275" y="19526"/>
                </a:cubicBezTo>
                <a:cubicBezTo>
                  <a:pt x="13102" y="19215"/>
                  <a:pt x="13110" y="19083"/>
                  <a:pt x="13324" y="18839"/>
                </a:cubicBezTo>
                <a:cubicBezTo>
                  <a:pt x="13422" y="18726"/>
                  <a:pt x="13494" y="18627"/>
                  <a:pt x="13483" y="18620"/>
                </a:cubicBezTo>
                <a:cubicBezTo>
                  <a:pt x="13471" y="18614"/>
                  <a:pt x="13365" y="18569"/>
                  <a:pt x="13248" y="18521"/>
                </a:cubicBezTo>
                <a:cubicBezTo>
                  <a:pt x="13082" y="18452"/>
                  <a:pt x="13021" y="18389"/>
                  <a:pt x="12967" y="18226"/>
                </a:cubicBezTo>
                <a:cubicBezTo>
                  <a:pt x="12908" y="18049"/>
                  <a:pt x="12913" y="17998"/>
                  <a:pt x="12993" y="17887"/>
                </a:cubicBezTo>
                <a:cubicBezTo>
                  <a:pt x="13119" y="17714"/>
                  <a:pt x="13112" y="17648"/>
                  <a:pt x="12970" y="17648"/>
                </a:cubicBezTo>
                <a:cubicBezTo>
                  <a:pt x="12906" y="17648"/>
                  <a:pt x="12770" y="17617"/>
                  <a:pt x="12668" y="17578"/>
                </a:cubicBezTo>
                <a:cubicBezTo>
                  <a:pt x="12504" y="17516"/>
                  <a:pt x="12465" y="17457"/>
                  <a:pt x="12325" y="17068"/>
                </a:cubicBezTo>
                <a:lnTo>
                  <a:pt x="12168" y="16630"/>
                </a:lnTo>
                <a:lnTo>
                  <a:pt x="12311" y="16375"/>
                </a:lnTo>
                <a:cubicBezTo>
                  <a:pt x="12482" y="16070"/>
                  <a:pt x="12481" y="16067"/>
                  <a:pt x="12353" y="15542"/>
                </a:cubicBezTo>
                <a:cubicBezTo>
                  <a:pt x="12263" y="15172"/>
                  <a:pt x="12233" y="15118"/>
                  <a:pt x="12063" y="15027"/>
                </a:cubicBezTo>
                <a:cubicBezTo>
                  <a:pt x="11826" y="14900"/>
                  <a:pt x="11649" y="14592"/>
                  <a:pt x="11649" y="14309"/>
                </a:cubicBezTo>
                <a:cubicBezTo>
                  <a:pt x="11649" y="14136"/>
                  <a:pt x="11682" y="14065"/>
                  <a:pt x="11824" y="13945"/>
                </a:cubicBezTo>
                <a:cubicBezTo>
                  <a:pt x="11990" y="13804"/>
                  <a:pt x="11996" y="13789"/>
                  <a:pt x="11918" y="13651"/>
                </a:cubicBezTo>
                <a:cubicBezTo>
                  <a:pt x="11771" y="13391"/>
                  <a:pt x="11755" y="13206"/>
                  <a:pt x="11864" y="13011"/>
                </a:cubicBezTo>
                <a:cubicBezTo>
                  <a:pt x="11919" y="12911"/>
                  <a:pt x="11996" y="12829"/>
                  <a:pt x="12033" y="12829"/>
                </a:cubicBezTo>
                <a:cubicBezTo>
                  <a:pt x="12105" y="12829"/>
                  <a:pt x="13081" y="14102"/>
                  <a:pt x="15112" y="16851"/>
                </a:cubicBezTo>
                <a:cubicBezTo>
                  <a:pt x="16465" y="18682"/>
                  <a:pt x="16290" y="18532"/>
                  <a:pt x="17216" y="18649"/>
                </a:cubicBezTo>
                <a:cubicBezTo>
                  <a:pt x="17510" y="18686"/>
                  <a:pt x="17710" y="18692"/>
                  <a:pt x="17744" y="18662"/>
                </a:cubicBezTo>
                <a:cubicBezTo>
                  <a:pt x="17795" y="18615"/>
                  <a:pt x="18092" y="17047"/>
                  <a:pt x="18092" y="16821"/>
                </a:cubicBezTo>
                <a:cubicBezTo>
                  <a:pt x="18092" y="16699"/>
                  <a:pt x="17931" y="16669"/>
                  <a:pt x="17819" y="16771"/>
                </a:cubicBezTo>
                <a:cubicBezTo>
                  <a:pt x="17736" y="16845"/>
                  <a:pt x="17623" y="16769"/>
                  <a:pt x="17396" y="16486"/>
                </a:cubicBezTo>
                <a:cubicBezTo>
                  <a:pt x="17242" y="16294"/>
                  <a:pt x="17239" y="16280"/>
                  <a:pt x="17319" y="16075"/>
                </a:cubicBezTo>
                <a:cubicBezTo>
                  <a:pt x="17430" y="15789"/>
                  <a:pt x="17426" y="15771"/>
                  <a:pt x="17240" y="15771"/>
                </a:cubicBezTo>
                <a:cubicBezTo>
                  <a:pt x="17132" y="15771"/>
                  <a:pt x="17017" y="15714"/>
                  <a:pt x="16892" y="15597"/>
                </a:cubicBezTo>
                <a:cubicBezTo>
                  <a:pt x="16727" y="15443"/>
                  <a:pt x="16708" y="15398"/>
                  <a:pt x="16742" y="15234"/>
                </a:cubicBezTo>
                <a:lnTo>
                  <a:pt x="16780" y="15049"/>
                </a:lnTo>
                <a:lnTo>
                  <a:pt x="16476" y="15032"/>
                </a:lnTo>
                <a:cubicBezTo>
                  <a:pt x="16173" y="15016"/>
                  <a:pt x="16169" y="15015"/>
                  <a:pt x="15866" y="14656"/>
                </a:cubicBezTo>
                <a:cubicBezTo>
                  <a:pt x="15698" y="14458"/>
                  <a:pt x="15560" y="14280"/>
                  <a:pt x="15560" y="14262"/>
                </a:cubicBezTo>
                <a:cubicBezTo>
                  <a:pt x="15560" y="14244"/>
                  <a:pt x="15594" y="14187"/>
                  <a:pt x="15635" y="14137"/>
                </a:cubicBezTo>
                <a:cubicBezTo>
                  <a:pt x="15703" y="14053"/>
                  <a:pt x="15758" y="14082"/>
                  <a:pt x="16282" y="14474"/>
                </a:cubicBezTo>
                <a:cubicBezTo>
                  <a:pt x="16597" y="14710"/>
                  <a:pt x="17407" y="15312"/>
                  <a:pt x="18081" y="15812"/>
                </a:cubicBezTo>
                <a:lnTo>
                  <a:pt x="19305" y="16721"/>
                </a:lnTo>
                <a:lnTo>
                  <a:pt x="19927" y="16683"/>
                </a:lnTo>
                <a:cubicBezTo>
                  <a:pt x="20269" y="16663"/>
                  <a:pt x="20578" y="16632"/>
                  <a:pt x="20613" y="16612"/>
                </a:cubicBezTo>
                <a:cubicBezTo>
                  <a:pt x="20658" y="16587"/>
                  <a:pt x="20644" y="16376"/>
                  <a:pt x="20564" y="15874"/>
                </a:cubicBezTo>
                <a:cubicBezTo>
                  <a:pt x="20502" y="15488"/>
                  <a:pt x="20452" y="15167"/>
                  <a:pt x="20452" y="15160"/>
                </a:cubicBezTo>
                <a:cubicBezTo>
                  <a:pt x="20452" y="15153"/>
                  <a:pt x="20336" y="15147"/>
                  <a:pt x="20197" y="15147"/>
                </a:cubicBezTo>
                <a:cubicBezTo>
                  <a:pt x="19963" y="15147"/>
                  <a:pt x="19922" y="15125"/>
                  <a:pt x="19651" y="14856"/>
                </a:cubicBezTo>
                <a:cubicBezTo>
                  <a:pt x="19418" y="14625"/>
                  <a:pt x="19357" y="14528"/>
                  <a:pt x="19357" y="14387"/>
                </a:cubicBezTo>
                <a:cubicBezTo>
                  <a:pt x="19357" y="14221"/>
                  <a:pt x="19343" y="14208"/>
                  <a:pt x="19134" y="14178"/>
                </a:cubicBezTo>
                <a:cubicBezTo>
                  <a:pt x="18856" y="14138"/>
                  <a:pt x="18709" y="14047"/>
                  <a:pt x="18363" y="13708"/>
                </a:cubicBezTo>
                <a:cubicBezTo>
                  <a:pt x="18180" y="13529"/>
                  <a:pt x="18092" y="13397"/>
                  <a:pt x="18092" y="13304"/>
                </a:cubicBezTo>
                <a:cubicBezTo>
                  <a:pt x="18092" y="13151"/>
                  <a:pt x="17926" y="13063"/>
                  <a:pt x="17635" y="13063"/>
                </a:cubicBezTo>
                <a:cubicBezTo>
                  <a:pt x="17518" y="13063"/>
                  <a:pt x="17283" y="12926"/>
                  <a:pt x="16780" y="12567"/>
                </a:cubicBezTo>
                <a:cubicBezTo>
                  <a:pt x="16101" y="12083"/>
                  <a:pt x="16085" y="12066"/>
                  <a:pt x="16046" y="11825"/>
                </a:cubicBezTo>
                <a:cubicBezTo>
                  <a:pt x="15989" y="11470"/>
                  <a:pt x="15937" y="11408"/>
                  <a:pt x="15661" y="11367"/>
                </a:cubicBezTo>
                <a:cubicBezTo>
                  <a:pt x="15310" y="11314"/>
                  <a:pt x="15219" y="11257"/>
                  <a:pt x="15097" y="11012"/>
                </a:cubicBezTo>
                <a:cubicBezTo>
                  <a:pt x="15012" y="10844"/>
                  <a:pt x="14987" y="10671"/>
                  <a:pt x="14986" y="10252"/>
                </a:cubicBezTo>
                <a:cubicBezTo>
                  <a:pt x="14985" y="9766"/>
                  <a:pt x="14970" y="9687"/>
                  <a:pt x="14839" y="9485"/>
                </a:cubicBezTo>
                <a:cubicBezTo>
                  <a:pt x="14737" y="9327"/>
                  <a:pt x="14676" y="9125"/>
                  <a:pt x="14633" y="8803"/>
                </a:cubicBezTo>
                <a:cubicBezTo>
                  <a:pt x="14579" y="8392"/>
                  <a:pt x="14555" y="8327"/>
                  <a:pt x="14381" y="8163"/>
                </a:cubicBezTo>
                <a:lnTo>
                  <a:pt x="14187" y="7981"/>
                </a:lnTo>
                <a:lnTo>
                  <a:pt x="14196" y="7357"/>
                </a:lnTo>
                <a:cubicBezTo>
                  <a:pt x="14202" y="6911"/>
                  <a:pt x="14175" y="6624"/>
                  <a:pt x="14102" y="6359"/>
                </a:cubicBezTo>
                <a:lnTo>
                  <a:pt x="13999" y="5987"/>
                </a:lnTo>
                <a:lnTo>
                  <a:pt x="14205" y="5436"/>
                </a:lnTo>
                <a:cubicBezTo>
                  <a:pt x="14318" y="5133"/>
                  <a:pt x="14410" y="4832"/>
                  <a:pt x="14409" y="4766"/>
                </a:cubicBezTo>
                <a:cubicBezTo>
                  <a:pt x="14405" y="4365"/>
                  <a:pt x="13771" y="3723"/>
                  <a:pt x="12406" y="2734"/>
                </a:cubicBezTo>
                <a:cubicBezTo>
                  <a:pt x="11613" y="2160"/>
                  <a:pt x="11255" y="1968"/>
                  <a:pt x="10890" y="1923"/>
                </a:cubicBezTo>
                <a:cubicBezTo>
                  <a:pt x="10699" y="1900"/>
                  <a:pt x="10609" y="1938"/>
                  <a:pt x="9998" y="2311"/>
                </a:cubicBezTo>
                <a:cubicBezTo>
                  <a:pt x="9625" y="2539"/>
                  <a:pt x="9288" y="2743"/>
                  <a:pt x="9250" y="2763"/>
                </a:cubicBezTo>
                <a:cubicBezTo>
                  <a:pt x="9207" y="2785"/>
                  <a:pt x="9065" y="2656"/>
                  <a:pt x="8870" y="2419"/>
                </a:cubicBezTo>
                <a:cubicBezTo>
                  <a:pt x="8076" y="1448"/>
                  <a:pt x="6747" y="637"/>
                  <a:pt x="5349" y="271"/>
                </a:cubicBezTo>
                <a:cubicBezTo>
                  <a:pt x="4732" y="110"/>
                  <a:pt x="3827" y="-4"/>
                  <a:pt x="3267" y="1"/>
                </a:cubicBezTo>
                <a:close/>
                <a:moveTo>
                  <a:pt x="3797" y="609"/>
                </a:moveTo>
                <a:cubicBezTo>
                  <a:pt x="3799" y="609"/>
                  <a:pt x="3800" y="610"/>
                  <a:pt x="3802" y="610"/>
                </a:cubicBezTo>
                <a:cubicBezTo>
                  <a:pt x="3857" y="611"/>
                  <a:pt x="3910" y="616"/>
                  <a:pt x="3952" y="626"/>
                </a:cubicBezTo>
                <a:cubicBezTo>
                  <a:pt x="4129" y="635"/>
                  <a:pt x="4311" y="658"/>
                  <a:pt x="4492" y="686"/>
                </a:cubicBezTo>
                <a:cubicBezTo>
                  <a:pt x="4528" y="688"/>
                  <a:pt x="4555" y="693"/>
                  <a:pt x="4575" y="701"/>
                </a:cubicBezTo>
                <a:cubicBezTo>
                  <a:pt x="4627" y="709"/>
                  <a:pt x="4679" y="717"/>
                  <a:pt x="4732" y="728"/>
                </a:cubicBezTo>
                <a:cubicBezTo>
                  <a:pt x="4874" y="743"/>
                  <a:pt x="5018" y="767"/>
                  <a:pt x="5176" y="807"/>
                </a:cubicBezTo>
                <a:cubicBezTo>
                  <a:pt x="5246" y="824"/>
                  <a:pt x="5288" y="844"/>
                  <a:pt x="5311" y="870"/>
                </a:cubicBezTo>
                <a:cubicBezTo>
                  <a:pt x="5427" y="905"/>
                  <a:pt x="5542" y="943"/>
                  <a:pt x="5657" y="984"/>
                </a:cubicBezTo>
                <a:cubicBezTo>
                  <a:pt x="5694" y="976"/>
                  <a:pt x="5738" y="986"/>
                  <a:pt x="5807" y="1014"/>
                </a:cubicBezTo>
                <a:cubicBezTo>
                  <a:pt x="5829" y="1023"/>
                  <a:pt x="5841" y="1033"/>
                  <a:pt x="5858" y="1043"/>
                </a:cubicBezTo>
                <a:cubicBezTo>
                  <a:pt x="5925" y="1067"/>
                  <a:pt x="6003" y="1100"/>
                  <a:pt x="6113" y="1150"/>
                </a:cubicBezTo>
                <a:cubicBezTo>
                  <a:pt x="6153" y="1169"/>
                  <a:pt x="6180" y="1184"/>
                  <a:pt x="6216" y="1203"/>
                </a:cubicBezTo>
                <a:cubicBezTo>
                  <a:pt x="6329" y="1247"/>
                  <a:pt x="6452" y="1309"/>
                  <a:pt x="6503" y="1356"/>
                </a:cubicBezTo>
                <a:cubicBezTo>
                  <a:pt x="6546" y="1380"/>
                  <a:pt x="6590" y="1402"/>
                  <a:pt x="6632" y="1426"/>
                </a:cubicBezTo>
                <a:cubicBezTo>
                  <a:pt x="6637" y="1427"/>
                  <a:pt x="6638" y="1427"/>
                  <a:pt x="6643" y="1429"/>
                </a:cubicBezTo>
                <a:cubicBezTo>
                  <a:pt x="6646" y="1430"/>
                  <a:pt x="6649" y="1433"/>
                  <a:pt x="6652" y="1434"/>
                </a:cubicBezTo>
                <a:cubicBezTo>
                  <a:pt x="6661" y="1438"/>
                  <a:pt x="6673" y="1445"/>
                  <a:pt x="6683" y="1451"/>
                </a:cubicBezTo>
                <a:cubicBezTo>
                  <a:pt x="6717" y="1469"/>
                  <a:pt x="6752" y="1493"/>
                  <a:pt x="6786" y="1519"/>
                </a:cubicBezTo>
                <a:cubicBezTo>
                  <a:pt x="6958" y="1626"/>
                  <a:pt x="7121" y="1739"/>
                  <a:pt x="7269" y="1860"/>
                </a:cubicBezTo>
                <a:cubicBezTo>
                  <a:pt x="7378" y="1949"/>
                  <a:pt x="7495" y="2059"/>
                  <a:pt x="7612" y="2172"/>
                </a:cubicBezTo>
                <a:cubicBezTo>
                  <a:pt x="7619" y="2175"/>
                  <a:pt x="7628" y="2176"/>
                  <a:pt x="7634" y="2181"/>
                </a:cubicBezTo>
                <a:cubicBezTo>
                  <a:pt x="7635" y="2182"/>
                  <a:pt x="7634" y="2183"/>
                  <a:pt x="7634" y="2183"/>
                </a:cubicBezTo>
                <a:cubicBezTo>
                  <a:pt x="7638" y="2187"/>
                  <a:pt x="7641" y="2196"/>
                  <a:pt x="7645" y="2200"/>
                </a:cubicBezTo>
                <a:cubicBezTo>
                  <a:pt x="7646" y="2202"/>
                  <a:pt x="7647" y="2203"/>
                  <a:pt x="7648" y="2205"/>
                </a:cubicBezTo>
                <a:cubicBezTo>
                  <a:pt x="7770" y="2325"/>
                  <a:pt x="7888" y="2451"/>
                  <a:pt x="7996" y="2573"/>
                </a:cubicBezTo>
                <a:cubicBezTo>
                  <a:pt x="8037" y="2605"/>
                  <a:pt x="8075" y="2647"/>
                  <a:pt x="8101" y="2696"/>
                </a:cubicBezTo>
                <a:cubicBezTo>
                  <a:pt x="8290" y="2919"/>
                  <a:pt x="8432" y="3114"/>
                  <a:pt x="8432" y="3185"/>
                </a:cubicBezTo>
                <a:cubicBezTo>
                  <a:pt x="8432" y="3189"/>
                  <a:pt x="8420" y="3198"/>
                  <a:pt x="8418" y="3203"/>
                </a:cubicBezTo>
                <a:cubicBezTo>
                  <a:pt x="8420" y="3211"/>
                  <a:pt x="8426" y="3224"/>
                  <a:pt x="8426" y="3230"/>
                </a:cubicBezTo>
                <a:cubicBezTo>
                  <a:pt x="8426" y="3244"/>
                  <a:pt x="8343" y="3299"/>
                  <a:pt x="8238" y="3364"/>
                </a:cubicBezTo>
                <a:cubicBezTo>
                  <a:pt x="8222" y="3374"/>
                  <a:pt x="8212" y="3379"/>
                  <a:pt x="8197" y="3388"/>
                </a:cubicBezTo>
                <a:cubicBezTo>
                  <a:pt x="7819" y="3655"/>
                  <a:pt x="7073" y="4093"/>
                  <a:pt x="6718" y="4232"/>
                </a:cubicBezTo>
                <a:cubicBezTo>
                  <a:pt x="6192" y="4439"/>
                  <a:pt x="5545" y="4937"/>
                  <a:pt x="5173" y="5423"/>
                </a:cubicBezTo>
                <a:cubicBezTo>
                  <a:pt x="5066" y="5562"/>
                  <a:pt x="4983" y="5659"/>
                  <a:pt x="4898" y="5726"/>
                </a:cubicBezTo>
                <a:cubicBezTo>
                  <a:pt x="4897" y="5727"/>
                  <a:pt x="4896" y="5729"/>
                  <a:pt x="4895" y="5730"/>
                </a:cubicBezTo>
                <a:cubicBezTo>
                  <a:pt x="4894" y="5734"/>
                  <a:pt x="4889" y="5740"/>
                  <a:pt x="4889" y="5743"/>
                </a:cubicBezTo>
                <a:cubicBezTo>
                  <a:pt x="4889" y="5759"/>
                  <a:pt x="4873" y="5771"/>
                  <a:pt x="4853" y="5781"/>
                </a:cubicBezTo>
                <a:cubicBezTo>
                  <a:pt x="4837" y="5799"/>
                  <a:pt x="4788" y="5867"/>
                  <a:pt x="4786" y="5867"/>
                </a:cubicBezTo>
                <a:cubicBezTo>
                  <a:pt x="4781" y="5865"/>
                  <a:pt x="4712" y="5846"/>
                  <a:pt x="4645" y="5827"/>
                </a:cubicBezTo>
                <a:cubicBezTo>
                  <a:pt x="4489" y="5841"/>
                  <a:pt x="4286" y="5797"/>
                  <a:pt x="3957" y="5704"/>
                </a:cubicBezTo>
                <a:cubicBezTo>
                  <a:pt x="3389" y="5543"/>
                  <a:pt x="2867" y="5278"/>
                  <a:pt x="2366" y="4897"/>
                </a:cubicBezTo>
                <a:cubicBezTo>
                  <a:pt x="2342" y="4890"/>
                  <a:pt x="2318" y="4882"/>
                  <a:pt x="2302" y="4871"/>
                </a:cubicBezTo>
                <a:cubicBezTo>
                  <a:pt x="2281" y="4856"/>
                  <a:pt x="2269" y="4837"/>
                  <a:pt x="2261" y="4813"/>
                </a:cubicBezTo>
                <a:cubicBezTo>
                  <a:pt x="2172" y="4742"/>
                  <a:pt x="2083" y="4666"/>
                  <a:pt x="1994" y="4587"/>
                </a:cubicBezTo>
                <a:cubicBezTo>
                  <a:pt x="1947" y="4631"/>
                  <a:pt x="1899" y="4585"/>
                  <a:pt x="1879" y="4483"/>
                </a:cubicBezTo>
                <a:cubicBezTo>
                  <a:pt x="1861" y="4466"/>
                  <a:pt x="1843" y="4452"/>
                  <a:pt x="1826" y="4435"/>
                </a:cubicBezTo>
                <a:cubicBezTo>
                  <a:pt x="1590" y="4209"/>
                  <a:pt x="1407" y="3978"/>
                  <a:pt x="1263" y="3746"/>
                </a:cubicBezTo>
                <a:cubicBezTo>
                  <a:pt x="1109" y="3617"/>
                  <a:pt x="941" y="3205"/>
                  <a:pt x="961" y="3018"/>
                </a:cubicBezTo>
                <a:cubicBezTo>
                  <a:pt x="927" y="2868"/>
                  <a:pt x="905" y="2722"/>
                  <a:pt x="908" y="2579"/>
                </a:cubicBezTo>
                <a:cubicBezTo>
                  <a:pt x="889" y="2512"/>
                  <a:pt x="888" y="2423"/>
                  <a:pt x="901" y="2344"/>
                </a:cubicBezTo>
                <a:cubicBezTo>
                  <a:pt x="905" y="2321"/>
                  <a:pt x="905" y="2296"/>
                  <a:pt x="912" y="2276"/>
                </a:cubicBezTo>
                <a:cubicBezTo>
                  <a:pt x="924" y="2238"/>
                  <a:pt x="942" y="2208"/>
                  <a:pt x="966" y="2192"/>
                </a:cubicBezTo>
                <a:cubicBezTo>
                  <a:pt x="988" y="2108"/>
                  <a:pt x="1015" y="2027"/>
                  <a:pt x="1050" y="1947"/>
                </a:cubicBezTo>
                <a:cubicBezTo>
                  <a:pt x="1046" y="1886"/>
                  <a:pt x="1059" y="1855"/>
                  <a:pt x="1104" y="1839"/>
                </a:cubicBezTo>
                <a:cubicBezTo>
                  <a:pt x="1173" y="1709"/>
                  <a:pt x="1258" y="1584"/>
                  <a:pt x="1363" y="1470"/>
                </a:cubicBezTo>
                <a:cubicBezTo>
                  <a:pt x="1361" y="1460"/>
                  <a:pt x="1358" y="1450"/>
                  <a:pt x="1361" y="1440"/>
                </a:cubicBezTo>
                <a:cubicBezTo>
                  <a:pt x="1369" y="1408"/>
                  <a:pt x="1398" y="1375"/>
                  <a:pt x="1454" y="1325"/>
                </a:cubicBezTo>
                <a:lnTo>
                  <a:pt x="1583" y="1207"/>
                </a:lnTo>
                <a:lnTo>
                  <a:pt x="1597" y="1253"/>
                </a:lnTo>
                <a:cubicBezTo>
                  <a:pt x="1632" y="1225"/>
                  <a:pt x="1671" y="1200"/>
                  <a:pt x="1709" y="1174"/>
                </a:cubicBezTo>
                <a:cubicBezTo>
                  <a:pt x="1704" y="1160"/>
                  <a:pt x="1718" y="1141"/>
                  <a:pt x="1753" y="1112"/>
                </a:cubicBezTo>
                <a:cubicBezTo>
                  <a:pt x="1756" y="1110"/>
                  <a:pt x="1758" y="1107"/>
                  <a:pt x="1761" y="1104"/>
                </a:cubicBezTo>
                <a:cubicBezTo>
                  <a:pt x="1775" y="1094"/>
                  <a:pt x="1786" y="1085"/>
                  <a:pt x="1805" y="1071"/>
                </a:cubicBezTo>
                <a:cubicBezTo>
                  <a:pt x="1884" y="1013"/>
                  <a:pt x="1940" y="994"/>
                  <a:pt x="1980" y="1009"/>
                </a:cubicBezTo>
                <a:cubicBezTo>
                  <a:pt x="2100" y="946"/>
                  <a:pt x="2229" y="891"/>
                  <a:pt x="2368" y="842"/>
                </a:cubicBezTo>
                <a:cubicBezTo>
                  <a:pt x="2376" y="835"/>
                  <a:pt x="2383" y="828"/>
                  <a:pt x="2393" y="823"/>
                </a:cubicBezTo>
                <a:cubicBezTo>
                  <a:pt x="2393" y="822"/>
                  <a:pt x="2394" y="821"/>
                  <a:pt x="2394" y="821"/>
                </a:cubicBezTo>
                <a:cubicBezTo>
                  <a:pt x="2478" y="768"/>
                  <a:pt x="2605" y="724"/>
                  <a:pt x="2781" y="683"/>
                </a:cubicBezTo>
                <a:cubicBezTo>
                  <a:pt x="3037" y="624"/>
                  <a:pt x="3158" y="616"/>
                  <a:pt x="3206" y="653"/>
                </a:cubicBezTo>
                <a:cubicBezTo>
                  <a:pt x="3259" y="647"/>
                  <a:pt x="3308" y="637"/>
                  <a:pt x="3363" y="632"/>
                </a:cubicBezTo>
                <a:cubicBezTo>
                  <a:pt x="3462" y="624"/>
                  <a:pt x="3564" y="621"/>
                  <a:pt x="3667" y="620"/>
                </a:cubicBezTo>
                <a:cubicBezTo>
                  <a:pt x="3702" y="614"/>
                  <a:pt x="3743" y="610"/>
                  <a:pt x="3784" y="610"/>
                </a:cubicBezTo>
                <a:cubicBezTo>
                  <a:pt x="3789" y="610"/>
                  <a:pt x="3792" y="609"/>
                  <a:pt x="3797" y="60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" name="IMG_0068.jpeg" descr="IMG_0068.jpeg"/>
          <p:cNvPicPr>
            <a:picLocks noChangeAspect="1"/>
          </p:cNvPicPr>
          <p:nvPr/>
        </p:nvPicPr>
        <p:blipFill>
          <a:blip r:embed="rId5"/>
          <a:srcRect l="15150" t="5564" r="14402" b="7124"/>
          <a:stretch>
            <a:fillRect/>
          </a:stretch>
        </p:blipFill>
        <p:spPr>
          <a:xfrm>
            <a:off x="6493109" y="1296231"/>
            <a:ext cx="5162515" cy="4265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89" extrusionOk="0">
                <a:moveTo>
                  <a:pt x="4318" y="0"/>
                </a:moveTo>
                <a:cubicBezTo>
                  <a:pt x="4302" y="5"/>
                  <a:pt x="4271" y="44"/>
                  <a:pt x="4237" y="89"/>
                </a:cubicBezTo>
                <a:lnTo>
                  <a:pt x="4067" y="392"/>
                </a:lnTo>
                <a:cubicBezTo>
                  <a:pt x="3995" y="520"/>
                  <a:pt x="3956" y="574"/>
                  <a:pt x="3914" y="633"/>
                </a:cubicBezTo>
                <a:cubicBezTo>
                  <a:pt x="3908" y="644"/>
                  <a:pt x="3891" y="673"/>
                  <a:pt x="3885" y="683"/>
                </a:cubicBezTo>
                <a:cubicBezTo>
                  <a:pt x="3879" y="692"/>
                  <a:pt x="3862" y="722"/>
                  <a:pt x="3858" y="728"/>
                </a:cubicBezTo>
                <a:cubicBezTo>
                  <a:pt x="3847" y="747"/>
                  <a:pt x="3838" y="758"/>
                  <a:pt x="3829" y="767"/>
                </a:cubicBezTo>
                <a:cubicBezTo>
                  <a:pt x="3826" y="771"/>
                  <a:pt x="3806" y="809"/>
                  <a:pt x="3805" y="809"/>
                </a:cubicBezTo>
                <a:cubicBezTo>
                  <a:pt x="3805" y="809"/>
                  <a:pt x="3803" y="805"/>
                  <a:pt x="3802" y="804"/>
                </a:cubicBezTo>
                <a:cubicBezTo>
                  <a:pt x="3801" y="806"/>
                  <a:pt x="3789" y="828"/>
                  <a:pt x="3788" y="828"/>
                </a:cubicBezTo>
                <a:cubicBezTo>
                  <a:pt x="3782" y="828"/>
                  <a:pt x="3763" y="769"/>
                  <a:pt x="3749" y="738"/>
                </a:cubicBezTo>
                <a:cubicBezTo>
                  <a:pt x="3749" y="738"/>
                  <a:pt x="3748" y="739"/>
                  <a:pt x="3748" y="738"/>
                </a:cubicBezTo>
                <a:cubicBezTo>
                  <a:pt x="3703" y="694"/>
                  <a:pt x="3667" y="609"/>
                  <a:pt x="3667" y="551"/>
                </a:cubicBezTo>
                <a:cubicBezTo>
                  <a:pt x="3667" y="494"/>
                  <a:pt x="3591" y="576"/>
                  <a:pt x="3498" y="731"/>
                </a:cubicBezTo>
                <a:cubicBezTo>
                  <a:pt x="3493" y="739"/>
                  <a:pt x="3487" y="746"/>
                  <a:pt x="3482" y="753"/>
                </a:cubicBezTo>
                <a:lnTo>
                  <a:pt x="3475" y="764"/>
                </a:lnTo>
                <a:cubicBezTo>
                  <a:pt x="3472" y="769"/>
                  <a:pt x="3468" y="774"/>
                  <a:pt x="3465" y="778"/>
                </a:cubicBezTo>
                <a:cubicBezTo>
                  <a:pt x="3288" y="1052"/>
                  <a:pt x="3044" y="1258"/>
                  <a:pt x="2123" y="1911"/>
                </a:cubicBezTo>
                <a:cubicBezTo>
                  <a:pt x="2040" y="1972"/>
                  <a:pt x="1951" y="2036"/>
                  <a:pt x="1882" y="2089"/>
                </a:cubicBezTo>
                <a:cubicBezTo>
                  <a:pt x="1828" y="2131"/>
                  <a:pt x="1787" y="2162"/>
                  <a:pt x="1744" y="2197"/>
                </a:cubicBezTo>
                <a:cubicBezTo>
                  <a:pt x="1678" y="2252"/>
                  <a:pt x="1627" y="2301"/>
                  <a:pt x="1574" y="2350"/>
                </a:cubicBezTo>
                <a:cubicBezTo>
                  <a:pt x="1480" y="2447"/>
                  <a:pt x="1415" y="2536"/>
                  <a:pt x="1359" y="2648"/>
                </a:cubicBezTo>
                <a:cubicBezTo>
                  <a:pt x="1312" y="2744"/>
                  <a:pt x="1240" y="2861"/>
                  <a:pt x="1165" y="2973"/>
                </a:cubicBezTo>
                <a:cubicBezTo>
                  <a:pt x="1104" y="3085"/>
                  <a:pt x="1018" y="3213"/>
                  <a:pt x="929" y="3308"/>
                </a:cubicBezTo>
                <a:cubicBezTo>
                  <a:pt x="923" y="3315"/>
                  <a:pt x="919" y="3322"/>
                  <a:pt x="913" y="3328"/>
                </a:cubicBezTo>
                <a:cubicBezTo>
                  <a:pt x="871" y="3380"/>
                  <a:pt x="836" y="3435"/>
                  <a:pt x="802" y="3492"/>
                </a:cubicBezTo>
                <a:cubicBezTo>
                  <a:pt x="669" y="3728"/>
                  <a:pt x="596" y="3991"/>
                  <a:pt x="579" y="4283"/>
                </a:cubicBezTo>
                <a:cubicBezTo>
                  <a:pt x="577" y="4339"/>
                  <a:pt x="572" y="4392"/>
                  <a:pt x="574" y="4450"/>
                </a:cubicBezTo>
                <a:cubicBezTo>
                  <a:pt x="583" y="4745"/>
                  <a:pt x="643" y="5077"/>
                  <a:pt x="743" y="5431"/>
                </a:cubicBezTo>
                <a:cubicBezTo>
                  <a:pt x="800" y="5623"/>
                  <a:pt x="865" y="5821"/>
                  <a:pt x="951" y="6036"/>
                </a:cubicBezTo>
                <a:cubicBezTo>
                  <a:pt x="1011" y="6186"/>
                  <a:pt x="1051" y="6293"/>
                  <a:pt x="1081" y="6383"/>
                </a:cubicBezTo>
                <a:cubicBezTo>
                  <a:pt x="1081" y="6386"/>
                  <a:pt x="1083" y="6389"/>
                  <a:pt x="1084" y="6392"/>
                </a:cubicBezTo>
                <a:cubicBezTo>
                  <a:pt x="1084" y="6392"/>
                  <a:pt x="1084" y="6392"/>
                  <a:pt x="1084" y="6393"/>
                </a:cubicBezTo>
                <a:cubicBezTo>
                  <a:pt x="1102" y="6447"/>
                  <a:pt x="1119" y="6501"/>
                  <a:pt x="1128" y="6544"/>
                </a:cubicBezTo>
                <a:cubicBezTo>
                  <a:pt x="1128" y="6545"/>
                  <a:pt x="1128" y="6545"/>
                  <a:pt x="1128" y="6545"/>
                </a:cubicBezTo>
                <a:cubicBezTo>
                  <a:pt x="1129" y="6550"/>
                  <a:pt x="1132" y="6557"/>
                  <a:pt x="1133" y="6561"/>
                </a:cubicBezTo>
                <a:cubicBezTo>
                  <a:pt x="1142" y="6609"/>
                  <a:pt x="1144" y="6650"/>
                  <a:pt x="1140" y="6693"/>
                </a:cubicBezTo>
                <a:cubicBezTo>
                  <a:pt x="1140" y="6752"/>
                  <a:pt x="1133" y="6813"/>
                  <a:pt x="1121" y="6890"/>
                </a:cubicBezTo>
                <a:cubicBezTo>
                  <a:pt x="1079" y="7156"/>
                  <a:pt x="1093" y="7246"/>
                  <a:pt x="1225" y="7572"/>
                </a:cubicBezTo>
                <a:cubicBezTo>
                  <a:pt x="1483" y="8206"/>
                  <a:pt x="2081" y="8512"/>
                  <a:pt x="2578" y="8264"/>
                </a:cubicBezTo>
                <a:cubicBezTo>
                  <a:pt x="2642" y="8232"/>
                  <a:pt x="2692" y="8220"/>
                  <a:pt x="2756" y="8229"/>
                </a:cubicBezTo>
                <a:cubicBezTo>
                  <a:pt x="2761" y="8230"/>
                  <a:pt x="2767" y="8228"/>
                  <a:pt x="2773" y="8229"/>
                </a:cubicBezTo>
                <a:cubicBezTo>
                  <a:pt x="2850" y="8246"/>
                  <a:pt x="2951" y="8294"/>
                  <a:pt x="3124" y="8388"/>
                </a:cubicBezTo>
                <a:cubicBezTo>
                  <a:pt x="3334" y="8502"/>
                  <a:pt x="3492" y="8622"/>
                  <a:pt x="3475" y="8655"/>
                </a:cubicBezTo>
                <a:cubicBezTo>
                  <a:pt x="3475" y="8656"/>
                  <a:pt x="3472" y="8656"/>
                  <a:pt x="3471" y="8656"/>
                </a:cubicBezTo>
                <a:cubicBezTo>
                  <a:pt x="3471" y="8657"/>
                  <a:pt x="3473" y="8658"/>
                  <a:pt x="3473" y="8658"/>
                </a:cubicBezTo>
                <a:cubicBezTo>
                  <a:pt x="3465" y="8674"/>
                  <a:pt x="3417" y="8697"/>
                  <a:pt x="3349" y="8723"/>
                </a:cubicBezTo>
                <a:cubicBezTo>
                  <a:pt x="3279" y="8748"/>
                  <a:pt x="3188" y="8776"/>
                  <a:pt x="3090" y="8799"/>
                </a:cubicBezTo>
                <a:cubicBezTo>
                  <a:pt x="3036" y="8812"/>
                  <a:pt x="2998" y="8827"/>
                  <a:pt x="2951" y="8840"/>
                </a:cubicBezTo>
                <a:cubicBezTo>
                  <a:pt x="2890" y="8858"/>
                  <a:pt x="2823" y="8876"/>
                  <a:pt x="2775" y="8893"/>
                </a:cubicBezTo>
                <a:cubicBezTo>
                  <a:pt x="2720" y="8914"/>
                  <a:pt x="2677" y="8937"/>
                  <a:pt x="2635" y="8961"/>
                </a:cubicBezTo>
                <a:cubicBezTo>
                  <a:pt x="2617" y="8971"/>
                  <a:pt x="2592" y="8980"/>
                  <a:pt x="2576" y="8991"/>
                </a:cubicBezTo>
                <a:cubicBezTo>
                  <a:pt x="2543" y="9014"/>
                  <a:pt x="2521" y="9041"/>
                  <a:pt x="2497" y="9067"/>
                </a:cubicBezTo>
                <a:cubicBezTo>
                  <a:pt x="2470" y="9101"/>
                  <a:pt x="2449" y="9139"/>
                  <a:pt x="2429" y="9180"/>
                </a:cubicBezTo>
                <a:cubicBezTo>
                  <a:pt x="2395" y="9265"/>
                  <a:pt x="2373" y="9370"/>
                  <a:pt x="2355" y="9512"/>
                </a:cubicBezTo>
                <a:cubicBezTo>
                  <a:pt x="2346" y="9586"/>
                  <a:pt x="2264" y="9662"/>
                  <a:pt x="2140" y="9725"/>
                </a:cubicBezTo>
                <a:cubicBezTo>
                  <a:pt x="2137" y="9727"/>
                  <a:pt x="2135" y="9727"/>
                  <a:pt x="2133" y="9729"/>
                </a:cubicBezTo>
                <a:cubicBezTo>
                  <a:pt x="2132" y="9729"/>
                  <a:pt x="2131" y="9729"/>
                  <a:pt x="2130" y="9730"/>
                </a:cubicBezTo>
                <a:cubicBezTo>
                  <a:pt x="2119" y="9735"/>
                  <a:pt x="2114" y="9742"/>
                  <a:pt x="2103" y="9747"/>
                </a:cubicBezTo>
                <a:cubicBezTo>
                  <a:pt x="2074" y="9759"/>
                  <a:pt x="2055" y="9766"/>
                  <a:pt x="2032" y="9775"/>
                </a:cubicBezTo>
                <a:cubicBezTo>
                  <a:pt x="2020" y="9780"/>
                  <a:pt x="2007" y="9789"/>
                  <a:pt x="1995" y="9792"/>
                </a:cubicBezTo>
                <a:cubicBezTo>
                  <a:pt x="1992" y="9793"/>
                  <a:pt x="1990" y="9792"/>
                  <a:pt x="1987" y="9792"/>
                </a:cubicBezTo>
                <a:cubicBezTo>
                  <a:pt x="1863" y="9834"/>
                  <a:pt x="1798" y="9816"/>
                  <a:pt x="1621" y="9727"/>
                </a:cubicBezTo>
                <a:cubicBezTo>
                  <a:pt x="1487" y="9659"/>
                  <a:pt x="1328" y="9580"/>
                  <a:pt x="1266" y="9549"/>
                </a:cubicBezTo>
                <a:cubicBezTo>
                  <a:pt x="930" y="9384"/>
                  <a:pt x="764" y="9306"/>
                  <a:pt x="672" y="9217"/>
                </a:cubicBezTo>
                <a:cubicBezTo>
                  <a:pt x="672" y="9216"/>
                  <a:pt x="671" y="9217"/>
                  <a:pt x="671" y="9217"/>
                </a:cubicBezTo>
                <a:lnTo>
                  <a:pt x="587" y="9175"/>
                </a:lnTo>
                <a:lnTo>
                  <a:pt x="584" y="9076"/>
                </a:lnTo>
                <a:cubicBezTo>
                  <a:pt x="582" y="9071"/>
                  <a:pt x="582" y="9063"/>
                  <a:pt x="581" y="9058"/>
                </a:cubicBezTo>
                <a:cubicBezTo>
                  <a:pt x="559" y="8977"/>
                  <a:pt x="549" y="8874"/>
                  <a:pt x="531" y="8717"/>
                </a:cubicBezTo>
                <a:cubicBezTo>
                  <a:pt x="499" y="8424"/>
                  <a:pt x="478" y="8388"/>
                  <a:pt x="315" y="8336"/>
                </a:cubicBezTo>
                <a:cubicBezTo>
                  <a:pt x="239" y="8312"/>
                  <a:pt x="172" y="8305"/>
                  <a:pt x="116" y="8307"/>
                </a:cubicBezTo>
                <a:cubicBezTo>
                  <a:pt x="107" y="8328"/>
                  <a:pt x="96" y="8347"/>
                  <a:pt x="77" y="8365"/>
                </a:cubicBezTo>
                <a:cubicBezTo>
                  <a:pt x="-5" y="8438"/>
                  <a:pt x="-18" y="8516"/>
                  <a:pt x="20" y="8560"/>
                </a:cubicBezTo>
                <a:cubicBezTo>
                  <a:pt x="29" y="8567"/>
                  <a:pt x="40" y="8574"/>
                  <a:pt x="49" y="8581"/>
                </a:cubicBezTo>
                <a:cubicBezTo>
                  <a:pt x="67" y="8589"/>
                  <a:pt x="83" y="8596"/>
                  <a:pt x="109" y="8596"/>
                </a:cubicBezTo>
                <a:cubicBezTo>
                  <a:pt x="251" y="8596"/>
                  <a:pt x="383" y="8952"/>
                  <a:pt x="355" y="9228"/>
                </a:cubicBezTo>
                <a:cubicBezTo>
                  <a:pt x="376" y="9332"/>
                  <a:pt x="397" y="9439"/>
                  <a:pt x="424" y="9587"/>
                </a:cubicBezTo>
                <a:cubicBezTo>
                  <a:pt x="432" y="9607"/>
                  <a:pt x="437" y="9628"/>
                  <a:pt x="440" y="9652"/>
                </a:cubicBezTo>
                <a:cubicBezTo>
                  <a:pt x="455" y="9716"/>
                  <a:pt x="477" y="9773"/>
                  <a:pt x="509" y="9825"/>
                </a:cubicBezTo>
                <a:cubicBezTo>
                  <a:pt x="519" y="9834"/>
                  <a:pt x="527" y="9848"/>
                  <a:pt x="537" y="9853"/>
                </a:cubicBezTo>
                <a:cubicBezTo>
                  <a:pt x="576" y="9871"/>
                  <a:pt x="582" y="9893"/>
                  <a:pt x="580" y="9919"/>
                </a:cubicBezTo>
                <a:cubicBezTo>
                  <a:pt x="643" y="9991"/>
                  <a:pt x="729" y="10070"/>
                  <a:pt x="869" y="10185"/>
                </a:cubicBezTo>
                <a:cubicBezTo>
                  <a:pt x="991" y="10285"/>
                  <a:pt x="1093" y="10366"/>
                  <a:pt x="1183" y="10433"/>
                </a:cubicBezTo>
                <a:cubicBezTo>
                  <a:pt x="1185" y="10434"/>
                  <a:pt x="1186" y="10436"/>
                  <a:pt x="1188" y="10437"/>
                </a:cubicBezTo>
                <a:cubicBezTo>
                  <a:pt x="1212" y="10453"/>
                  <a:pt x="1239" y="10471"/>
                  <a:pt x="1263" y="10487"/>
                </a:cubicBezTo>
                <a:cubicBezTo>
                  <a:pt x="1305" y="10515"/>
                  <a:pt x="1348" y="10544"/>
                  <a:pt x="1387" y="10568"/>
                </a:cubicBezTo>
                <a:cubicBezTo>
                  <a:pt x="1435" y="10597"/>
                  <a:pt x="1476" y="10617"/>
                  <a:pt x="1519" y="10640"/>
                </a:cubicBezTo>
                <a:cubicBezTo>
                  <a:pt x="1628" y="10692"/>
                  <a:pt x="1733" y="10727"/>
                  <a:pt x="1859" y="10750"/>
                </a:cubicBezTo>
                <a:cubicBezTo>
                  <a:pt x="1926" y="10763"/>
                  <a:pt x="1974" y="10778"/>
                  <a:pt x="2021" y="10792"/>
                </a:cubicBezTo>
                <a:cubicBezTo>
                  <a:pt x="2025" y="10793"/>
                  <a:pt x="2029" y="10793"/>
                  <a:pt x="2033" y="10792"/>
                </a:cubicBezTo>
                <a:cubicBezTo>
                  <a:pt x="2104" y="10781"/>
                  <a:pt x="2164" y="10821"/>
                  <a:pt x="2200" y="10886"/>
                </a:cubicBezTo>
                <a:lnTo>
                  <a:pt x="2209" y="10889"/>
                </a:lnTo>
                <a:lnTo>
                  <a:pt x="2208" y="10906"/>
                </a:lnTo>
                <a:cubicBezTo>
                  <a:pt x="2212" y="10914"/>
                  <a:pt x="2212" y="10923"/>
                  <a:pt x="2215" y="10932"/>
                </a:cubicBezTo>
                <a:cubicBezTo>
                  <a:pt x="2220" y="10951"/>
                  <a:pt x="2225" y="10971"/>
                  <a:pt x="2226" y="10991"/>
                </a:cubicBezTo>
                <a:cubicBezTo>
                  <a:pt x="2228" y="11002"/>
                  <a:pt x="2227" y="11018"/>
                  <a:pt x="2227" y="11031"/>
                </a:cubicBezTo>
                <a:cubicBezTo>
                  <a:pt x="2227" y="11037"/>
                  <a:pt x="2228" y="11044"/>
                  <a:pt x="2227" y="11051"/>
                </a:cubicBezTo>
                <a:cubicBezTo>
                  <a:pt x="2227" y="11051"/>
                  <a:pt x="2227" y="11051"/>
                  <a:pt x="2227" y="11052"/>
                </a:cubicBezTo>
                <a:cubicBezTo>
                  <a:pt x="2227" y="11053"/>
                  <a:pt x="2226" y="11054"/>
                  <a:pt x="2226" y="11055"/>
                </a:cubicBezTo>
                <a:cubicBezTo>
                  <a:pt x="2226" y="11055"/>
                  <a:pt x="2226" y="11056"/>
                  <a:pt x="2226" y="11057"/>
                </a:cubicBezTo>
                <a:cubicBezTo>
                  <a:pt x="2226" y="11097"/>
                  <a:pt x="2227" y="11137"/>
                  <a:pt x="2220" y="11191"/>
                </a:cubicBezTo>
                <a:cubicBezTo>
                  <a:pt x="2212" y="11252"/>
                  <a:pt x="2211" y="11303"/>
                  <a:pt x="2212" y="11351"/>
                </a:cubicBezTo>
                <a:cubicBezTo>
                  <a:pt x="2218" y="11423"/>
                  <a:pt x="2231" y="11482"/>
                  <a:pt x="2249" y="11496"/>
                </a:cubicBezTo>
                <a:cubicBezTo>
                  <a:pt x="2256" y="11501"/>
                  <a:pt x="2260" y="11511"/>
                  <a:pt x="2264" y="11522"/>
                </a:cubicBezTo>
                <a:cubicBezTo>
                  <a:pt x="2264" y="11524"/>
                  <a:pt x="2266" y="11525"/>
                  <a:pt x="2267" y="11528"/>
                </a:cubicBezTo>
                <a:cubicBezTo>
                  <a:pt x="2267" y="11528"/>
                  <a:pt x="2267" y="11528"/>
                  <a:pt x="2267" y="11529"/>
                </a:cubicBezTo>
                <a:cubicBezTo>
                  <a:pt x="2269" y="11535"/>
                  <a:pt x="2269" y="11545"/>
                  <a:pt x="2269" y="11553"/>
                </a:cubicBezTo>
                <a:cubicBezTo>
                  <a:pt x="2271" y="11565"/>
                  <a:pt x="2272" y="11576"/>
                  <a:pt x="2271" y="11592"/>
                </a:cubicBezTo>
                <a:cubicBezTo>
                  <a:pt x="2270" y="11602"/>
                  <a:pt x="2265" y="11620"/>
                  <a:pt x="2264" y="11631"/>
                </a:cubicBezTo>
                <a:cubicBezTo>
                  <a:pt x="2258" y="11677"/>
                  <a:pt x="2250" y="11725"/>
                  <a:pt x="2231" y="11792"/>
                </a:cubicBezTo>
                <a:cubicBezTo>
                  <a:pt x="2220" y="11830"/>
                  <a:pt x="2213" y="11882"/>
                  <a:pt x="2206" y="11940"/>
                </a:cubicBezTo>
                <a:cubicBezTo>
                  <a:pt x="2195" y="12047"/>
                  <a:pt x="2191" y="12194"/>
                  <a:pt x="2191" y="12355"/>
                </a:cubicBezTo>
                <a:cubicBezTo>
                  <a:pt x="2193" y="12467"/>
                  <a:pt x="2192" y="12563"/>
                  <a:pt x="2203" y="12722"/>
                </a:cubicBezTo>
                <a:cubicBezTo>
                  <a:pt x="2225" y="13041"/>
                  <a:pt x="2249" y="13246"/>
                  <a:pt x="2264" y="13326"/>
                </a:cubicBezTo>
                <a:cubicBezTo>
                  <a:pt x="2266" y="13337"/>
                  <a:pt x="2268" y="13352"/>
                  <a:pt x="2270" y="13362"/>
                </a:cubicBezTo>
                <a:cubicBezTo>
                  <a:pt x="2289" y="13395"/>
                  <a:pt x="2314" y="13421"/>
                  <a:pt x="2343" y="13444"/>
                </a:cubicBezTo>
                <a:cubicBezTo>
                  <a:pt x="2400" y="13467"/>
                  <a:pt x="2516" y="13506"/>
                  <a:pt x="2706" y="13553"/>
                </a:cubicBezTo>
                <a:cubicBezTo>
                  <a:pt x="2774" y="13571"/>
                  <a:pt x="2830" y="13585"/>
                  <a:pt x="2887" y="13601"/>
                </a:cubicBezTo>
                <a:cubicBezTo>
                  <a:pt x="2907" y="13606"/>
                  <a:pt x="2924" y="13610"/>
                  <a:pt x="2943" y="13616"/>
                </a:cubicBezTo>
                <a:cubicBezTo>
                  <a:pt x="2983" y="13627"/>
                  <a:pt x="3015" y="13641"/>
                  <a:pt x="3049" y="13654"/>
                </a:cubicBezTo>
                <a:cubicBezTo>
                  <a:pt x="3078" y="13664"/>
                  <a:pt x="3116" y="13675"/>
                  <a:pt x="3136" y="13685"/>
                </a:cubicBezTo>
                <a:cubicBezTo>
                  <a:pt x="3142" y="13688"/>
                  <a:pt x="3146" y="13690"/>
                  <a:pt x="3150" y="13693"/>
                </a:cubicBezTo>
                <a:cubicBezTo>
                  <a:pt x="3160" y="13698"/>
                  <a:pt x="3170" y="13704"/>
                  <a:pt x="3179" y="13710"/>
                </a:cubicBezTo>
                <a:cubicBezTo>
                  <a:pt x="3185" y="13712"/>
                  <a:pt x="3191" y="13713"/>
                  <a:pt x="3193" y="13714"/>
                </a:cubicBezTo>
                <a:cubicBezTo>
                  <a:pt x="3217" y="13727"/>
                  <a:pt x="3237" y="13741"/>
                  <a:pt x="3256" y="13758"/>
                </a:cubicBezTo>
                <a:cubicBezTo>
                  <a:pt x="3290" y="13783"/>
                  <a:pt x="3311" y="13809"/>
                  <a:pt x="3309" y="13839"/>
                </a:cubicBezTo>
                <a:cubicBezTo>
                  <a:pt x="3314" y="13851"/>
                  <a:pt x="3314" y="13871"/>
                  <a:pt x="3318" y="13885"/>
                </a:cubicBezTo>
                <a:cubicBezTo>
                  <a:pt x="3326" y="13912"/>
                  <a:pt x="3334" y="13939"/>
                  <a:pt x="3336" y="13974"/>
                </a:cubicBezTo>
                <a:cubicBezTo>
                  <a:pt x="3336" y="13978"/>
                  <a:pt x="3338" y="13980"/>
                  <a:pt x="3338" y="13983"/>
                </a:cubicBezTo>
                <a:cubicBezTo>
                  <a:pt x="3340" y="13990"/>
                  <a:pt x="3341" y="13996"/>
                  <a:pt x="3345" y="13999"/>
                </a:cubicBezTo>
                <a:cubicBezTo>
                  <a:pt x="3360" y="14011"/>
                  <a:pt x="3348" y="14111"/>
                  <a:pt x="3324" y="14246"/>
                </a:cubicBezTo>
                <a:cubicBezTo>
                  <a:pt x="3283" y="14590"/>
                  <a:pt x="3140" y="15134"/>
                  <a:pt x="2902" y="16058"/>
                </a:cubicBezTo>
                <a:cubicBezTo>
                  <a:pt x="2817" y="16390"/>
                  <a:pt x="2803" y="16423"/>
                  <a:pt x="2729" y="16705"/>
                </a:cubicBezTo>
                <a:cubicBezTo>
                  <a:pt x="2601" y="17205"/>
                  <a:pt x="2447" y="17807"/>
                  <a:pt x="2437" y="17852"/>
                </a:cubicBezTo>
                <a:cubicBezTo>
                  <a:pt x="2428" y="17889"/>
                  <a:pt x="2405" y="17938"/>
                  <a:pt x="2387" y="17986"/>
                </a:cubicBezTo>
                <a:cubicBezTo>
                  <a:pt x="2386" y="17991"/>
                  <a:pt x="2370" y="18053"/>
                  <a:pt x="2369" y="18056"/>
                </a:cubicBezTo>
                <a:cubicBezTo>
                  <a:pt x="2218" y="18427"/>
                  <a:pt x="2205" y="18538"/>
                  <a:pt x="2309" y="18687"/>
                </a:cubicBezTo>
                <a:cubicBezTo>
                  <a:pt x="2320" y="18698"/>
                  <a:pt x="2333" y="18705"/>
                  <a:pt x="2342" y="18719"/>
                </a:cubicBezTo>
                <a:cubicBezTo>
                  <a:pt x="2348" y="18729"/>
                  <a:pt x="2348" y="18740"/>
                  <a:pt x="2352" y="18751"/>
                </a:cubicBezTo>
                <a:cubicBezTo>
                  <a:pt x="2435" y="18850"/>
                  <a:pt x="2630" y="19001"/>
                  <a:pt x="2787" y="19089"/>
                </a:cubicBezTo>
                <a:cubicBezTo>
                  <a:pt x="2841" y="19120"/>
                  <a:pt x="2874" y="19138"/>
                  <a:pt x="2913" y="19160"/>
                </a:cubicBezTo>
                <a:cubicBezTo>
                  <a:pt x="3001" y="19199"/>
                  <a:pt x="3070" y="19226"/>
                  <a:pt x="3113" y="19232"/>
                </a:cubicBezTo>
                <a:cubicBezTo>
                  <a:pt x="3113" y="19232"/>
                  <a:pt x="3114" y="19232"/>
                  <a:pt x="3115" y="19232"/>
                </a:cubicBezTo>
                <a:cubicBezTo>
                  <a:pt x="3145" y="19223"/>
                  <a:pt x="3159" y="19189"/>
                  <a:pt x="3174" y="19122"/>
                </a:cubicBezTo>
                <a:cubicBezTo>
                  <a:pt x="3194" y="19027"/>
                  <a:pt x="3238" y="19004"/>
                  <a:pt x="3342" y="19028"/>
                </a:cubicBezTo>
                <a:cubicBezTo>
                  <a:pt x="3368" y="19034"/>
                  <a:pt x="3390" y="19035"/>
                  <a:pt x="3408" y="19035"/>
                </a:cubicBezTo>
                <a:cubicBezTo>
                  <a:pt x="3451" y="19012"/>
                  <a:pt x="3492" y="18946"/>
                  <a:pt x="3527" y="18869"/>
                </a:cubicBezTo>
                <a:cubicBezTo>
                  <a:pt x="3527" y="18868"/>
                  <a:pt x="3527" y="18867"/>
                  <a:pt x="3528" y="18865"/>
                </a:cubicBezTo>
                <a:cubicBezTo>
                  <a:pt x="3553" y="18759"/>
                  <a:pt x="3578" y="18596"/>
                  <a:pt x="3585" y="18502"/>
                </a:cubicBezTo>
                <a:cubicBezTo>
                  <a:pt x="3593" y="18395"/>
                  <a:pt x="3766" y="17886"/>
                  <a:pt x="3967" y="17327"/>
                </a:cubicBezTo>
                <a:cubicBezTo>
                  <a:pt x="4272" y="16456"/>
                  <a:pt x="4660" y="15430"/>
                  <a:pt x="4760" y="15300"/>
                </a:cubicBezTo>
                <a:cubicBezTo>
                  <a:pt x="4760" y="15300"/>
                  <a:pt x="4760" y="15300"/>
                  <a:pt x="4761" y="15300"/>
                </a:cubicBezTo>
                <a:cubicBezTo>
                  <a:pt x="4764" y="15295"/>
                  <a:pt x="4771" y="15289"/>
                  <a:pt x="4777" y="15283"/>
                </a:cubicBezTo>
                <a:cubicBezTo>
                  <a:pt x="4778" y="15282"/>
                  <a:pt x="4779" y="15279"/>
                  <a:pt x="4780" y="15279"/>
                </a:cubicBezTo>
                <a:cubicBezTo>
                  <a:pt x="4783" y="15275"/>
                  <a:pt x="4792" y="15269"/>
                  <a:pt x="4795" y="15265"/>
                </a:cubicBezTo>
                <a:cubicBezTo>
                  <a:pt x="4843" y="15209"/>
                  <a:pt x="4922" y="15142"/>
                  <a:pt x="5015" y="15073"/>
                </a:cubicBezTo>
                <a:cubicBezTo>
                  <a:pt x="5060" y="15038"/>
                  <a:pt x="5104" y="15003"/>
                  <a:pt x="5148" y="14977"/>
                </a:cubicBezTo>
                <a:cubicBezTo>
                  <a:pt x="5158" y="14971"/>
                  <a:pt x="5183" y="14962"/>
                  <a:pt x="5194" y="14955"/>
                </a:cubicBezTo>
                <a:cubicBezTo>
                  <a:pt x="5212" y="14945"/>
                  <a:pt x="5228" y="14931"/>
                  <a:pt x="5245" y="14922"/>
                </a:cubicBezTo>
                <a:cubicBezTo>
                  <a:pt x="5519" y="14774"/>
                  <a:pt x="6039" y="14603"/>
                  <a:pt x="6416" y="14512"/>
                </a:cubicBezTo>
                <a:cubicBezTo>
                  <a:pt x="6618" y="14457"/>
                  <a:pt x="6788" y="14419"/>
                  <a:pt x="6825" y="14436"/>
                </a:cubicBezTo>
                <a:cubicBezTo>
                  <a:pt x="6831" y="14439"/>
                  <a:pt x="6834" y="14451"/>
                  <a:pt x="6839" y="14457"/>
                </a:cubicBezTo>
                <a:cubicBezTo>
                  <a:pt x="6840" y="14458"/>
                  <a:pt x="6844" y="14457"/>
                  <a:pt x="6845" y="14458"/>
                </a:cubicBezTo>
                <a:cubicBezTo>
                  <a:pt x="6851" y="14465"/>
                  <a:pt x="6855" y="14478"/>
                  <a:pt x="6859" y="14488"/>
                </a:cubicBezTo>
                <a:cubicBezTo>
                  <a:pt x="6859" y="14490"/>
                  <a:pt x="6860" y="14490"/>
                  <a:pt x="6860" y="14492"/>
                </a:cubicBezTo>
                <a:cubicBezTo>
                  <a:pt x="6861" y="14493"/>
                  <a:pt x="6860" y="14495"/>
                  <a:pt x="6860" y="14495"/>
                </a:cubicBezTo>
                <a:cubicBezTo>
                  <a:pt x="6875" y="14538"/>
                  <a:pt x="6875" y="14605"/>
                  <a:pt x="6870" y="14680"/>
                </a:cubicBezTo>
                <a:cubicBezTo>
                  <a:pt x="6870" y="14684"/>
                  <a:pt x="6869" y="14688"/>
                  <a:pt x="6869" y="14691"/>
                </a:cubicBezTo>
                <a:cubicBezTo>
                  <a:pt x="6868" y="14717"/>
                  <a:pt x="6870" y="14739"/>
                  <a:pt x="6865" y="14768"/>
                </a:cubicBezTo>
                <a:cubicBezTo>
                  <a:pt x="6865" y="14768"/>
                  <a:pt x="6865" y="14769"/>
                  <a:pt x="6865" y="14770"/>
                </a:cubicBezTo>
                <a:cubicBezTo>
                  <a:pt x="6865" y="14771"/>
                  <a:pt x="6865" y="14773"/>
                  <a:pt x="6864" y="14775"/>
                </a:cubicBezTo>
                <a:cubicBezTo>
                  <a:pt x="6864" y="14780"/>
                  <a:pt x="6861" y="14786"/>
                  <a:pt x="6860" y="14791"/>
                </a:cubicBezTo>
                <a:cubicBezTo>
                  <a:pt x="6834" y="14951"/>
                  <a:pt x="6781" y="15121"/>
                  <a:pt x="6715" y="15192"/>
                </a:cubicBezTo>
                <a:cubicBezTo>
                  <a:pt x="6693" y="15216"/>
                  <a:pt x="6679" y="15246"/>
                  <a:pt x="6664" y="15276"/>
                </a:cubicBezTo>
                <a:cubicBezTo>
                  <a:pt x="6653" y="15301"/>
                  <a:pt x="6642" y="15327"/>
                  <a:pt x="6633" y="15350"/>
                </a:cubicBezTo>
                <a:cubicBezTo>
                  <a:pt x="6633" y="15351"/>
                  <a:pt x="6632" y="15352"/>
                  <a:pt x="6631" y="15353"/>
                </a:cubicBezTo>
                <a:cubicBezTo>
                  <a:pt x="6629" y="15360"/>
                  <a:pt x="6630" y="15367"/>
                  <a:pt x="6628" y="15373"/>
                </a:cubicBezTo>
                <a:cubicBezTo>
                  <a:pt x="6617" y="15429"/>
                  <a:pt x="6614" y="15487"/>
                  <a:pt x="6622" y="15544"/>
                </a:cubicBezTo>
                <a:cubicBezTo>
                  <a:pt x="6623" y="15546"/>
                  <a:pt x="6623" y="15549"/>
                  <a:pt x="6624" y="15551"/>
                </a:cubicBezTo>
                <a:cubicBezTo>
                  <a:pt x="6626" y="15565"/>
                  <a:pt x="6630" y="15578"/>
                  <a:pt x="6634" y="15592"/>
                </a:cubicBezTo>
                <a:cubicBezTo>
                  <a:pt x="6648" y="15621"/>
                  <a:pt x="6668" y="15646"/>
                  <a:pt x="6695" y="15658"/>
                </a:cubicBezTo>
                <a:cubicBezTo>
                  <a:pt x="6744" y="15681"/>
                  <a:pt x="6770" y="15726"/>
                  <a:pt x="6753" y="15758"/>
                </a:cubicBezTo>
                <a:cubicBezTo>
                  <a:pt x="6748" y="15768"/>
                  <a:pt x="6757" y="15780"/>
                  <a:pt x="6771" y="15794"/>
                </a:cubicBezTo>
                <a:cubicBezTo>
                  <a:pt x="6816" y="15826"/>
                  <a:pt x="6878" y="15859"/>
                  <a:pt x="6945" y="15890"/>
                </a:cubicBezTo>
                <a:cubicBezTo>
                  <a:pt x="6989" y="15910"/>
                  <a:pt x="7032" y="15928"/>
                  <a:pt x="7083" y="15947"/>
                </a:cubicBezTo>
                <a:cubicBezTo>
                  <a:pt x="7104" y="15955"/>
                  <a:pt x="7125" y="15963"/>
                  <a:pt x="7146" y="15971"/>
                </a:cubicBezTo>
                <a:cubicBezTo>
                  <a:pt x="7347" y="16037"/>
                  <a:pt x="7555" y="16082"/>
                  <a:pt x="7589" y="16042"/>
                </a:cubicBezTo>
                <a:cubicBezTo>
                  <a:pt x="7620" y="16004"/>
                  <a:pt x="7702" y="15973"/>
                  <a:pt x="7769" y="15973"/>
                </a:cubicBezTo>
                <a:cubicBezTo>
                  <a:pt x="7788" y="15973"/>
                  <a:pt x="7803" y="15969"/>
                  <a:pt x="7818" y="15965"/>
                </a:cubicBezTo>
                <a:cubicBezTo>
                  <a:pt x="7856" y="15945"/>
                  <a:pt x="7894" y="15873"/>
                  <a:pt x="7920" y="15788"/>
                </a:cubicBezTo>
                <a:cubicBezTo>
                  <a:pt x="7925" y="15720"/>
                  <a:pt x="7930" y="15652"/>
                  <a:pt x="7935" y="15530"/>
                </a:cubicBezTo>
                <a:cubicBezTo>
                  <a:pt x="7935" y="15529"/>
                  <a:pt x="7936" y="15525"/>
                  <a:pt x="7936" y="15523"/>
                </a:cubicBezTo>
                <a:cubicBezTo>
                  <a:pt x="7935" y="15514"/>
                  <a:pt x="7935" y="15496"/>
                  <a:pt x="7932" y="15492"/>
                </a:cubicBezTo>
                <a:cubicBezTo>
                  <a:pt x="7916" y="15460"/>
                  <a:pt x="7968" y="15125"/>
                  <a:pt x="8047" y="14749"/>
                </a:cubicBezTo>
                <a:cubicBezTo>
                  <a:pt x="8110" y="14446"/>
                  <a:pt x="8166" y="14101"/>
                  <a:pt x="8199" y="13850"/>
                </a:cubicBezTo>
                <a:cubicBezTo>
                  <a:pt x="8206" y="13792"/>
                  <a:pt x="8215" y="13729"/>
                  <a:pt x="8219" y="13676"/>
                </a:cubicBezTo>
                <a:cubicBezTo>
                  <a:pt x="8224" y="13605"/>
                  <a:pt x="8228" y="13535"/>
                  <a:pt x="8228" y="13473"/>
                </a:cubicBezTo>
                <a:cubicBezTo>
                  <a:pt x="8230" y="13403"/>
                  <a:pt x="8232" y="13336"/>
                  <a:pt x="8230" y="13277"/>
                </a:cubicBezTo>
                <a:cubicBezTo>
                  <a:pt x="8227" y="13226"/>
                  <a:pt x="8224" y="13171"/>
                  <a:pt x="8220" y="13133"/>
                </a:cubicBezTo>
                <a:cubicBezTo>
                  <a:pt x="8219" y="13123"/>
                  <a:pt x="8218" y="13115"/>
                  <a:pt x="8217" y="13106"/>
                </a:cubicBezTo>
                <a:cubicBezTo>
                  <a:pt x="8213" y="13074"/>
                  <a:pt x="8205" y="13050"/>
                  <a:pt x="8199" y="13025"/>
                </a:cubicBezTo>
                <a:cubicBezTo>
                  <a:pt x="8191" y="12997"/>
                  <a:pt x="8183" y="12970"/>
                  <a:pt x="8173" y="12950"/>
                </a:cubicBezTo>
                <a:cubicBezTo>
                  <a:pt x="8170" y="12945"/>
                  <a:pt x="8168" y="12940"/>
                  <a:pt x="8165" y="12936"/>
                </a:cubicBezTo>
                <a:cubicBezTo>
                  <a:pt x="8142" y="12894"/>
                  <a:pt x="8109" y="12861"/>
                  <a:pt x="8075" y="12828"/>
                </a:cubicBezTo>
                <a:cubicBezTo>
                  <a:pt x="8058" y="12814"/>
                  <a:pt x="8045" y="12800"/>
                  <a:pt x="8025" y="12783"/>
                </a:cubicBezTo>
                <a:cubicBezTo>
                  <a:pt x="8022" y="12781"/>
                  <a:pt x="8017" y="12778"/>
                  <a:pt x="8013" y="12776"/>
                </a:cubicBezTo>
                <a:cubicBezTo>
                  <a:pt x="7987" y="12758"/>
                  <a:pt x="7955" y="12744"/>
                  <a:pt x="7925" y="12730"/>
                </a:cubicBezTo>
                <a:cubicBezTo>
                  <a:pt x="7793" y="12681"/>
                  <a:pt x="7619" y="12660"/>
                  <a:pt x="7379" y="12660"/>
                </a:cubicBezTo>
                <a:cubicBezTo>
                  <a:pt x="7166" y="12660"/>
                  <a:pt x="7037" y="12652"/>
                  <a:pt x="6954" y="12633"/>
                </a:cubicBezTo>
                <a:cubicBezTo>
                  <a:pt x="6952" y="12633"/>
                  <a:pt x="6950" y="12634"/>
                  <a:pt x="6948" y="12633"/>
                </a:cubicBezTo>
                <a:cubicBezTo>
                  <a:pt x="6948" y="12633"/>
                  <a:pt x="6948" y="12634"/>
                  <a:pt x="6947" y="12633"/>
                </a:cubicBezTo>
                <a:cubicBezTo>
                  <a:pt x="6942" y="12632"/>
                  <a:pt x="6929" y="12632"/>
                  <a:pt x="6924" y="12630"/>
                </a:cubicBezTo>
                <a:cubicBezTo>
                  <a:pt x="6923" y="12630"/>
                  <a:pt x="6922" y="12630"/>
                  <a:pt x="6921" y="12629"/>
                </a:cubicBezTo>
                <a:cubicBezTo>
                  <a:pt x="6912" y="12627"/>
                  <a:pt x="6908" y="12620"/>
                  <a:pt x="6901" y="12616"/>
                </a:cubicBezTo>
                <a:cubicBezTo>
                  <a:pt x="6900" y="12616"/>
                  <a:pt x="6899" y="12616"/>
                  <a:pt x="6898" y="12615"/>
                </a:cubicBezTo>
                <a:cubicBezTo>
                  <a:pt x="6886" y="12610"/>
                  <a:pt x="6874" y="12602"/>
                  <a:pt x="6865" y="12595"/>
                </a:cubicBezTo>
                <a:cubicBezTo>
                  <a:pt x="6851" y="12584"/>
                  <a:pt x="6838" y="12573"/>
                  <a:pt x="6832" y="12558"/>
                </a:cubicBezTo>
                <a:cubicBezTo>
                  <a:pt x="6826" y="12543"/>
                  <a:pt x="6821" y="12524"/>
                  <a:pt x="6815" y="12509"/>
                </a:cubicBezTo>
                <a:cubicBezTo>
                  <a:pt x="6790" y="12448"/>
                  <a:pt x="6757" y="12371"/>
                  <a:pt x="6728" y="12303"/>
                </a:cubicBezTo>
                <a:cubicBezTo>
                  <a:pt x="6717" y="12276"/>
                  <a:pt x="6708" y="12238"/>
                  <a:pt x="6699" y="12203"/>
                </a:cubicBezTo>
                <a:cubicBezTo>
                  <a:pt x="6672" y="12149"/>
                  <a:pt x="6657" y="12093"/>
                  <a:pt x="6671" y="12065"/>
                </a:cubicBezTo>
                <a:cubicBezTo>
                  <a:pt x="6672" y="12063"/>
                  <a:pt x="6670" y="12054"/>
                  <a:pt x="6671" y="12051"/>
                </a:cubicBezTo>
                <a:cubicBezTo>
                  <a:pt x="6669" y="12043"/>
                  <a:pt x="6667" y="12022"/>
                  <a:pt x="6665" y="12011"/>
                </a:cubicBezTo>
                <a:cubicBezTo>
                  <a:pt x="6621" y="11819"/>
                  <a:pt x="6584" y="11617"/>
                  <a:pt x="6560" y="11400"/>
                </a:cubicBezTo>
                <a:cubicBezTo>
                  <a:pt x="6559" y="11392"/>
                  <a:pt x="6558" y="11387"/>
                  <a:pt x="6557" y="11379"/>
                </a:cubicBezTo>
                <a:cubicBezTo>
                  <a:pt x="6557" y="11378"/>
                  <a:pt x="6557" y="11377"/>
                  <a:pt x="6557" y="11376"/>
                </a:cubicBezTo>
                <a:cubicBezTo>
                  <a:pt x="6557" y="11375"/>
                  <a:pt x="6557" y="11375"/>
                  <a:pt x="6557" y="11375"/>
                </a:cubicBezTo>
                <a:cubicBezTo>
                  <a:pt x="6547" y="11301"/>
                  <a:pt x="6546" y="11233"/>
                  <a:pt x="6542" y="11162"/>
                </a:cubicBezTo>
                <a:cubicBezTo>
                  <a:pt x="6537" y="11101"/>
                  <a:pt x="6530" y="11041"/>
                  <a:pt x="6527" y="10978"/>
                </a:cubicBezTo>
                <a:cubicBezTo>
                  <a:pt x="6521" y="10858"/>
                  <a:pt x="6503" y="10718"/>
                  <a:pt x="6480" y="10586"/>
                </a:cubicBezTo>
                <a:cubicBezTo>
                  <a:pt x="6477" y="10569"/>
                  <a:pt x="6475" y="10553"/>
                  <a:pt x="6471" y="10536"/>
                </a:cubicBezTo>
                <a:cubicBezTo>
                  <a:pt x="6449" y="10416"/>
                  <a:pt x="6422" y="10301"/>
                  <a:pt x="6395" y="10226"/>
                </a:cubicBezTo>
                <a:lnTo>
                  <a:pt x="6285" y="9924"/>
                </a:lnTo>
                <a:lnTo>
                  <a:pt x="6784" y="9414"/>
                </a:lnTo>
                <a:cubicBezTo>
                  <a:pt x="7028" y="9164"/>
                  <a:pt x="7208" y="8958"/>
                  <a:pt x="7251" y="8887"/>
                </a:cubicBezTo>
                <a:cubicBezTo>
                  <a:pt x="7263" y="8837"/>
                  <a:pt x="7247" y="8776"/>
                  <a:pt x="7215" y="8701"/>
                </a:cubicBezTo>
                <a:cubicBezTo>
                  <a:pt x="7204" y="8681"/>
                  <a:pt x="7190" y="8660"/>
                  <a:pt x="7177" y="8639"/>
                </a:cubicBezTo>
                <a:cubicBezTo>
                  <a:pt x="7165" y="8620"/>
                  <a:pt x="7156" y="8603"/>
                  <a:pt x="7142" y="8584"/>
                </a:cubicBezTo>
                <a:cubicBezTo>
                  <a:pt x="7142" y="8583"/>
                  <a:pt x="7142" y="8582"/>
                  <a:pt x="7142" y="8581"/>
                </a:cubicBezTo>
                <a:cubicBezTo>
                  <a:pt x="7140" y="8579"/>
                  <a:pt x="7140" y="8579"/>
                  <a:pt x="7139" y="8577"/>
                </a:cubicBezTo>
                <a:cubicBezTo>
                  <a:pt x="7071" y="8478"/>
                  <a:pt x="7048" y="8427"/>
                  <a:pt x="7045" y="8381"/>
                </a:cubicBezTo>
                <a:cubicBezTo>
                  <a:pt x="7037" y="8347"/>
                  <a:pt x="7033" y="8317"/>
                  <a:pt x="7041" y="8301"/>
                </a:cubicBezTo>
                <a:cubicBezTo>
                  <a:pt x="7063" y="8257"/>
                  <a:pt x="7169" y="8054"/>
                  <a:pt x="7276" y="7850"/>
                </a:cubicBezTo>
                <a:cubicBezTo>
                  <a:pt x="7383" y="7646"/>
                  <a:pt x="7605" y="7139"/>
                  <a:pt x="7769" y="6722"/>
                </a:cubicBezTo>
                <a:cubicBezTo>
                  <a:pt x="7822" y="6589"/>
                  <a:pt x="7877" y="6471"/>
                  <a:pt x="7931" y="6349"/>
                </a:cubicBezTo>
                <a:cubicBezTo>
                  <a:pt x="7981" y="6221"/>
                  <a:pt x="8019" y="6116"/>
                  <a:pt x="8019" y="6097"/>
                </a:cubicBezTo>
                <a:cubicBezTo>
                  <a:pt x="8019" y="6072"/>
                  <a:pt x="8107" y="5934"/>
                  <a:pt x="8214" y="5791"/>
                </a:cubicBezTo>
                <a:cubicBezTo>
                  <a:pt x="8277" y="5707"/>
                  <a:pt x="8334" y="5594"/>
                  <a:pt x="8383" y="5471"/>
                </a:cubicBezTo>
                <a:cubicBezTo>
                  <a:pt x="8394" y="5443"/>
                  <a:pt x="8405" y="5419"/>
                  <a:pt x="8415" y="5390"/>
                </a:cubicBezTo>
                <a:cubicBezTo>
                  <a:pt x="8419" y="5378"/>
                  <a:pt x="8423" y="5366"/>
                  <a:pt x="8427" y="5353"/>
                </a:cubicBezTo>
                <a:cubicBezTo>
                  <a:pt x="8484" y="5170"/>
                  <a:pt x="8526" y="4963"/>
                  <a:pt x="8539" y="4772"/>
                </a:cubicBezTo>
                <a:cubicBezTo>
                  <a:pt x="8553" y="4580"/>
                  <a:pt x="8536" y="4532"/>
                  <a:pt x="8455" y="4532"/>
                </a:cubicBezTo>
                <a:cubicBezTo>
                  <a:pt x="8399" y="4531"/>
                  <a:pt x="8333" y="4490"/>
                  <a:pt x="8307" y="4439"/>
                </a:cubicBezTo>
                <a:cubicBezTo>
                  <a:pt x="8298" y="4422"/>
                  <a:pt x="8290" y="4409"/>
                  <a:pt x="8281" y="4400"/>
                </a:cubicBezTo>
                <a:cubicBezTo>
                  <a:pt x="8263" y="4391"/>
                  <a:pt x="8244" y="4391"/>
                  <a:pt x="8226" y="4390"/>
                </a:cubicBezTo>
                <a:cubicBezTo>
                  <a:pt x="8203" y="4393"/>
                  <a:pt x="8179" y="4399"/>
                  <a:pt x="8142" y="4423"/>
                </a:cubicBezTo>
                <a:cubicBezTo>
                  <a:pt x="8114" y="4441"/>
                  <a:pt x="8092" y="4452"/>
                  <a:pt x="8073" y="4457"/>
                </a:cubicBezTo>
                <a:cubicBezTo>
                  <a:pt x="8033" y="4490"/>
                  <a:pt x="8013" y="4480"/>
                  <a:pt x="7995" y="4419"/>
                </a:cubicBezTo>
                <a:cubicBezTo>
                  <a:pt x="7985" y="4403"/>
                  <a:pt x="7973" y="4383"/>
                  <a:pt x="7961" y="4356"/>
                </a:cubicBezTo>
                <a:cubicBezTo>
                  <a:pt x="7954" y="4341"/>
                  <a:pt x="7949" y="4334"/>
                  <a:pt x="7944" y="4323"/>
                </a:cubicBezTo>
                <a:cubicBezTo>
                  <a:pt x="7915" y="4307"/>
                  <a:pt x="7882" y="4294"/>
                  <a:pt x="7838" y="4283"/>
                </a:cubicBezTo>
                <a:cubicBezTo>
                  <a:pt x="7826" y="4294"/>
                  <a:pt x="7814" y="4305"/>
                  <a:pt x="7799" y="4323"/>
                </a:cubicBezTo>
                <a:cubicBezTo>
                  <a:pt x="7798" y="4323"/>
                  <a:pt x="7797" y="4323"/>
                  <a:pt x="7797" y="4324"/>
                </a:cubicBezTo>
                <a:cubicBezTo>
                  <a:pt x="7795" y="4326"/>
                  <a:pt x="7794" y="4327"/>
                  <a:pt x="7793" y="4330"/>
                </a:cubicBezTo>
                <a:cubicBezTo>
                  <a:pt x="7779" y="4350"/>
                  <a:pt x="7767" y="4365"/>
                  <a:pt x="7755" y="4376"/>
                </a:cubicBezTo>
                <a:cubicBezTo>
                  <a:pt x="7746" y="4398"/>
                  <a:pt x="7730" y="4399"/>
                  <a:pt x="7713" y="4393"/>
                </a:cubicBezTo>
                <a:cubicBezTo>
                  <a:pt x="7685" y="4402"/>
                  <a:pt x="7662" y="4383"/>
                  <a:pt x="7625" y="4329"/>
                </a:cubicBezTo>
                <a:cubicBezTo>
                  <a:pt x="7534" y="4196"/>
                  <a:pt x="7399" y="4311"/>
                  <a:pt x="7396" y="4524"/>
                </a:cubicBezTo>
                <a:cubicBezTo>
                  <a:pt x="7395" y="4604"/>
                  <a:pt x="7359" y="4724"/>
                  <a:pt x="7317" y="4793"/>
                </a:cubicBezTo>
                <a:cubicBezTo>
                  <a:pt x="7236" y="4922"/>
                  <a:pt x="7257" y="5100"/>
                  <a:pt x="7400" y="5471"/>
                </a:cubicBezTo>
                <a:cubicBezTo>
                  <a:pt x="7425" y="5536"/>
                  <a:pt x="7436" y="5587"/>
                  <a:pt x="7438" y="5640"/>
                </a:cubicBezTo>
                <a:lnTo>
                  <a:pt x="7458" y="5699"/>
                </a:lnTo>
                <a:lnTo>
                  <a:pt x="7453" y="5707"/>
                </a:lnTo>
                <a:lnTo>
                  <a:pt x="7462" y="5734"/>
                </a:lnTo>
                <a:lnTo>
                  <a:pt x="7371" y="5931"/>
                </a:lnTo>
                <a:cubicBezTo>
                  <a:pt x="7369" y="5937"/>
                  <a:pt x="7368" y="5942"/>
                  <a:pt x="7365" y="5950"/>
                </a:cubicBezTo>
                <a:cubicBezTo>
                  <a:pt x="7307" y="6110"/>
                  <a:pt x="7198" y="6363"/>
                  <a:pt x="7121" y="6513"/>
                </a:cubicBezTo>
                <a:cubicBezTo>
                  <a:pt x="6800" y="7141"/>
                  <a:pt x="6601" y="7499"/>
                  <a:pt x="6553" y="7535"/>
                </a:cubicBezTo>
                <a:cubicBezTo>
                  <a:pt x="6452" y="7611"/>
                  <a:pt x="6434" y="7435"/>
                  <a:pt x="6523" y="7228"/>
                </a:cubicBezTo>
                <a:cubicBezTo>
                  <a:pt x="6572" y="7112"/>
                  <a:pt x="6628" y="6860"/>
                  <a:pt x="6647" y="6668"/>
                </a:cubicBezTo>
                <a:cubicBezTo>
                  <a:pt x="6666" y="6475"/>
                  <a:pt x="6741" y="6193"/>
                  <a:pt x="6813" y="6040"/>
                </a:cubicBezTo>
                <a:cubicBezTo>
                  <a:pt x="6843" y="5976"/>
                  <a:pt x="6866" y="5909"/>
                  <a:pt x="6886" y="5841"/>
                </a:cubicBezTo>
                <a:cubicBezTo>
                  <a:pt x="6917" y="5714"/>
                  <a:pt x="6939" y="5585"/>
                  <a:pt x="6946" y="5455"/>
                </a:cubicBezTo>
                <a:cubicBezTo>
                  <a:pt x="6946" y="5455"/>
                  <a:pt x="6946" y="5454"/>
                  <a:pt x="6946" y="5453"/>
                </a:cubicBezTo>
                <a:cubicBezTo>
                  <a:pt x="6948" y="5414"/>
                  <a:pt x="6945" y="5375"/>
                  <a:pt x="6945" y="5336"/>
                </a:cubicBezTo>
                <a:cubicBezTo>
                  <a:pt x="6935" y="5101"/>
                  <a:pt x="6881" y="4854"/>
                  <a:pt x="6776" y="4601"/>
                </a:cubicBezTo>
                <a:cubicBezTo>
                  <a:pt x="6683" y="4375"/>
                  <a:pt x="6607" y="4125"/>
                  <a:pt x="6606" y="4044"/>
                </a:cubicBezTo>
                <a:cubicBezTo>
                  <a:pt x="6606" y="4006"/>
                  <a:pt x="6594" y="3928"/>
                  <a:pt x="6580" y="3850"/>
                </a:cubicBezTo>
                <a:cubicBezTo>
                  <a:pt x="6579" y="3847"/>
                  <a:pt x="6579" y="3844"/>
                  <a:pt x="6578" y="3842"/>
                </a:cubicBezTo>
                <a:cubicBezTo>
                  <a:pt x="6578" y="3839"/>
                  <a:pt x="6576" y="3835"/>
                  <a:pt x="6576" y="3833"/>
                </a:cubicBezTo>
                <a:cubicBezTo>
                  <a:pt x="6565" y="3772"/>
                  <a:pt x="6552" y="3716"/>
                  <a:pt x="6539" y="3658"/>
                </a:cubicBezTo>
                <a:cubicBezTo>
                  <a:pt x="6497" y="3471"/>
                  <a:pt x="6443" y="3261"/>
                  <a:pt x="6384" y="3068"/>
                </a:cubicBezTo>
                <a:cubicBezTo>
                  <a:pt x="6368" y="3023"/>
                  <a:pt x="6352" y="2980"/>
                  <a:pt x="6336" y="2936"/>
                </a:cubicBezTo>
                <a:cubicBezTo>
                  <a:pt x="6319" y="2888"/>
                  <a:pt x="6302" y="2839"/>
                  <a:pt x="6284" y="2793"/>
                </a:cubicBezTo>
                <a:cubicBezTo>
                  <a:pt x="6259" y="2732"/>
                  <a:pt x="6231" y="2677"/>
                  <a:pt x="6204" y="2620"/>
                </a:cubicBezTo>
                <a:cubicBezTo>
                  <a:pt x="6186" y="2583"/>
                  <a:pt x="6170" y="2544"/>
                  <a:pt x="6152" y="2509"/>
                </a:cubicBezTo>
                <a:cubicBezTo>
                  <a:pt x="6152" y="2508"/>
                  <a:pt x="6151" y="2507"/>
                  <a:pt x="6151" y="2507"/>
                </a:cubicBezTo>
                <a:cubicBezTo>
                  <a:pt x="6106" y="2422"/>
                  <a:pt x="6058" y="2342"/>
                  <a:pt x="6008" y="2268"/>
                </a:cubicBezTo>
                <a:cubicBezTo>
                  <a:pt x="5974" y="2217"/>
                  <a:pt x="5938" y="2173"/>
                  <a:pt x="5902" y="2128"/>
                </a:cubicBezTo>
                <a:cubicBezTo>
                  <a:pt x="5780" y="1984"/>
                  <a:pt x="5643" y="1855"/>
                  <a:pt x="5491" y="1752"/>
                </a:cubicBezTo>
                <a:cubicBezTo>
                  <a:pt x="5435" y="1713"/>
                  <a:pt x="5398" y="1687"/>
                  <a:pt x="5361" y="1659"/>
                </a:cubicBezTo>
                <a:cubicBezTo>
                  <a:pt x="5359" y="1657"/>
                  <a:pt x="5355" y="1655"/>
                  <a:pt x="5353" y="1653"/>
                </a:cubicBezTo>
                <a:cubicBezTo>
                  <a:pt x="5350" y="1651"/>
                  <a:pt x="5347" y="1649"/>
                  <a:pt x="5345" y="1647"/>
                </a:cubicBezTo>
                <a:cubicBezTo>
                  <a:pt x="5343" y="1646"/>
                  <a:pt x="5342" y="1644"/>
                  <a:pt x="5340" y="1643"/>
                </a:cubicBezTo>
                <a:cubicBezTo>
                  <a:pt x="5340" y="1643"/>
                  <a:pt x="5339" y="1642"/>
                  <a:pt x="5339" y="1642"/>
                </a:cubicBezTo>
                <a:cubicBezTo>
                  <a:pt x="5330" y="1635"/>
                  <a:pt x="5321" y="1628"/>
                  <a:pt x="5313" y="1621"/>
                </a:cubicBezTo>
                <a:cubicBezTo>
                  <a:pt x="5213" y="1544"/>
                  <a:pt x="5196" y="1491"/>
                  <a:pt x="5219" y="1382"/>
                </a:cubicBezTo>
                <a:cubicBezTo>
                  <a:pt x="5227" y="1340"/>
                  <a:pt x="5228" y="1292"/>
                  <a:pt x="5230" y="1244"/>
                </a:cubicBezTo>
                <a:cubicBezTo>
                  <a:pt x="5229" y="1227"/>
                  <a:pt x="5228" y="1211"/>
                  <a:pt x="5226" y="1186"/>
                </a:cubicBezTo>
                <a:cubicBezTo>
                  <a:pt x="5222" y="1119"/>
                  <a:pt x="5212" y="1057"/>
                  <a:pt x="5203" y="996"/>
                </a:cubicBezTo>
                <a:cubicBezTo>
                  <a:pt x="5188" y="928"/>
                  <a:pt x="5173" y="861"/>
                  <a:pt x="5145" y="782"/>
                </a:cubicBezTo>
                <a:cubicBezTo>
                  <a:pt x="5102" y="666"/>
                  <a:pt x="5082" y="630"/>
                  <a:pt x="5057" y="579"/>
                </a:cubicBezTo>
                <a:cubicBezTo>
                  <a:pt x="5033" y="570"/>
                  <a:pt x="5021" y="619"/>
                  <a:pt x="5006" y="732"/>
                </a:cubicBezTo>
                <a:cubicBezTo>
                  <a:pt x="5006" y="733"/>
                  <a:pt x="5006" y="734"/>
                  <a:pt x="5006" y="735"/>
                </a:cubicBezTo>
                <a:cubicBezTo>
                  <a:pt x="5006" y="736"/>
                  <a:pt x="5006" y="737"/>
                  <a:pt x="5006" y="738"/>
                </a:cubicBezTo>
                <a:cubicBezTo>
                  <a:pt x="5003" y="793"/>
                  <a:pt x="4996" y="846"/>
                  <a:pt x="4983" y="902"/>
                </a:cubicBezTo>
                <a:cubicBezTo>
                  <a:pt x="4955" y="1026"/>
                  <a:pt x="4912" y="1129"/>
                  <a:pt x="4877" y="1119"/>
                </a:cubicBezTo>
                <a:cubicBezTo>
                  <a:pt x="4876" y="1119"/>
                  <a:pt x="4875" y="1119"/>
                  <a:pt x="4875" y="1119"/>
                </a:cubicBezTo>
                <a:cubicBezTo>
                  <a:pt x="4870" y="1120"/>
                  <a:pt x="4866" y="1126"/>
                  <a:pt x="4862" y="1123"/>
                </a:cubicBezTo>
                <a:cubicBezTo>
                  <a:pt x="4861" y="1122"/>
                  <a:pt x="4860" y="1118"/>
                  <a:pt x="4859" y="1117"/>
                </a:cubicBezTo>
                <a:cubicBezTo>
                  <a:pt x="4858" y="1116"/>
                  <a:pt x="4856" y="1118"/>
                  <a:pt x="4854" y="1117"/>
                </a:cubicBezTo>
                <a:cubicBezTo>
                  <a:pt x="4823" y="1094"/>
                  <a:pt x="4798" y="1013"/>
                  <a:pt x="4798" y="939"/>
                </a:cubicBezTo>
                <a:cubicBezTo>
                  <a:pt x="4798" y="938"/>
                  <a:pt x="4796" y="936"/>
                  <a:pt x="4796" y="935"/>
                </a:cubicBezTo>
                <a:cubicBezTo>
                  <a:pt x="4779" y="878"/>
                  <a:pt x="4763" y="819"/>
                  <a:pt x="4747" y="753"/>
                </a:cubicBezTo>
                <a:cubicBezTo>
                  <a:pt x="4728" y="672"/>
                  <a:pt x="4690" y="571"/>
                  <a:pt x="4644" y="473"/>
                </a:cubicBezTo>
                <a:cubicBezTo>
                  <a:pt x="4643" y="472"/>
                  <a:pt x="4643" y="473"/>
                  <a:pt x="4643" y="472"/>
                </a:cubicBezTo>
                <a:cubicBezTo>
                  <a:pt x="4643" y="472"/>
                  <a:pt x="4643" y="470"/>
                  <a:pt x="4643" y="470"/>
                </a:cubicBezTo>
                <a:cubicBezTo>
                  <a:pt x="4601" y="383"/>
                  <a:pt x="4554" y="303"/>
                  <a:pt x="4508" y="238"/>
                </a:cubicBezTo>
                <a:cubicBezTo>
                  <a:pt x="4497" y="222"/>
                  <a:pt x="4486" y="205"/>
                  <a:pt x="4475" y="191"/>
                </a:cubicBezTo>
                <a:lnTo>
                  <a:pt x="4410" y="103"/>
                </a:lnTo>
                <a:lnTo>
                  <a:pt x="4318" y="0"/>
                </a:lnTo>
                <a:close/>
                <a:moveTo>
                  <a:pt x="14312" y="2500"/>
                </a:moveTo>
                <a:cubicBezTo>
                  <a:pt x="14302" y="2498"/>
                  <a:pt x="14294" y="2498"/>
                  <a:pt x="14285" y="2503"/>
                </a:cubicBezTo>
                <a:cubicBezTo>
                  <a:pt x="14233" y="2531"/>
                  <a:pt x="14181" y="2686"/>
                  <a:pt x="14065" y="3106"/>
                </a:cubicBezTo>
                <a:cubicBezTo>
                  <a:pt x="14025" y="3253"/>
                  <a:pt x="14007" y="3348"/>
                  <a:pt x="13983" y="3458"/>
                </a:cubicBezTo>
                <a:cubicBezTo>
                  <a:pt x="13938" y="3704"/>
                  <a:pt x="13906" y="3929"/>
                  <a:pt x="13915" y="4028"/>
                </a:cubicBezTo>
                <a:cubicBezTo>
                  <a:pt x="13915" y="4032"/>
                  <a:pt x="13915" y="4034"/>
                  <a:pt x="13915" y="4037"/>
                </a:cubicBezTo>
                <a:cubicBezTo>
                  <a:pt x="13915" y="4038"/>
                  <a:pt x="13915" y="4038"/>
                  <a:pt x="13915" y="4038"/>
                </a:cubicBezTo>
                <a:cubicBezTo>
                  <a:pt x="13923" y="4113"/>
                  <a:pt x="13923" y="4168"/>
                  <a:pt x="13916" y="4216"/>
                </a:cubicBezTo>
                <a:cubicBezTo>
                  <a:pt x="13915" y="4225"/>
                  <a:pt x="13912" y="4232"/>
                  <a:pt x="13910" y="4240"/>
                </a:cubicBezTo>
                <a:cubicBezTo>
                  <a:pt x="13905" y="4260"/>
                  <a:pt x="13901" y="4281"/>
                  <a:pt x="13892" y="4298"/>
                </a:cubicBezTo>
                <a:cubicBezTo>
                  <a:pt x="13858" y="4367"/>
                  <a:pt x="13786" y="4402"/>
                  <a:pt x="13681" y="4418"/>
                </a:cubicBezTo>
                <a:cubicBezTo>
                  <a:pt x="13636" y="4437"/>
                  <a:pt x="13585" y="4450"/>
                  <a:pt x="13519" y="4450"/>
                </a:cubicBezTo>
                <a:cubicBezTo>
                  <a:pt x="13489" y="4450"/>
                  <a:pt x="13460" y="4456"/>
                  <a:pt x="13431" y="4460"/>
                </a:cubicBezTo>
                <a:cubicBezTo>
                  <a:pt x="13366" y="4471"/>
                  <a:pt x="13304" y="4490"/>
                  <a:pt x="13244" y="4513"/>
                </a:cubicBezTo>
                <a:cubicBezTo>
                  <a:pt x="13214" y="4527"/>
                  <a:pt x="13185" y="4538"/>
                  <a:pt x="13155" y="4555"/>
                </a:cubicBezTo>
                <a:cubicBezTo>
                  <a:pt x="13135" y="4565"/>
                  <a:pt x="13115" y="4575"/>
                  <a:pt x="13095" y="4587"/>
                </a:cubicBezTo>
                <a:cubicBezTo>
                  <a:pt x="13045" y="4618"/>
                  <a:pt x="12996" y="4657"/>
                  <a:pt x="12947" y="4696"/>
                </a:cubicBezTo>
                <a:cubicBezTo>
                  <a:pt x="12847" y="4787"/>
                  <a:pt x="12737" y="4899"/>
                  <a:pt x="12632" y="5024"/>
                </a:cubicBezTo>
                <a:cubicBezTo>
                  <a:pt x="12606" y="5059"/>
                  <a:pt x="12579" y="5088"/>
                  <a:pt x="12554" y="5127"/>
                </a:cubicBezTo>
                <a:cubicBezTo>
                  <a:pt x="12440" y="5300"/>
                  <a:pt x="12406" y="5370"/>
                  <a:pt x="12414" y="5421"/>
                </a:cubicBezTo>
                <a:cubicBezTo>
                  <a:pt x="12415" y="5423"/>
                  <a:pt x="12414" y="5426"/>
                  <a:pt x="12414" y="5427"/>
                </a:cubicBezTo>
                <a:cubicBezTo>
                  <a:pt x="12415" y="5430"/>
                  <a:pt x="12415" y="5432"/>
                  <a:pt x="12415" y="5434"/>
                </a:cubicBezTo>
                <a:cubicBezTo>
                  <a:pt x="12420" y="5448"/>
                  <a:pt x="12429" y="5459"/>
                  <a:pt x="12438" y="5471"/>
                </a:cubicBezTo>
                <a:cubicBezTo>
                  <a:pt x="12445" y="5478"/>
                  <a:pt x="12454" y="5485"/>
                  <a:pt x="12462" y="5493"/>
                </a:cubicBezTo>
                <a:cubicBezTo>
                  <a:pt x="12491" y="5519"/>
                  <a:pt x="12526" y="5544"/>
                  <a:pt x="12580" y="5573"/>
                </a:cubicBezTo>
                <a:cubicBezTo>
                  <a:pt x="12698" y="5636"/>
                  <a:pt x="12933" y="5691"/>
                  <a:pt x="13102" y="5696"/>
                </a:cubicBezTo>
                <a:lnTo>
                  <a:pt x="13298" y="5702"/>
                </a:lnTo>
                <a:lnTo>
                  <a:pt x="13361" y="5694"/>
                </a:lnTo>
                <a:lnTo>
                  <a:pt x="13361" y="5703"/>
                </a:lnTo>
                <a:lnTo>
                  <a:pt x="13408" y="5705"/>
                </a:lnTo>
                <a:lnTo>
                  <a:pt x="13398" y="6081"/>
                </a:lnTo>
                <a:lnTo>
                  <a:pt x="13421" y="6510"/>
                </a:lnTo>
                <a:cubicBezTo>
                  <a:pt x="13432" y="6718"/>
                  <a:pt x="13446" y="6881"/>
                  <a:pt x="13460" y="7069"/>
                </a:cubicBezTo>
                <a:cubicBezTo>
                  <a:pt x="13466" y="7118"/>
                  <a:pt x="13469" y="7174"/>
                  <a:pt x="13475" y="7219"/>
                </a:cubicBezTo>
                <a:cubicBezTo>
                  <a:pt x="13542" y="7655"/>
                  <a:pt x="13557" y="7786"/>
                  <a:pt x="13519" y="7942"/>
                </a:cubicBezTo>
                <a:cubicBezTo>
                  <a:pt x="13515" y="7961"/>
                  <a:pt x="13507" y="7986"/>
                  <a:pt x="13501" y="8006"/>
                </a:cubicBezTo>
                <a:cubicBezTo>
                  <a:pt x="13494" y="8031"/>
                  <a:pt x="13488" y="8054"/>
                  <a:pt x="13479" y="8081"/>
                </a:cubicBezTo>
                <a:cubicBezTo>
                  <a:pt x="13476" y="8087"/>
                  <a:pt x="13474" y="8091"/>
                  <a:pt x="13472" y="8097"/>
                </a:cubicBezTo>
                <a:cubicBezTo>
                  <a:pt x="13469" y="8109"/>
                  <a:pt x="13464" y="8120"/>
                  <a:pt x="13460" y="8131"/>
                </a:cubicBezTo>
                <a:cubicBezTo>
                  <a:pt x="13459" y="8134"/>
                  <a:pt x="13458" y="8135"/>
                  <a:pt x="13457" y="8138"/>
                </a:cubicBezTo>
                <a:cubicBezTo>
                  <a:pt x="13457" y="8139"/>
                  <a:pt x="13457" y="8140"/>
                  <a:pt x="13457" y="8140"/>
                </a:cubicBezTo>
                <a:cubicBezTo>
                  <a:pt x="13359" y="8407"/>
                  <a:pt x="13327" y="8440"/>
                  <a:pt x="13199" y="8410"/>
                </a:cubicBezTo>
                <a:cubicBezTo>
                  <a:pt x="13119" y="8392"/>
                  <a:pt x="13024" y="8334"/>
                  <a:pt x="12988" y="8282"/>
                </a:cubicBezTo>
                <a:cubicBezTo>
                  <a:pt x="12970" y="8255"/>
                  <a:pt x="12952" y="8240"/>
                  <a:pt x="12934" y="8225"/>
                </a:cubicBezTo>
                <a:cubicBezTo>
                  <a:pt x="12931" y="8224"/>
                  <a:pt x="12926" y="8221"/>
                  <a:pt x="12924" y="8219"/>
                </a:cubicBezTo>
                <a:cubicBezTo>
                  <a:pt x="12923" y="8219"/>
                  <a:pt x="12923" y="8219"/>
                  <a:pt x="12922" y="8218"/>
                </a:cubicBezTo>
                <a:cubicBezTo>
                  <a:pt x="12878" y="8196"/>
                  <a:pt x="12850" y="8197"/>
                  <a:pt x="12826" y="8207"/>
                </a:cubicBezTo>
                <a:cubicBezTo>
                  <a:pt x="12813" y="8215"/>
                  <a:pt x="12799" y="8221"/>
                  <a:pt x="12788" y="8237"/>
                </a:cubicBezTo>
                <a:cubicBezTo>
                  <a:pt x="12773" y="8262"/>
                  <a:pt x="12763" y="8297"/>
                  <a:pt x="12758" y="8340"/>
                </a:cubicBezTo>
                <a:cubicBezTo>
                  <a:pt x="12744" y="8454"/>
                  <a:pt x="12705" y="8490"/>
                  <a:pt x="12609" y="8478"/>
                </a:cubicBezTo>
                <a:cubicBezTo>
                  <a:pt x="12530" y="8467"/>
                  <a:pt x="12500" y="8480"/>
                  <a:pt x="12495" y="8547"/>
                </a:cubicBezTo>
                <a:cubicBezTo>
                  <a:pt x="12496" y="8562"/>
                  <a:pt x="12498" y="8579"/>
                  <a:pt x="12502" y="8600"/>
                </a:cubicBezTo>
                <a:cubicBezTo>
                  <a:pt x="12510" y="8637"/>
                  <a:pt x="12506" y="8666"/>
                  <a:pt x="12498" y="8691"/>
                </a:cubicBezTo>
                <a:cubicBezTo>
                  <a:pt x="12502" y="8803"/>
                  <a:pt x="12476" y="8842"/>
                  <a:pt x="12383" y="8858"/>
                </a:cubicBezTo>
                <a:cubicBezTo>
                  <a:pt x="12359" y="8862"/>
                  <a:pt x="12342" y="8874"/>
                  <a:pt x="12325" y="8884"/>
                </a:cubicBezTo>
                <a:cubicBezTo>
                  <a:pt x="12301" y="8907"/>
                  <a:pt x="12287" y="8927"/>
                  <a:pt x="12277" y="8951"/>
                </a:cubicBezTo>
                <a:cubicBezTo>
                  <a:pt x="12277" y="8954"/>
                  <a:pt x="12276" y="8957"/>
                  <a:pt x="12277" y="8961"/>
                </a:cubicBezTo>
                <a:cubicBezTo>
                  <a:pt x="12290" y="9005"/>
                  <a:pt x="12260" y="9098"/>
                  <a:pt x="12209" y="9167"/>
                </a:cubicBezTo>
                <a:cubicBezTo>
                  <a:pt x="12206" y="9173"/>
                  <a:pt x="12205" y="9177"/>
                  <a:pt x="12201" y="9182"/>
                </a:cubicBezTo>
                <a:cubicBezTo>
                  <a:pt x="12197" y="9191"/>
                  <a:pt x="12194" y="9201"/>
                  <a:pt x="12189" y="9210"/>
                </a:cubicBezTo>
                <a:cubicBezTo>
                  <a:pt x="12177" y="9234"/>
                  <a:pt x="12169" y="9254"/>
                  <a:pt x="12165" y="9275"/>
                </a:cubicBezTo>
                <a:cubicBezTo>
                  <a:pt x="12165" y="9334"/>
                  <a:pt x="12216" y="9401"/>
                  <a:pt x="12365" y="9561"/>
                </a:cubicBezTo>
                <a:cubicBezTo>
                  <a:pt x="12501" y="9707"/>
                  <a:pt x="12730" y="9868"/>
                  <a:pt x="12874" y="9921"/>
                </a:cubicBezTo>
                <a:cubicBezTo>
                  <a:pt x="12909" y="9934"/>
                  <a:pt x="12971" y="9968"/>
                  <a:pt x="13021" y="9993"/>
                </a:cubicBezTo>
                <a:cubicBezTo>
                  <a:pt x="13079" y="10020"/>
                  <a:pt x="13125" y="10042"/>
                  <a:pt x="13169" y="10067"/>
                </a:cubicBezTo>
                <a:cubicBezTo>
                  <a:pt x="13171" y="10068"/>
                  <a:pt x="13171" y="10068"/>
                  <a:pt x="13173" y="10068"/>
                </a:cubicBezTo>
                <a:cubicBezTo>
                  <a:pt x="13214" y="10092"/>
                  <a:pt x="13260" y="10118"/>
                  <a:pt x="13276" y="10135"/>
                </a:cubicBezTo>
                <a:cubicBezTo>
                  <a:pt x="13278" y="10136"/>
                  <a:pt x="13280" y="10137"/>
                  <a:pt x="13282" y="10139"/>
                </a:cubicBezTo>
                <a:cubicBezTo>
                  <a:pt x="13365" y="10189"/>
                  <a:pt x="13451" y="10240"/>
                  <a:pt x="13524" y="10292"/>
                </a:cubicBezTo>
                <a:cubicBezTo>
                  <a:pt x="13852" y="10525"/>
                  <a:pt x="14459" y="10850"/>
                  <a:pt x="14881" y="11016"/>
                </a:cubicBezTo>
                <a:cubicBezTo>
                  <a:pt x="14969" y="11051"/>
                  <a:pt x="14980" y="11102"/>
                  <a:pt x="14951" y="11322"/>
                </a:cubicBezTo>
                <a:cubicBezTo>
                  <a:pt x="14946" y="11359"/>
                  <a:pt x="14945" y="11385"/>
                  <a:pt x="14942" y="11413"/>
                </a:cubicBezTo>
                <a:cubicBezTo>
                  <a:pt x="14956" y="11499"/>
                  <a:pt x="14981" y="11569"/>
                  <a:pt x="15010" y="11611"/>
                </a:cubicBezTo>
                <a:cubicBezTo>
                  <a:pt x="15017" y="11614"/>
                  <a:pt x="15021" y="11618"/>
                  <a:pt x="15029" y="11621"/>
                </a:cubicBezTo>
                <a:cubicBezTo>
                  <a:pt x="15129" y="11652"/>
                  <a:pt x="15165" y="11867"/>
                  <a:pt x="15127" y="12066"/>
                </a:cubicBezTo>
                <a:cubicBezTo>
                  <a:pt x="15127" y="12066"/>
                  <a:pt x="15127" y="12068"/>
                  <a:pt x="15127" y="12068"/>
                </a:cubicBezTo>
                <a:cubicBezTo>
                  <a:pt x="15126" y="12074"/>
                  <a:pt x="15123" y="12080"/>
                  <a:pt x="15122" y="12086"/>
                </a:cubicBezTo>
                <a:cubicBezTo>
                  <a:pt x="15113" y="12125"/>
                  <a:pt x="15107" y="12165"/>
                  <a:pt x="15092" y="12201"/>
                </a:cubicBezTo>
                <a:cubicBezTo>
                  <a:pt x="15075" y="12241"/>
                  <a:pt x="15066" y="12266"/>
                  <a:pt x="15052" y="12300"/>
                </a:cubicBezTo>
                <a:cubicBezTo>
                  <a:pt x="15039" y="12333"/>
                  <a:pt x="15027" y="12362"/>
                  <a:pt x="15016" y="12394"/>
                </a:cubicBezTo>
                <a:cubicBezTo>
                  <a:pt x="15002" y="12437"/>
                  <a:pt x="14990" y="12479"/>
                  <a:pt x="14980" y="12526"/>
                </a:cubicBezTo>
                <a:cubicBezTo>
                  <a:pt x="14973" y="12594"/>
                  <a:pt x="14963" y="12658"/>
                  <a:pt x="14960" y="12734"/>
                </a:cubicBezTo>
                <a:cubicBezTo>
                  <a:pt x="14959" y="12774"/>
                  <a:pt x="14953" y="12798"/>
                  <a:pt x="14950" y="12832"/>
                </a:cubicBezTo>
                <a:cubicBezTo>
                  <a:pt x="14951" y="12838"/>
                  <a:pt x="14951" y="12842"/>
                  <a:pt x="14953" y="12847"/>
                </a:cubicBezTo>
                <a:cubicBezTo>
                  <a:pt x="14992" y="12957"/>
                  <a:pt x="14987" y="13052"/>
                  <a:pt x="14935" y="13173"/>
                </a:cubicBezTo>
                <a:cubicBezTo>
                  <a:pt x="14927" y="13191"/>
                  <a:pt x="14920" y="13224"/>
                  <a:pt x="14913" y="13255"/>
                </a:cubicBezTo>
                <a:cubicBezTo>
                  <a:pt x="14903" y="13425"/>
                  <a:pt x="14894" y="13569"/>
                  <a:pt x="14873" y="13959"/>
                </a:cubicBezTo>
                <a:lnTo>
                  <a:pt x="14860" y="14225"/>
                </a:lnTo>
                <a:lnTo>
                  <a:pt x="14860" y="14746"/>
                </a:lnTo>
                <a:lnTo>
                  <a:pt x="14832" y="14766"/>
                </a:lnTo>
                <a:lnTo>
                  <a:pt x="14831" y="14778"/>
                </a:lnTo>
                <a:lnTo>
                  <a:pt x="14829" y="14778"/>
                </a:lnTo>
                <a:lnTo>
                  <a:pt x="14705" y="14858"/>
                </a:lnTo>
                <a:lnTo>
                  <a:pt x="14564" y="14947"/>
                </a:lnTo>
                <a:cubicBezTo>
                  <a:pt x="14420" y="15044"/>
                  <a:pt x="14183" y="15202"/>
                  <a:pt x="13891" y="15392"/>
                </a:cubicBezTo>
                <a:cubicBezTo>
                  <a:pt x="13400" y="15712"/>
                  <a:pt x="12916" y="16131"/>
                  <a:pt x="12764" y="16352"/>
                </a:cubicBezTo>
                <a:cubicBezTo>
                  <a:pt x="12740" y="16407"/>
                  <a:pt x="12732" y="16453"/>
                  <a:pt x="12750" y="16488"/>
                </a:cubicBezTo>
                <a:cubicBezTo>
                  <a:pt x="12785" y="16497"/>
                  <a:pt x="12844" y="16501"/>
                  <a:pt x="12914" y="16502"/>
                </a:cubicBezTo>
                <a:cubicBezTo>
                  <a:pt x="12929" y="16502"/>
                  <a:pt x="12947" y="16502"/>
                  <a:pt x="12964" y="16502"/>
                </a:cubicBezTo>
                <a:cubicBezTo>
                  <a:pt x="13025" y="16502"/>
                  <a:pt x="13091" y="16501"/>
                  <a:pt x="13163" y="16497"/>
                </a:cubicBezTo>
                <a:cubicBezTo>
                  <a:pt x="13554" y="16467"/>
                  <a:pt x="13661" y="16442"/>
                  <a:pt x="13784" y="16349"/>
                </a:cubicBezTo>
                <a:cubicBezTo>
                  <a:pt x="13911" y="16254"/>
                  <a:pt x="14063" y="16260"/>
                  <a:pt x="14132" y="16361"/>
                </a:cubicBezTo>
                <a:cubicBezTo>
                  <a:pt x="14143" y="16377"/>
                  <a:pt x="14155" y="16383"/>
                  <a:pt x="14167" y="16395"/>
                </a:cubicBezTo>
                <a:cubicBezTo>
                  <a:pt x="14204" y="16400"/>
                  <a:pt x="14238" y="16404"/>
                  <a:pt x="14291" y="16410"/>
                </a:cubicBezTo>
                <a:cubicBezTo>
                  <a:pt x="14314" y="16412"/>
                  <a:pt x="14331" y="16422"/>
                  <a:pt x="14352" y="16427"/>
                </a:cubicBezTo>
                <a:cubicBezTo>
                  <a:pt x="14391" y="16410"/>
                  <a:pt x="14431" y="16385"/>
                  <a:pt x="14470" y="16342"/>
                </a:cubicBezTo>
                <a:cubicBezTo>
                  <a:pt x="14593" y="16208"/>
                  <a:pt x="14728" y="16278"/>
                  <a:pt x="14628" y="16424"/>
                </a:cubicBezTo>
                <a:cubicBezTo>
                  <a:pt x="14592" y="16477"/>
                  <a:pt x="14587" y="16519"/>
                  <a:pt x="14617" y="16519"/>
                </a:cubicBezTo>
                <a:cubicBezTo>
                  <a:pt x="14646" y="16519"/>
                  <a:pt x="14782" y="16644"/>
                  <a:pt x="14920" y="16795"/>
                </a:cubicBezTo>
                <a:cubicBezTo>
                  <a:pt x="15082" y="16974"/>
                  <a:pt x="15233" y="17125"/>
                  <a:pt x="15378" y="17261"/>
                </a:cubicBezTo>
                <a:cubicBezTo>
                  <a:pt x="15407" y="17287"/>
                  <a:pt x="15431" y="17313"/>
                  <a:pt x="15460" y="17338"/>
                </a:cubicBezTo>
                <a:cubicBezTo>
                  <a:pt x="15576" y="17442"/>
                  <a:pt x="15681" y="17523"/>
                  <a:pt x="15782" y="17597"/>
                </a:cubicBezTo>
                <a:cubicBezTo>
                  <a:pt x="15815" y="17621"/>
                  <a:pt x="15858" y="17659"/>
                  <a:pt x="15885" y="17677"/>
                </a:cubicBezTo>
                <a:cubicBezTo>
                  <a:pt x="16142" y="17846"/>
                  <a:pt x="16341" y="17900"/>
                  <a:pt x="16458" y="17824"/>
                </a:cubicBezTo>
                <a:cubicBezTo>
                  <a:pt x="16581" y="17743"/>
                  <a:pt x="17063" y="16984"/>
                  <a:pt x="17063" y="16872"/>
                </a:cubicBezTo>
                <a:cubicBezTo>
                  <a:pt x="17063" y="16840"/>
                  <a:pt x="17108" y="16765"/>
                  <a:pt x="17163" y="16705"/>
                </a:cubicBezTo>
                <a:cubicBezTo>
                  <a:pt x="17169" y="16698"/>
                  <a:pt x="17184" y="16692"/>
                  <a:pt x="17194" y="16686"/>
                </a:cubicBezTo>
                <a:lnTo>
                  <a:pt x="17237" y="16608"/>
                </a:lnTo>
                <a:lnTo>
                  <a:pt x="17598" y="16566"/>
                </a:lnTo>
                <a:lnTo>
                  <a:pt x="17607" y="16565"/>
                </a:lnTo>
                <a:cubicBezTo>
                  <a:pt x="17612" y="16565"/>
                  <a:pt x="17616" y="16565"/>
                  <a:pt x="17620" y="16564"/>
                </a:cubicBezTo>
                <a:cubicBezTo>
                  <a:pt x="17667" y="16556"/>
                  <a:pt x="17705" y="16552"/>
                  <a:pt x="17751" y="16546"/>
                </a:cubicBezTo>
                <a:cubicBezTo>
                  <a:pt x="17831" y="16534"/>
                  <a:pt x="17907" y="16523"/>
                  <a:pt x="17958" y="16529"/>
                </a:cubicBezTo>
                <a:cubicBezTo>
                  <a:pt x="17960" y="16529"/>
                  <a:pt x="17961" y="16529"/>
                  <a:pt x="17963" y="16529"/>
                </a:cubicBezTo>
                <a:cubicBezTo>
                  <a:pt x="18061" y="16528"/>
                  <a:pt x="18136" y="16535"/>
                  <a:pt x="18148" y="16562"/>
                </a:cubicBezTo>
                <a:cubicBezTo>
                  <a:pt x="18179" y="16634"/>
                  <a:pt x="18141" y="17834"/>
                  <a:pt x="18096" y="18674"/>
                </a:cubicBezTo>
                <a:cubicBezTo>
                  <a:pt x="18091" y="18794"/>
                  <a:pt x="18088" y="19002"/>
                  <a:pt x="18081" y="19083"/>
                </a:cubicBezTo>
                <a:cubicBezTo>
                  <a:pt x="18081" y="19084"/>
                  <a:pt x="18081" y="19086"/>
                  <a:pt x="18081" y="19086"/>
                </a:cubicBezTo>
                <a:cubicBezTo>
                  <a:pt x="18074" y="19175"/>
                  <a:pt x="18064" y="19236"/>
                  <a:pt x="18055" y="19285"/>
                </a:cubicBezTo>
                <a:cubicBezTo>
                  <a:pt x="18053" y="19297"/>
                  <a:pt x="18051" y="19320"/>
                  <a:pt x="18049" y="19330"/>
                </a:cubicBezTo>
                <a:cubicBezTo>
                  <a:pt x="18049" y="19331"/>
                  <a:pt x="18047" y="19333"/>
                  <a:pt x="18047" y="19334"/>
                </a:cubicBezTo>
                <a:cubicBezTo>
                  <a:pt x="18047" y="19336"/>
                  <a:pt x="18047" y="19337"/>
                  <a:pt x="18046" y="19337"/>
                </a:cubicBezTo>
                <a:cubicBezTo>
                  <a:pt x="18042" y="19372"/>
                  <a:pt x="18036" y="19475"/>
                  <a:pt x="18031" y="19481"/>
                </a:cubicBezTo>
                <a:cubicBezTo>
                  <a:pt x="17996" y="19532"/>
                  <a:pt x="18004" y="19605"/>
                  <a:pt x="18055" y="19690"/>
                </a:cubicBezTo>
                <a:cubicBezTo>
                  <a:pt x="18149" y="19844"/>
                  <a:pt x="18115" y="19935"/>
                  <a:pt x="17964" y="19935"/>
                </a:cubicBezTo>
                <a:cubicBezTo>
                  <a:pt x="17946" y="19935"/>
                  <a:pt x="17933" y="19941"/>
                  <a:pt x="17920" y="19946"/>
                </a:cubicBezTo>
                <a:cubicBezTo>
                  <a:pt x="17908" y="19957"/>
                  <a:pt x="17897" y="19969"/>
                  <a:pt x="17889" y="19986"/>
                </a:cubicBezTo>
                <a:cubicBezTo>
                  <a:pt x="17887" y="19992"/>
                  <a:pt x="17885" y="19996"/>
                  <a:pt x="17883" y="20002"/>
                </a:cubicBezTo>
                <a:cubicBezTo>
                  <a:pt x="17879" y="20042"/>
                  <a:pt x="17874" y="20074"/>
                  <a:pt x="17871" y="20130"/>
                </a:cubicBezTo>
                <a:cubicBezTo>
                  <a:pt x="17865" y="20244"/>
                  <a:pt x="17859" y="20333"/>
                  <a:pt x="17856" y="20411"/>
                </a:cubicBezTo>
                <a:cubicBezTo>
                  <a:pt x="17855" y="20412"/>
                  <a:pt x="17856" y="20414"/>
                  <a:pt x="17856" y="20416"/>
                </a:cubicBezTo>
                <a:cubicBezTo>
                  <a:pt x="17856" y="20445"/>
                  <a:pt x="17857" y="20473"/>
                  <a:pt x="17858" y="20497"/>
                </a:cubicBezTo>
                <a:cubicBezTo>
                  <a:pt x="17858" y="20531"/>
                  <a:pt x="17860" y="20562"/>
                  <a:pt x="17864" y="20589"/>
                </a:cubicBezTo>
                <a:cubicBezTo>
                  <a:pt x="17865" y="20601"/>
                  <a:pt x="17866" y="20610"/>
                  <a:pt x="17868" y="20621"/>
                </a:cubicBezTo>
                <a:cubicBezTo>
                  <a:pt x="17870" y="20633"/>
                  <a:pt x="17871" y="20647"/>
                  <a:pt x="17873" y="20657"/>
                </a:cubicBezTo>
                <a:cubicBezTo>
                  <a:pt x="17887" y="20700"/>
                  <a:pt x="17910" y="20735"/>
                  <a:pt x="17948" y="20760"/>
                </a:cubicBezTo>
                <a:cubicBezTo>
                  <a:pt x="17949" y="20762"/>
                  <a:pt x="17953" y="20762"/>
                  <a:pt x="17955" y="20763"/>
                </a:cubicBezTo>
                <a:lnTo>
                  <a:pt x="18256" y="20825"/>
                </a:lnTo>
                <a:lnTo>
                  <a:pt x="18265" y="20827"/>
                </a:lnTo>
                <a:cubicBezTo>
                  <a:pt x="18270" y="20828"/>
                  <a:pt x="18280" y="20829"/>
                  <a:pt x="18285" y="20830"/>
                </a:cubicBezTo>
                <a:cubicBezTo>
                  <a:pt x="18469" y="20867"/>
                  <a:pt x="18735" y="20907"/>
                  <a:pt x="18964" y="20938"/>
                </a:cubicBezTo>
                <a:cubicBezTo>
                  <a:pt x="19391" y="20978"/>
                  <a:pt x="19878" y="20987"/>
                  <a:pt x="20156" y="20959"/>
                </a:cubicBezTo>
                <a:cubicBezTo>
                  <a:pt x="20171" y="20957"/>
                  <a:pt x="20194" y="20955"/>
                  <a:pt x="20208" y="20952"/>
                </a:cubicBezTo>
                <a:cubicBezTo>
                  <a:pt x="20209" y="20952"/>
                  <a:pt x="20210" y="20952"/>
                  <a:pt x="20211" y="20952"/>
                </a:cubicBezTo>
                <a:cubicBezTo>
                  <a:pt x="20281" y="20931"/>
                  <a:pt x="20333" y="20905"/>
                  <a:pt x="20358" y="20873"/>
                </a:cubicBezTo>
                <a:cubicBezTo>
                  <a:pt x="20361" y="20864"/>
                  <a:pt x="20358" y="20853"/>
                  <a:pt x="20358" y="20843"/>
                </a:cubicBezTo>
                <a:cubicBezTo>
                  <a:pt x="20313" y="20732"/>
                  <a:pt x="20112" y="20549"/>
                  <a:pt x="19929" y="20426"/>
                </a:cubicBezTo>
                <a:cubicBezTo>
                  <a:pt x="19909" y="20413"/>
                  <a:pt x="19894" y="20401"/>
                  <a:pt x="19874" y="20388"/>
                </a:cubicBezTo>
                <a:cubicBezTo>
                  <a:pt x="19782" y="20337"/>
                  <a:pt x="19704" y="20305"/>
                  <a:pt x="19667" y="20312"/>
                </a:cubicBezTo>
                <a:cubicBezTo>
                  <a:pt x="19663" y="20313"/>
                  <a:pt x="19656" y="20311"/>
                  <a:pt x="19652" y="20312"/>
                </a:cubicBezTo>
                <a:cubicBezTo>
                  <a:pt x="19646" y="20316"/>
                  <a:pt x="19631" y="20307"/>
                  <a:pt x="19618" y="20302"/>
                </a:cubicBezTo>
                <a:cubicBezTo>
                  <a:pt x="19533" y="20271"/>
                  <a:pt x="19352" y="20093"/>
                  <a:pt x="19199" y="19911"/>
                </a:cubicBezTo>
                <a:cubicBezTo>
                  <a:pt x="19071" y="19763"/>
                  <a:pt x="18963" y="19619"/>
                  <a:pt x="18974" y="19576"/>
                </a:cubicBezTo>
                <a:cubicBezTo>
                  <a:pt x="18978" y="19558"/>
                  <a:pt x="18974" y="19531"/>
                  <a:pt x="18966" y="19502"/>
                </a:cubicBezTo>
                <a:cubicBezTo>
                  <a:pt x="18957" y="19473"/>
                  <a:pt x="18943" y="19443"/>
                  <a:pt x="18925" y="19417"/>
                </a:cubicBezTo>
                <a:cubicBezTo>
                  <a:pt x="18923" y="19413"/>
                  <a:pt x="18923" y="19408"/>
                  <a:pt x="18921" y="19405"/>
                </a:cubicBezTo>
                <a:cubicBezTo>
                  <a:pt x="18910" y="19389"/>
                  <a:pt x="18903" y="19373"/>
                  <a:pt x="18901" y="19351"/>
                </a:cubicBezTo>
                <a:cubicBezTo>
                  <a:pt x="18888" y="19304"/>
                  <a:pt x="18882" y="19251"/>
                  <a:pt x="18895" y="19211"/>
                </a:cubicBezTo>
                <a:cubicBezTo>
                  <a:pt x="18951" y="19035"/>
                  <a:pt x="19166" y="16584"/>
                  <a:pt x="19134" y="16484"/>
                </a:cubicBezTo>
                <a:cubicBezTo>
                  <a:pt x="19094" y="16358"/>
                  <a:pt x="19186" y="16289"/>
                  <a:pt x="19599" y="16143"/>
                </a:cubicBezTo>
                <a:cubicBezTo>
                  <a:pt x="19648" y="16125"/>
                  <a:pt x="19685" y="16105"/>
                  <a:pt x="19729" y="16086"/>
                </a:cubicBezTo>
                <a:cubicBezTo>
                  <a:pt x="19859" y="16024"/>
                  <a:pt x="19966" y="15962"/>
                  <a:pt x="19981" y="15930"/>
                </a:cubicBezTo>
                <a:cubicBezTo>
                  <a:pt x="19982" y="15925"/>
                  <a:pt x="19976" y="15894"/>
                  <a:pt x="19973" y="15872"/>
                </a:cubicBezTo>
                <a:cubicBezTo>
                  <a:pt x="19972" y="15831"/>
                  <a:pt x="19955" y="15716"/>
                  <a:pt x="19929" y="15566"/>
                </a:cubicBezTo>
                <a:cubicBezTo>
                  <a:pt x="19893" y="15353"/>
                  <a:pt x="19838" y="15062"/>
                  <a:pt x="19758" y="14677"/>
                </a:cubicBezTo>
                <a:cubicBezTo>
                  <a:pt x="19752" y="14648"/>
                  <a:pt x="19749" y="14629"/>
                  <a:pt x="19743" y="14599"/>
                </a:cubicBezTo>
                <a:cubicBezTo>
                  <a:pt x="19743" y="14598"/>
                  <a:pt x="19743" y="14597"/>
                  <a:pt x="19743" y="14596"/>
                </a:cubicBezTo>
                <a:cubicBezTo>
                  <a:pt x="19730" y="14537"/>
                  <a:pt x="19728" y="14518"/>
                  <a:pt x="19717" y="14464"/>
                </a:cubicBezTo>
                <a:cubicBezTo>
                  <a:pt x="19645" y="14121"/>
                  <a:pt x="19589" y="13837"/>
                  <a:pt x="19553" y="13619"/>
                </a:cubicBezTo>
                <a:cubicBezTo>
                  <a:pt x="19550" y="13604"/>
                  <a:pt x="19549" y="13590"/>
                  <a:pt x="19546" y="13575"/>
                </a:cubicBezTo>
                <a:cubicBezTo>
                  <a:pt x="19475" y="13172"/>
                  <a:pt x="19443" y="12897"/>
                  <a:pt x="19462" y="12697"/>
                </a:cubicBezTo>
                <a:cubicBezTo>
                  <a:pt x="19464" y="12670"/>
                  <a:pt x="19461" y="12631"/>
                  <a:pt x="19462" y="12601"/>
                </a:cubicBezTo>
                <a:cubicBezTo>
                  <a:pt x="19462" y="12598"/>
                  <a:pt x="19462" y="12595"/>
                  <a:pt x="19462" y="12592"/>
                </a:cubicBezTo>
                <a:cubicBezTo>
                  <a:pt x="19459" y="12388"/>
                  <a:pt x="19449" y="12178"/>
                  <a:pt x="19436" y="12002"/>
                </a:cubicBezTo>
                <a:cubicBezTo>
                  <a:pt x="19430" y="11928"/>
                  <a:pt x="19423" y="11896"/>
                  <a:pt x="19416" y="11841"/>
                </a:cubicBezTo>
                <a:cubicBezTo>
                  <a:pt x="19393" y="11705"/>
                  <a:pt x="19375" y="11588"/>
                  <a:pt x="19371" y="11510"/>
                </a:cubicBezTo>
                <a:cubicBezTo>
                  <a:pt x="19365" y="11474"/>
                  <a:pt x="19356" y="11433"/>
                  <a:pt x="19354" y="11404"/>
                </a:cubicBezTo>
                <a:cubicBezTo>
                  <a:pt x="19354" y="11404"/>
                  <a:pt x="19354" y="11403"/>
                  <a:pt x="19354" y="11403"/>
                </a:cubicBezTo>
                <a:lnTo>
                  <a:pt x="19336" y="11314"/>
                </a:lnTo>
                <a:lnTo>
                  <a:pt x="19462" y="11243"/>
                </a:lnTo>
                <a:cubicBezTo>
                  <a:pt x="19463" y="11243"/>
                  <a:pt x="19464" y="11242"/>
                  <a:pt x="19465" y="11241"/>
                </a:cubicBezTo>
                <a:cubicBezTo>
                  <a:pt x="19471" y="11237"/>
                  <a:pt x="19484" y="11231"/>
                  <a:pt x="19491" y="11226"/>
                </a:cubicBezTo>
                <a:cubicBezTo>
                  <a:pt x="19552" y="11178"/>
                  <a:pt x="19637" y="11128"/>
                  <a:pt x="19759" y="11056"/>
                </a:cubicBezTo>
                <a:cubicBezTo>
                  <a:pt x="19961" y="10937"/>
                  <a:pt x="20062" y="10876"/>
                  <a:pt x="20103" y="10825"/>
                </a:cubicBezTo>
                <a:cubicBezTo>
                  <a:pt x="20119" y="10804"/>
                  <a:pt x="20126" y="10785"/>
                  <a:pt x="20125" y="10763"/>
                </a:cubicBezTo>
                <a:cubicBezTo>
                  <a:pt x="20125" y="10752"/>
                  <a:pt x="20121" y="10740"/>
                  <a:pt x="20117" y="10727"/>
                </a:cubicBezTo>
                <a:cubicBezTo>
                  <a:pt x="20110" y="10704"/>
                  <a:pt x="20101" y="10679"/>
                  <a:pt x="20085" y="10646"/>
                </a:cubicBezTo>
                <a:cubicBezTo>
                  <a:pt x="19975" y="10408"/>
                  <a:pt x="19979" y="10390"/>
                  <a:pt x="20179" y="10265"/>
                </a:cubicBezTo>
                <a:cubicBezTo>
                  <a:pt x="20277" y="10204"/>
                  <a:pt x="20583" y="9891"/>
                  <a:pt x="20860" y="9568"/>
                </a:cubicBezTo>
                <a:lnTo>
                  <a:pt x="21303" y="9051"/>
                </a:lnTo>
                <a:lnTo>
                  <a:pt x="21346" y="9001"/>
                </a:lnTo>
                <a:cubicBezTo>
                  <a:pt x="21339" y="8927"/>
                  <a:pt x="21341" y="8815"/>
                  <a:pt x="21345" y="8697"/>
                </a:cubicBezTo>
                <a:lnTo>
                  <a:pt x="21326" y="8447"/>
                </a:lnTo>
                <a:cubicBezTo>
                  <a:pt x="21315" y="8293"/>
                  <a:pt x="21311" y="8193"/>
                  <a:pt x="21309" y="8113"/>
                </a:cubicBezTo>
                <a:lnTo>
                  <a:pt x="21295" y="7924"/>
                </a:lnTo>
                <a:lnTo>
                  <a:pt x="21438" y="7843"/>
                </a:lnTo>
                <a:cubicBezTo>
                  <a:pt x="21450" y="7798"/>
                  <a:pt x="21463" y="7765"/>
                  <a:pt x="21476" y="7753"/>
                </a:cubicBezTo>
                <a:cubicBezTo>
                  <a:pt x="21518" y="7715"/>
                  <a:pt x="21555" y="7653"/>
                  <a:pt x="21582" y="7594"/>
                </a:cubicBezTo>
                <a:cubicBezTo>
                  <a:pt x="21566" y="7575"/>
                  <a:pt x="21545" y="7559"/>
                  <a:pt x="21518" y="7547"/>
                </a:cubicBezTo>
                <a:cubicBezTo>
                  <a:pt x="21504" y="7540"/>
                  <a:pt x="21487" y="7534"/>
                  <a:pt x="21470" y="7529"/>
                </a:cubicBezTo>
                <a:cubicBezTo>
                  <a:pt x="21440" y="7558"/>
                  <a:pt x="21406" y="7547"/>
                  <a:pt x="21373" y="7518"/>
                </a:cubicBezTo>
                <a:cubicBezTo>
                  <a:pt x="21349" y="7519"/>
                  <a:pt x="21324" y="7519"/>
                  <a:pt x="21302" y="7522"/>
                </a:cubicBezTo>
                <a:cubicBezTo>
                  <a:pt x="21268" y="7528"/>
                  <a:pt x="21234" y="7531"/>
                  <a:pt x="21200" y="7544"/>
                </a:cubicBezTo>
                <a:cubicBezTo>
                  <a:pt x="21199" y="7545"/>
                  <a:pt x="21197" y="7546"/>
                  <a:pt x="21195" y="7547"/>
                </a:cubicBezTo>
                <a:cubicBezTo>
                  <a:pt x="21166" y="7559"/>
                  <a:pt x="21142" y="7574"/>
                  <a:pt x="21122" y="7593"/>
                </a:cubicBezTo>
                <a:cubicBezTo>
                  <a:pt x="21058" y="7649"/>
                  <a:pt x="21029" y="7745"/>
                  <a:pt x="20994" y="7959"/>
                </a:cubicBezTo>
                <a:cubicBezTo>
                  <a:pt x="20984" y="8017"/>
                  <a:pt x="20967" y="8069"/>
                  <a:pt x="20953" y="8122"/>
                </a:cubicBezTo>
                <a:cubicBezTo>
                  <a:pt x="20943" y="8244"/>
                  <a:pt x="20913" y="8342"/>
                  <a:pt x="20848" y="8425"/>
                </a:cubicBezTo>
                <a:cubicBezTo>
                  <a:pt x="20845" y="8430"/>
                  <a:pt x="20843" y="8435"/>
                  <a:pt x="20840" y="8439"/>
                </a:cubicBezTo>
                <a:cubicBezTo>
                  <a:pt x="20838" y="8442"/>
                  <a:pt x="20837" y="8441"/>
                  <a:pt x="20835" y="8443"/>
                </a:cubicBezTo>
                <a:cubicBezTo>
                  <a:pt x="20833" y="8447"/>
                  <a:pt x="20831" y="8450"/>
                  <a:pt x="20828" y="8453"/>
                </a:cubicBezTo>
                <a:cubicBezTo>
                  <a:pt x="20815" y="8468"/>
                  <a:pt x="20808" y="8471"/>
                  <a:pt x="20798" y="8481"/>
                </a:cubicBezTo>
                <a:cubicBezTo>
                  <a:pt x="20797" y="8481"/>
                  <a:pt x="20797" y="8482"/>
                  <a:pt x="20796" y="8483"/>
                </a:cubicBezTo>
                <a:cubicBezTo>
                  <a:pt x="20757" y="8531"/>
                  <a:pt x="20719" y="8563"/>
                  <a:pt x="20687" y="8549"/>
                </a:cubicBezTo>
                <a:cubicBezTo>
                  <a:pt x="20685" y="8548"/>
                  <a:pt x="20684" y="8547"/>
                  <a:pt x="20683" y="8546"/>
                </a:cubicBezTo>
                <a:cubicBezTo>
                  <a:pt x="20676" y="8542"/>
                  <a:pt x="20669" y="8541"/>
                  <a:pt x="20663" y="8534"/>
                </a:cubicBezTo>
                <a:cubicBezTo>
                  <a:pt x="20628" y="8491"/>
                  <a:pt x="20636" y="8388"/>
                  <a:pt x="20687" y="8243"/>
                </a:cubicBezTo>
                <a:cubicBezTo>
                  <a:pt x="20699" y="8208"/>
                  <a:pt x="20710" y="8160"/>
                  <a:pt x="20719" y="8105"/>
                </a:cubicBezTo>
                <a:cubicBezTo>
                  <a:pt x="20722" y="8094"/>
                  <a:pt x="20723" y="8072"/>
                  <a:pt x="20725" y="8060"/>
                </a:cubicBezTo>
                <a:cubicBezTo>
                  <a:pt x="20752" y="7874"/>
                  <a:pt x="20766" y="7595"/>
                  <a:pt x="20766" y="7219"/>
                </a:cubicBezTo>
                <a:cubicBezTo>
                  <a:pt x="20766" y="6865"/>
                  <a:pt x="20762" y="6676"/>
                  <a:pt x="20746" y="6538"/>
                </a:cubicBezTo>
                <a:cubicBezTo>
                  <a:pt x="20739" y="6506"/>
                  <a:pt x="20736" y="6469"/>
                  <a:pt x="20728" y="6439"/>
                </a:cubicBezTo>
                <a:cubicBezTo>
                  <a:pt x="20727" y="6438"/>
                  <a:pt x="20728" y="6438"/>
                  <a:pt x="20728" y="6437"/>
                </a:cubicBezTo>
                <a:cubicBezTo>
                  <a:pt x="20727" y="6436"/>
                  <a:pt x="20727" y="6435"/>
                  <a:pt x="20727" y="6434"/>
                </a:cubicBezTo>
                <a:cubicBezTo>
                  <a:pt x="20725" y="6428"/>
                  <a:pt x="20723" y="6422"/>
                  <a:pt x="20721" y="6417"/>
                </a:cubicBezTo>
                <a:cubicBezTo>
                  <a:pt x="20686" y="6320"/>
                  <a:pt x="20639" y="6219"/>
                  <a:pt x="20587" y="6121"/>
                </a:cubicBezTo>
                <a:cubicBezTo>
                  <a:pt x="20586" y="6121"/>
                  <a:pt x="20587" y="6121"/>
                  <a:pt x="20587" y="6120"/>
                </a:cubicBezTo>
                <a:cubicBezTo>
                  <a:pt x="20495" y="5968"/>
                  <a:pt x="20351" y="5782"/>
                  <a:pt x="20251" y="5686"/>
                </a:cubicBezTo>
                <a:cubicBezTo>
                  <a:pt x="20240" y="5676"/>
                  <a:pt x="20232" y="5664"/>
                  <a:pt x="20220" y="5653"/>
                </a:cubicBezTo>
                <a:lnTo>
                  <a:pt x="20214" y="5648"/>
                </a:lnTo>
                <a:lnTo>
                  <a:pt x="20184" y="5621"/>
                </a:lnTo>
                <a:cubicBezTo>
                  <a:pt x="20182" y="5620"/>
                  <a:pt x="20181" y="5621"/>
                  <a:pt x="20179" y="5619"/>
                </a:cubicBezTo>
                <a:cubicBezTo>
                  <a:pt x="20146" y="5591"/>
                  <a:pt x="20110" y="5559"/>
                  <a:pt x="20099" y="5557"/>
                </a:cubicBezTo>
                <a:cubicBezTo>
                  <a:pt x="20095" y="5557"/>
                  <a:pt x="20090" y="5556"/>
                  <a:pt x="20088" y="5559"/>
                </a:cubicBezTo>
                <a:cubicBezTo>
                  <a:pt x="20088" y="5559"/>
                  <a:pt x="20087" y="5560"/>
                  <a:pt x="20087" y="5560"/>
                </a:cubicBezTo>
                <a:cubicBezTo>
                  <a:pt x="20081" y="5575"/>
                  <a:pt x="20093" y="5617"/>
                  <a:pt x="20116" y="5692"/>
                </a:cubicBezTo>
                <a:cubicBezTo>
                  <a:pt x="20116" y="5692"/>
                  <a:pt x="20116" y="5693"/>
                  <a:pt x="20116" y="5694"/>
                </a:cubicBezTo>
                <a:cubicBezTo>
                  <a:pt x="20117" y="5695"/>
                  <a:pt x="20116" y="5694"/>
                  <a:pt x="20117" y="5696"/>
                </a:cubicBezTo>
                <a:lnTo>
                  <a:pt x="20118" y="5700"/>
                </a:lnTo>
                <a:cubicBezTo>
                  <a:pt x="20212" y="5998"/>
                  <a:pt x="20194" y="6575"/>
                  <a:pt x="20081" y="6862"/>
                </a:cubicBezTo>
                <a:cubicBezTo>
                  <a:pt x="19921" y="7270"/>
                  <a:pt x="19627" y="7574"/>
                  <a:pt x="19312" y="7725"/>
                </a:cubicBezTo>
                <a:cubicBezTo>
                  <a:pt x="19300" y="7732"/>
                  <a:pt x="19287" y="7737"/>
                  <a:pt x="19274" y="7742"/>
                </a:cubicBezTo>
                <a:cubicBezTo>
                  <a:pt x="19199" y="7775"/>
                  <a:pt x="19124" y="7799"/>
                  <a:pt x="19048" y="7813"/>
                </a:cubicBezTo>
                <a:cubicBezTo>
                  <a:pt x="19047" y="7813"/>
                  <a:pt x="19046" y="7813"/>
                  <a:pt x="19045" y="7814"/>
                </a:cubicBezTo>
                <a:cubicBezTo>
                  <a:pt x="19045" y="7814"/>
                  <a:pt x="19045" y="7814"/>
                  <a:pt x="19044" y="7814"/>
                </a:cubicBezTo>
                <a:cubicBezTo>
                  <a:pt x="18866" y="7845"/>
                  <a:pt x="18690" y="7827"/>
                  <a:pt x="18537" y="7735"/>
                </a:cubicBezTo>
                <a:cubicBezTo>
                  <a:pt x="18514" y="7721"/>
                  <a:pt x="18500" y="7714"/>
                  <a:pt x="18482" y="7704"/>
                </a:cubicBezTo>
                <a:cubicBezTo>
                  <a:pt x="18458" y="7694"/>
                  <a:pt x="18435" y="7683"/>
                  <a:pt x="18416" y="7678"/>
                </a:cubicBezTo>
                <a:cubicBezTo>
                  <a:pt x="18377" y="7669"/>
                  <a:pt x="18345" y="7673"/>
                  <a:pt x="18308" y="7697"/>
                </a:cubicBezTo>
                <a:cubicBezTo>
                  <a:pt x="18283" y="7714"/>
                  <a:pt x="18247" y="7755"/>
                  <a:pt x="18211" y="7793"/>
                </a:cubicBezTo>
                <a:cubicBezTo>
                  <a:pt x="18198" y="7807"/>
                  <a:pt x="18190" y="7816"/>
                  <a:pt x="18175" y="7834"/>
                </a:cubicBezTo>
                <a:cubicBezTo>
                  <a:pt x="17994" y="8045"/>
                  <a:pt x="17835" y="8139"/>
                  <a:pt x="17586" y="8171"/>
                </a:cubicBezTo>
                <a:cubicBezTo>
                  <a:pt x="17567" y="8174"/>
                  <a:pt x="17547" y="8174"/>
                  <a:pt x="17528" y="8175"/>
                </a:cubicBezTo>
                <a:cubicBezTo>
                  <a:pt x="17470" y="8180"/>
                  <a:pt x="17416" y="8186"/>
                  <a:pt x="17347" y="8186"/>
                </a:cubicBezTo>
                <a:cubicBezTo>
                  <a:pt x="17046" y="8186"/>
                  <a:pt x="17004" y="8204"/>
                  <a:pt x="16899" y="8383"/>
                </a:cubicBezTo>
                <a:cubicBezTo>
                  <a:pt x="16749" y="8638"/>
                  <a:pt x="16480" y="8791"/>
                  <a:pt x="16188" y="8841"/>
                </a:cubicBezTo>
                <a:cubicBezTo>
                  <a:pt x="16159" y="8849"/>
                  <a:pt x="16133" y="8851"/>
                  <a:pt x="16106" y="8856"/>
                </a:cubicBezTo>
                <a:cubicBezTo>
                  <a:pt x="16102" y="8857"/>
                  <a:pt x="16098" y="8859"/>
                  <a:pt x="16093" y="8859"/>
                </a:cubicBezTo>
                <a:cubicBezTo>
                  <a:pt x="16092" y="8859"/>
                  <a:pt x="16090" y="8859"/>
                  <a:pt x="16089" y="8859"/>
                </a:cubicBezTo>
                <a:cubicBezTo>
                  <a:pt x="16066" y="8862"/>
                  <a:pt x="16041" y="8869"/>
                  <a:pt x="16020" y="8869"/>
                </a:cubicBezTo>
                <a:cubicBezTo>
                  <a:pt x="15994" y="8869"/>
                  <a:pt x="15970" y="8861"/>
                  <a:pt x="15943" y="8859"/>
                </a:cubicBezTo>
                <a:cubicBezTo>
                  <a:pt x="15931" y="8859"/>
                  <a:pt x="15919" y="8858"/>
                  <a:pt x="15907" y="8858"/>
                </a:cubicBezTo>
                <a:cubicBezTo>
                  <a:pt x="15879" y="8857"/>
                  <a:pt x="15852" y="8856"/>
                  <a:pt x="15825" y="8852"/>
                </a:cubicBezTo>
                <a:cubicBezTo>
                  <a:pt x="15722" y="8845"/>
                  <a:pt x="15622" y="8828"/>
                  <a:pt x="15531" y="8792"/>
                </a:cubicBezTo>
                <a:cubicBezTo>
                  <a:pt x="15482" y="8772"/>
                  <a:pt x="15433" y="8740"/>
                  <a:pt x="15383" y="8702"/>
                </a:cubicBezTo>
                <a:cubicBezTo>
                  <a:pt x="15381" y="8701"/>
                  <a:pt x="15379" y="8701"/>
                  <a:pt x="15377" y="8699"/>
                </a:cubicBezTo>
                <a:cubicBezTo>
                  <a:pt x="15303" y="8655"/>
                  <a:pt x="15232" y="8604"/>
                  <a:pt x="15169" y="8542"/>
                </a:cubicBezTo>
                <a:cubicBezTo>
                  <a:pt x="14884" y="8257"/>
                  <a:pt x="14725" y="7964"/>
                  <a:pt x="14673" y="7625"/>
                </a:cubicBezTo>
                <a:cubicBezTo>
                  <a:pt x="14672" y="7618"/>
                  <a:pt x="14669" y="7611"/>
                  <a:pt x="14667" y="7604"/>
                </a:cubicBezTo>
                <a:cubicBezTo>
                  <a:pt x="14641" y="7460"/>
                  <a:pt x="14646" y="7301"/>
                  <a:pt x="14671" y="7138"/>
                </a:cubicBezTo>
                <a:cubicBezTo>
                  <a:pt x="14676" y="7092"/>
                  <a:pt x="14680" y="7046"/>
                  <a:pt x="14688" y="6998"/>
                </a:cubicBezTo>
                <a:cubicBezTo>
                  <a:pt x="14757" y="6600"/>
                  <a:pt x="15109" y="5961"/>
                  <a:pt x="15301" y="5887"/>
                </a:cubicBezTo>
                <a:cubicBezTo>
                  <a:pt x="15354" y="5867"/>
                  <a:pt x="15458" y="5816"/>
                  <a:pt x="15533" y="5773"/>
                </a:cubicBezTo>
                <a:cubicBezTo>
                  <a:pt x="15726" y="5660"/>
                  <a:pt x="16323" y="5684"/>
                  <a:pt x="16529" y="5813"/>
                </a:cubicBezTo>
                <a:cubicBezTo>
                  <a:pt x="16760" y="5958"/>
                  <a:pt x="17163" y="6494"/>
                  <a:pt x="17210" y="6719"/>
                </a:cubicBezTo>
                <a:cubicBezTo>
                  <a:pt x="17240" y="6862"/>
                  <a:pt x="17273" y="6892"/>
                  <a:pt x="17368" y="6862"/>
                </a:cubicBezTo>
                <a:cubicBezTo>
                  <a:pt x="17395" y="6853"/>
                  <a:pt x="17414" y="6852"/>
                  <a:pt x="17442" y="6845"/>
                </a:cubicBezTo>
                <a:cubicBezTo>
                  <a:pt x="17472" y="6831"/>
                  <a:pt x="17507" y="6820"/>
                  <a:pt x="17547" y="6820"/>
                </a:cubicBezTo>
                <a:cubicBezTo>
                  <a:pt x="17549" y="6820"/>
                  <a:pt x="17550" y="6818"/>
                  <a:pt x="17553" y="6818"/>
                </a:cubicBezTo>
                <a:cubicBezTo>
                  <a:pt x="17581" y="6813"/>
                  <a:pt x="17590" y="6711"/>
                  <a:pt x="17589" y="6559"/>
                </a:cubicBezTo>
                <a:cubicBezTo>
                  <a:pt x="17570" y="6478"/>
                  <a:pt x="17567" y="6352"/>
                  <a:pt x="17578" y="6208"/>
                </a:cubicBezTo>
                <a:cubicBezTo>
                  <a:pt x="17578" y="6202"/>
                  <a:pt x="17580" y="6197"/>
                  <a:pt x="17580" y="6192"/>
                </a:cubicBezTo>
                <a:cubicBezTo>
                  <a:pt x="17572" y="5923"/>
                  <a:pt x="17599" y="5798"/>
                  <a:pt x="17706" y="5541"/>
                </a:cubicBezTo>
                <a:cubicBezTo>
                  <a:pt x="17780" y="5365"/>
                  <a:pt x="17872" y="5224"/>
                  <a:pt x="17976" y="5102"/>
                </a:cubicBezTo>
                <a:cubicBezTo>
                  <a:pt x="17980" y="5096"/>
                  <a:pt x="17985" y="5091"/>
                  <a:pt x="17990" y="5086"/>
                </a:cubicBezTo>
                <a:cubicBezTo>
                  <a:pt x="18025" y="5046"/>
                  <a:pt x="18060" y="5007"/>
                  <a:pt x="18099" y="4972"/>
                </a:cubicBezTo>
                <a:cubicBezTo>
                  <a:pt x="18099" y="4972"/>
                  <a:pt x="18099" y="4973"/>
                  <a:pt x="18099" y="4972"/>
                </a:cubicBezTo>
                <a:cubicBezTo>
                  <a:pt x="18171" y="4909"/>
                  <a:pt x="18250" y="4853"/>
                  <a:pt x="18338" y="4806"/>
                </a:cubicBezTo>
                <a:cubicBezTo>
                  <a:pt x="18360" y="4793"/>
                  <a:pt x="18384" y="4784"/>
                  <a:pt x="18407" y="4774"/>
                </a:cubicBezTo>
                <a:cubicBezTo>
                  <a:pt x="18462" y="4748"/>
                  <a:pt x="18514" y="4719"/>
                  <a:pt x="18575" y="4698"/>
                </a:cubicBezTo>
                <a:cubicBezTo>
                  <a:pt x="18881" y="4594"/>
                  <a:pt x="19043" y="4610"/>
                  <a:pt x="19389" y="4777"/>
                </a:cubicBezTo>
                <a:cubicBezTo>
                  <a:pt x="19412" y="4787"/>
                  <a:pt x="19436" y="4794"/>
                  <a:pt x="19460" y="4807"/>
                </a:cubicBezTo>
                <a:cubicBezTo>
                  <a:pt x="19482" y="4818"/>
                  <a:pt x="19492" y="4818"/>
                  <a:pt x="19502" y="4820"/>
                </a:cubicBezTo>
                <a:cubicBezTo>
                  <a:pt x="19528" y="4816"/>
                  <a:pt x="19509" y="4760"/>
                  <a:pt x="19439" y="4590"/>
                </a:cubicBezTo>
                <a:cubicBezTo>
                  <a:pt x="19384" y="4454"/>
                  <a:pt x="19268" y="4157"/>
                  <a:pt x="19174" y="3913"/>
                </a:cubicBezTo>
                <a:cubicBezTo>
                  <a:pt x="19063" y="3666"/>
                  <a:pt x="18957" y="3463"/>
                  <a:pt x="18849" y="3305"/>
                </a:cubicBezTo>
                <a:cubicBezTo>
                  <a:pt x="18683" y="3087"/>
                  <a:pt x="18475" y="2922"/>
                  <a:pt x="18209" y="2797"/>
                </a:cubicBezTo>
                <a:cubicBezTo>
                  <a:pt x="18007" y="2713"/>
                  <a:pt x="17765" y="2634"/>
                  <a:pt x="17548" y="2581"/>
                </a:cubicBezTo>
                <a:cubicBezTo>
                  <a:pt x="17492" y="2570"/>
                  <a:pt x="17434" y="2565"/>
                  <a:pt x="17375" y="2559"/>
                </a:cubicBezTo>
                <a:cubicBezTo>
                  <a:pt x="17357" y="2557"/>
                  <a:pt x="17339" y="2553"/>
                  <a:pt x="17320" y="2552"/>
                </a:cubicBezTo>
                <a:cubicBezTo>
                  <a:pt x="17272" y="2549"/>
                  <a:pt x="17223" y="2549"/>
                  <a:pt x="17174" y="2548"/>
                </a:cubicBezTo>
                <a:cubicBezTo>
                  <a:pt x="17125" y="2548"/>
                  <a:pt x="17076" y="2546"/>
                  <a:pt x="17025" y="2549"/>
                </a:cubicBezTo>
                <a:cubicBezTo>
                  <a:pt x="16988" y="2551"/>
                  <a:pt x="16950" y="2557"/>
                  <a:pt x="16912" y="2560"/>
                </a:cubicBezTo>
                <a:cubicBezTo>
                  <a:pt x="16795" y="2572"/>
                  <a:pt x="16676" y="2590"/>
                  <a:pt x="16555" y="2617"/>
                </a:cubicBezTo>
                <a:cubicBezTo>
                  <a:pt x="16419" y="2652"/>
                  <a:pt x="16281" y="2690"/>
                  <a:pt x="16141" y="2741"/>
                </a:cubicBezTo>
                <a:cubicBezTo>
                  <a:pt x="16000" y="2792"/>
                  <a:pt x="15867" y="2854"/>
                  <a:pt x="15737" y="2916"/>
                </a:cubicBezTo>
                <a:cubicBezTo>
                  <a:pt x="15627" y="2971"/>
                  <a:pt x="15517" y="3027"/>
                  <a:pt x="15405" y="3095"/>
                </a:cubicBezTo>
                <a:cubicBezTo>
                  <a:pt x="15330" y="3143"/>
                  <a:pt x="15256" y="3192"/>
                  <a:pt x="15186" y="3245"/>
                </a:cubicBezTo>
                <a:cubicBezTo>
                  <a:pt x="15070" y="3333"/>
                  <a:pt x="14962" y="3406"/>
                  <a:pt x="14946" y="3406"/>
                </a:cubicBezTo>
                <a:cubicBezTo>
                  <a:pt x="14945" y="3406"/>
                  <a:pt x="14940" y="3396"/>
                  <a:pt x="14938" y="3395"/>
                </a:cubicBezTo>
                <a:lnTo>
                  <a:pt x="14925" y="3403"/>
                </a:lnTo>
                <a:lnTo>
                  <a:pt x="14920" y="3394"/>
                </a:lnTo>
                <a:lnTo>
                  <a:pt x="14917" y="3395"/>
                </a:lnTo>
                <a:lnTo>
                  <a:pt x="14784" y="3102"/>
                </a:lnTo>
                <a:cubicBezTo>
                  <a:pt x="14757" y="3047"/>
                  <a:pt x="14725" y="2989"/>
                  <a:pt x="14691" y="2933"/>
                </a:cubicBezTo>
                <a:cubicBezTo>
                  <a:pt x="14681" y="2917"/>
                  <a:pt x="14671" y="2902"/>
                  <a:pt x="14662" y="2887"/>
                </a:cubicBezTo>
                <a:cubicBezTo>
                  <a:pt x="14634" y="2844"/>
                  <a:pt x="14605" y="2802"/>
                  <a:pt x="14575" y="2762"/>
                </a:cubicBezTo>
                <a:cubicBezTo>
                  <a:pt x="14553" y="2732"/>
                  <a:pt x="14531" y="2704"/>
                  <a:pt x="14508" y="2678"/>
                </a:cubicBezTo>
                <a:cubicBezTo>
                  <a:pt x="14493" y="2659"/>
                  <a:pt x="14478" y="2639"/>
                  <a:pt x="14463" y="2622"/>
                </a:cubicBezTo>
                <a:cubicBezTo>
                  <a:pt x="14461" y="2620"/>
                  <a:pt x="14460" y="2619"/>
                  <a:pt x="14458" y="2617"/>
                </a:cubicBezTo>
                <a:cubicBezTo>
                  <a:pt x="14416" y="2572"/>
                  <a:pt x="14375" y="2535"/>
                  <a:pt x="14341" y="2513"/>
                </a:cubicBezTo>
                <a:cubicBezTo>
                  <a:pt x="14330" y="2506"/>
                  <a:pt x="14321" y="2502"/>
                  <a:pt x="14312" y="2500"/>
                </a:cubicBezTo>
                <a:close/>
                <a:moveTo>
                  <a:pt x="18960" y="4945"/>
                </a:moveTo>
                <a:cubicBezTo>
                  <a:pt x="18651" y="4947"/>
                  <a:pt x="18420" y="5031"/>
                  <a:pt x="18234" y="5203"/>
                </a:cubicBezTo>
                <a:cubicBezTo>
                  <a:pt x="18182" y="5253"/>
                  <a:pt x="18133" y="5312"/>
                  <a:pt x="18089" y="5374"/>
                </a:cubicBezTo>
                <a:cubicBezTo>
                  <a:pt x="18076" y="5392"/>
                  <a:pt x="18062" y="5405"/>
                  <a:pt x="18050" y="5423"/>
                </a:cubicBezTo>
                <a:cubicBezTo>
                  <a:pt x="18047" y="5428"/>
                  <a:pt x="18043" y="5430"/>
                  <a:pt x="18041" y="5434"/>
                </a:cubicBezTo>
                <a:cubicBezTo>
                  <a:pt x="18039" y="5437"/>
                  <a:pt x="18039" y="5439"/>
                  <a:pt x="18037" y="5441"/>
                </a:cubicBezTo>
                <a:cubicBezTo>
                  <a:pt x="18036" y="5443"/>
                  <a:pt x="18034" y="5444"/>
                  <a:pt x="18033" y="5445"/>
                </a:cubicBezTo>
                <a:cubicBezTo>
                  <a:pt x="18028" y="5454"/>
                  <a:pt x="18026" y="5462"/>
                  <a:pt x="18021" y="5471"/>
                </a:cubicBezTo>
                <a:cubicBezTo>
                  <a:pt x="17993" y="5518"/>
                  <a:pt x="17968" y="5568"/>
                  <a:pt x="17946" y="5621"/>
                </a:cubicBezTo>
                <a:cubicBezTo>
                  <a:pt x="17928" y="5666"/>
                  <a:pt x="17917" y="5724"/>
                  <a:pt x="17904" y="5776"/>
                </a:cubicBezTo>
                <a:cubicBezTo>
                  <a:pt x="17888" y="5879"/>
                  <a:pt x="17883" y="6011"/>
                  <a:pt x="17883" y="6224"/>
                </a:cubicBezTo>
                <a:cubicBezTo>
                  <a:pt x="17883" y="6229"/>
                  <a:pt x="17883" y="6229"/>
                  <a:pt x="17883" y="6235"/>
                </a:cubicBezTo>
                <a:cubicBezTo>
                  <a:pt x="17883" y="6238"/>
                  <a:pt x="17883" y="6239"/>
                  <a:pt x="17883" y="6243"/>
                </a:cubicBezTo>
                <a:cubicBezTo>
                  <a:pt x="17883" y="6556"/>
                  <a:pt x="17896" y="6716"/>
                  <a:pt x="17935" y="6835"/>
                </a:cubicBezTo>
                <a:cubicBezTo>
                  <a:pt x="17954" y="6883"/>
                  <a:pt x="17986" y="6931"/>
                  <a:pt x="18017" y="6979"/>
                </a:cubicBezTo>
                <a:lnTo>
                  <a:pt x="18138" y="7107"/>
                </a:lnTo>
                <a:cubicBezTo>
                  <a:pt x="18259" y="7235"/>
                  <a:pt x="18388" y="7352"/>
                  <a:pt x="18464" y="7407"/>
                </a:cubicBezTo>
                <a:cubicBezTo>
                  <a:pt x="18477" y="7415"/>
                  <a:pt x="18489" y="7425"/>
                  <a:pt x="18503" y="7432"/>
                </a:cubicBezTo>
                <a:cubicBezTo>
                  <a:pt x="18504" y="7433"/>
                  <a:pt x="18505" y="7433"/>
                  <a:pt x="18507" y="7434"/>
                </a:cubicBezTo>
                <a:cubicBezTo>
                  <a:pt x="18520" y="7441"/>
                  <a:pt x="18532" y="7442"/>
                  <a:pt x="18545" y="7448"/>
                </a:cubicBezTo>
                <a:cubicBezTo>
                  <a:pt x="18626" y="7476"/>
                  <a:pt x="18791" y="7492"/>
                  <a:pt x="18957" y="7482"/>
                </a:cubicBezTo>
                <a:cubicBezTo>
                  <a:pt x="19371" y="7458"/>
                  <a:pt x="19685" y="7223"/>
                  <a:pt x="19855" y="6880"/>
                </a:cubicBezTo>
                <a:cubicBezTo>
                  <a:pt x="19863" y="6863"/>
                  <a:pt x="19871" y="6847"/>
                  <a:pt x="19878" y="6829"/>
                </a:cubicBezTo>
                <a:cubicBezTo>
                  <a:pt x="19900" y="6780"/>
                  <a:pt x="19914" y="6728"/>
                  <a:pt x="19929" y="6675"/>
                </a:cubicBezTo>
                <a:cubicBezTo>
                  <a:pt x="19944" y="6625"/>
                  <a:pt x="19958" y="6575"/>
                  <a:pt x="19968" y="6523"/>
                </a:cubicBezTo>
                <a:cubicBezTo>
                  <a:pt x="19972" y="6501"/>
                  <a:pt x="19973" y="6478"/>
                  <a:pt x="19976" y="6456"/>
                </a:cubicBezTo>
                <a:cubicBezTo>
                  <a:pt x="19982" y="6404"/>
                  <a:pt x="19987" y="6352"/>
                  <a:pt x="19990" y="6300"/>
                </a:cubicBezTo>
                <a:cubicBezTo>
                  <a:pt x="19991" y="6269"/>
                  <a:pt x="19992" y="6239"/>
                  <a:pt x="19993" y="6208"/>
                </a:cubicBezTo>
                <a:cubicBezTo>
                  <a:pt x="19988" y="6011"/>
                  <a:pt x="19949" y="5805"/>
                  <a:pt x="19871" y="5596"/>
                </a:cubicBezTo>
                <a:cubicBezTo>
                  <a:pt x="19843" y="5531"/>
                  <a:pt x="19812" y="5468"/>
                  <a:pt x="19777" y="5409"/>
                </a:cubicBezTo>
                <a:cubicBezTo>
                  <a:pt x="19753" y="5371"/>
                  <a:pt x="19727" y="5336"/>
                  <a:pt x="19700" y="5303"/>
                </a:cubicBezTo>
                <a:cubicBezTo>
                  <a:pt x="19677" y="5273"/>
                  <a:pt x="19654" y="5242"/>
                  <a:pt x="19628" y="5214"/>
                </a:cubicBezTo>
                <a:cubicBezTo>
                  <a:pt x="19572" y="5158"/>
                  <a:pt x="19512" y="5109"/>
                  <a:pt x="19447" y="5069"/>
                </a:cubicBezTo>
                <a:cubicBezTo>
                  <a:pt x="19439" y="5064"/>
                  <a:pt x="19430" y="5059"/>
                  <a:pt x="19421" y="5054"/>
                </a:cubicBezTo>
                <a:cubicBezTo>
                  <a:pt x="19386" y="5034"/>
                  <a:pt x="19349" y="5021"/>
                  <a:pt x="19312" y="5006"/>
                </a:cubicBezTo>
                <a:cubicBezTo>
                  <a:pt x="19205" y="4967"/>
                  <a:pt x="19088" y="4945"/>
                  <a:pt x="18960" y="4945"/>
                </a:cubicBezTo>
                <a:close/>
                <a:moveTo>
                  <a:pt x="15944" y="6001"/>
                </a:moveTo>
                <a:cubicBezTo>
                  <a:pt x="15932" y="6001"/>
                  <a:pt x="15923" y="6005"/>
                  <a:pt x="15911" y="6005"/>
                </a:cubicBezTo>
                <a:cubicBezTo>
                  <a:pt x="15642" y="6014"/>
                  <a:pt x="15410" y="6139"/>
                  <a:pt x="15148" y="6425"/>
                </a:cubicBezTo>
                <a:cubicBezTo>
                  <a:pt x="15047" y="6535"/>
                  <a:pt x="14983" y="6671"/>
                  <a:pt x="14938" y="6814"/>
                </a:cubicBezTo>
                <a:cubicBezTo>
                  <a:pt x="14927" y="6853"/>
                  <a:pt x="14912" y="6888"/>
                  <a:pt x="14905" y="6928"/>
                </a:cubicBezTo>
                <a:cubicBezTo>
                  <a:pt x="14902" y="6943"/>
                  <a:pt x="14899" y="6959"/>
                  <a:pt x="14896" y="6974"/>
                </a:cubicBezTo>
                <a:cubicBezTo>
                  <a:pt x="14883" y="7065"/>
                  <a:pt x="14876" y="7158"/>
                  <a:pt x="14878" y="7252"/>
                </a:cubicBezTo>
                <a:cubicBezTo>
                  <a:pt x="14881" y="7348"/>
                  <a:pt x="14893" y="7444"/>
                  <a:pt x="14911" y="7538"/>
                </a:cubicBezTo>
                <a:cubicBezTo>
                  <a:pt x="14996" y="7922"/>
                  <a:pt x="15221" y="8280"/>
                  <a:pt x="15560" y="8466"/>
                </a:cubicBezTo>
                <a:cubicBezTo>
                  <a:pt x="15632" y="8506"/>
                  <a:pt x="15701" y="8534"/>
                  <a:pt x="15767" y="8554"/>
                </a:cubicBezTo>
                <a:cubicBezTo>
                  <a:pt x="15774" y="8555"/>
                  <a:pt x="15780" y="8560"/>
                  <a:pt x="15787" y="8561"/>
                </a:cubicBezTo>
                <a:cubicBezTo>
                  <a:pt x="15802" y="8565"/>
                  <a:pt x="15817" y="8564"/>
                  <a:pt x="15832" y="8567"/>
                </a:cubicBezTo>
                <a:cubicBezTo>
                  <a:pt x="15891" y="8576"/>
                  <a:pt x="15949" y="8581"/>
                  <a:pt x="16006" y="8579"/>
                </a:cubicBezTo>
                <a:cubicBezTo>
                  <a:pt x="16053" y="8576"/>
                  <a:pt x="16099" y="8569"/>
                  <a:pt x="16145" y="8560"/>
                </a:cubicBezTo>
                <a:cubicBezTo>
                  <a:pt x="16231" y="8538"/>
                  <a:pt x="16320" y="8505"/>
                  <a:pt x="16417" y="8450"/>
                </a:cubicBezTo>
                <a:cubicBezTo>
                  <a:pt x="16539" y="8381"/>
                  <a:pt x="16639" y="8299"/>
                  <a:pt x="16721" y="8204"/>
                </a:cubicBezTo>
                <a:cubicBezTo>
                  <a:pt x="16737" y="8185"/>
                  <a:pt x="16754" y="8166"/>
                  <a:pt x="16769" y="8145"/>
                </a:cubicBezTo>
                <a:cubicBezTo>
                  <a:pt x="16800" y="8102"/>
                  <a:pt x="16828" y="8056"/>
                  <a:pt x="16854" y="8006"/>
                </a:cubicBezTo>
                <a:cubicBezTo>
                  <a:pt x="16855" y="8005"/>
                  <a:pt x="16856" y="8004"/>
                  <a:pt x="16857" y="8002"/>
                </a:cubicBezTo>
                <a:cubicBezTo>
                  <a:pt x="16860" y="7996"/>
                  <a:pt x="16862" y="7988"/>
                  <a:pt x="16866" y="7981"/>
                </a:cubicBezTo>
                <a:cubicBezTo>
                  <a:pt x="16879" y="7955"/>
                  <a:pt x="16891" y="7929"/>
                  <a:pt x="16902" y="7901"/>
                </a:cubicBezTo>
                <a:cubicBezTo>
                  <a:pt x="16954" y="7765"/>
                  <a:pt x="16985" y="7611"/>
                  <a:pt x="16996" y="7432"/>
                </a:cubicBezTo>
                <a:cubicBezTo>
                  <a:pt x="17027" y="6915"/>
                  <a:pt x="16988" y="6741"/>
                  <a:pt x="16772" y="6444"/>
                </a:cubicBezTo>
                <a:cubicBezTo>
                  <a:pt x="16611" y="6222"/>
                  <a:pt x="16420" y="6085"/>
                  <a:pt x="16191" y="6030"/>
                </a:cubicBezTo>
                <a:cubicBezTo>
                  <a:pt x="16143" y="6019"/>
                  <a:pt x="16092" y="6016"/>
                  <a:pt x="16040" y="6012"/>
                </a:cubicBezTo>
                <a:cubicBezTo>
                  <a:pt x="16008" y="6009"/>
                  <a:pt x="15978" y="6001"/>
                  <a:pt x="15944" y="6001"/>
                </a:cubicBezTo>
                <a:close/>
                <a:moveTo>
                  <a:pt x="17595" y="7132"/>
                </a:moveTo>
                <a:cubicBezTo>
                  <a:pt x="17554" y="7131"/>
                  <a:pt x="17516" y="7145"/>
                  <a:pt x="17481" y="7164"/>
                </a:cubicBezTo>
                <a:cubicBezTo>
                  <a:pt x="17401" y="7227"/>
                  <a:pt x="17332" y="7332"/>
                  <a:pt x="17292" y="7458"/>
                </a:cubicBezTo>
                <a:cubicBezTo>
                  <a:pt x="17284" y="7489"/>
                  <a:pt x="17276" y="7519"/>
                  <a:pt x="17271" y="7555"/>
                </a:cubicBezTo>
                <a:cubicBezTo>
                  <a:pt x="17261" y="7619"/>
                  <a:pt x="17252" y="7667"/>
                  <a:pt x="17251" y="7700"/>
                </a:cubicBezTo>
                <a:cubicBezTo>
                  <a:pt x="17251" y="7700"/>
                  <a:pt x="17251" y="7702"/>
                  <a:pt x="17251" y="7702"/>
                </a:cubicBezTo>
                <a:cubicBezTo>
                  <a:pt x="17251" y="7721"/>
                  <a:pt x="17254" y="7736"/>
                  <a:pt x="17261" y="7746"/>
                </a:cubicBezTo>
                <a:cubicBezTo>
                  <a:pt x="17262" y="7748"/>
                  <a:pt x="17264" y="7749"/>
                  <a:pt x="17266" y="7750"/>
                </a:cubicBezTo>
                <a:cubicBezTo>
                  <a:pt x="17271" y="7756"/>
                  <a:pt x="17282" y="7757"/>
                  <a:pt x="17291" y="7759"/>
                </a:cubicBezTo>
                <a:cubicBezTo>
                  <a:pt x="17337" y="7766"/>
                  <a:pt x="17429" y="7734"/>
                  <a:pt x="17620" y="7670"/>
                </a:cubicBezTo>
                <a:cubicBezTo>
                  <a:pt x="17877" y="7584"/>
                  <a:pt x="18000" y="7544"/>
                  <a:pt x="18038" y="7501"/>
                </a:cubicBezTo>
                <a:cubicBezTo>
                  <a:pt x="18041" y="7470"/>
                  <a:pt x="18017" y="7420"/>
                  <a:pt x="17976" y="7365"/>
                </a:cubicBezTo>
                <a:cubicBezTo>
                  <a:pt x="17975" y="7364"/>
                  <a:pt x="17974" y="7363"/>
                  <a:pt x="17974" y="7363"/>
                </a:cubicBezTo>
                <a:cubicBezTo>
                  <a:pt x="17953" y="7341"/>
                  <a:pt x="17940" y="7326"/>
                  <a:pt x="17911" y="7297"/>
                </a:cubicBezTo>
                <a:cubicBezTo>
                  <a:pt x="17799" y="7186"/>
                  <a:pt x="17691" y="7132"/>
                  <a:pt x="17595" y="7132"/>
                </a:cubicBezTo>
                <a:close/>
                <a:moveTo>
                  <a:pt x="6507" y="16267"/>
                </a:moveTo>
                <a:cubicBezTo>
                  <a:pt x="6499" y="16270"/>
                  <a:pt x="6493" y="16277"/>
                  <a:pt x="6486" y="16282"/>
                </a:cubicBezTo>
                <a:cubicBezTo>
                  <a:pt x="6456" y="16342"/>
                  <a:pt x="6421" y="16468"/>
                  <a:pt x="6390" y="16601"/>
                </a:cubicBezTo>
                <a:cubicBezTo>
                  <a:pt x="6376" y="16678"/>
                  <a:pt x="6361" y="16759"/>
                  <a:pt x="6349" y="16814"/>
                </a:cubicBezTo>
                <a:cubicBezTo>
                  <a:pt x="6318" y="16966"/>
                  <a:pt x="6342" y="17006"/>
                  <a:pt x="6531" y="17121"/>
                </a:cubicBezTo>
                <a:cubicBezTo>
                  <a:pt x="6770" y="17266"/>
                  <a:pt x="7259" y="17504"/>
                  <a:pt x="7652" y="17674"/>
                </a:cubicBezTo>
                <a:cubicBezTo>
                  <a:pt x="7769" y="17724"/>
                  <a:pt x="7888" y="17776"/>
                  <a:pt x="7993" y="17812"/>
                </a:cubicBezTo>
                <a:cubicBezTo>
                  <a:pt x="8001" y="17815"/>
                  <a:pt x="8011" y="17820"/>
                  <a:pt x="8019" y="17823"/>
                </a:cubicBezTo>
                <a:cubicBezTo>
                  <a:pt x="8020" y="17823"/>
                  <a:pt x="8021" y="17823"/>
                  <a:pt x="8023" y="17824"/>
                </a:cubicBezTo>
                <a:cubicBezTo>
                  <a:pt x="8209" y="17886"/>
                  <a:pt x="8424" y="17935"/>
                  <a:pt x="8537" y="17944"/>
                </a:cubicBezTo>
                <a:cubicBezTo>
                  <a:pt x="8565" y="17946"/>
                  <a:pt x="8586" y="17942"/>
                  <a:pt x="8610" y="17941"/>
                </a:cubicBezTo>
                <a:cubicBezTo>
                  <a:pt x="8673" y="17938"/>
                  <a:pt x="8719" y="17928"/>
                  <a:pt x="8737" y="17908"/>
                </a:cubicBezTo>
                <a:lnTo>
                  <a:pt x="8675" y="17761"/>
                </a:lnTo>
                <a:cubicBezTo>
                  <a:pt x="8674" y="17759"/>
                  <a:pt x="8673" y="17758"/>
                  <a:pt x="8672" y="17756"/>
                </a:cubicBezTo>
                <a:cubicBezTo>
                  <a:pt x="8642" y="17687"/>
                  <a:pt x="8584" y="17602"/>
                  <a:pt x="8510" y="17507"/>
                </a:cubicBezTo>
                <a:cubicBezTo>
                  <a:pt x="8476" y="17465"/>
                  <a:pt x="8443" y="17424"/>
                  <a:pt x="8405" y="17380"/>
                </a:cubicBezTo>
                <a:cubicBezTo>
                  <a:pt x="8320" y="17283"/>
                  <a:pt x="8199" y="17165"/>
                  <a:pt x="8081" y="17049"/>
                </a:cubicBezTo>
                <a:cubicBezTo>
                  <a:pt x="8015" y="16993"/>
                  <a:pt x="7950" y="16941"/>
                  <a:pt x="7896" y="16909"/>
                </a:cubicBezTo>
                <a:cubicBezTo>
                  <a:pt x="7758" y="16828"/>
                  <a:pt x="7713" y="16758"/>
                  <a:pt x="7711" y="16616"/>
                </a:cubicBezTo>
                <a:cubicBezTo>
                  <a:pt x="7711" y="16554"/>
                  <a:pt x="7702" y="16511"/>
                  <a:pt x="7685" y="16477"/>
                </a:cubicBezTo>
                <a:cubicBezTo>
                  <a:pt x="7674" y="16462"/>
                  <a:pt x="7664" y="16446"/>
                  <a:pt x="7650" y="16433"/>
                </a:cubicBezTo>
                <a:cubicBezTo>
                  <a:pt x="7636" y="16420"/>
                  <a:pt x="7621" y="16411"/>
                  <a:pt x="7604" y="16401"/>
                </a:cubicBezTo>
                <a:cubicBezTo>
                  <a:pt x="7586" y="16391"/>
                  <a:pt x="7567" y="16382"/>
                  <a:pt x="7541" y="16374"/>
                </a:cubicBezTo>
                <a:cubicBezTo>
                  <a:pt x="7487" y="16356"/>
                  <a:pt x="7441" y="16351"/>
                  <a:pt x="7400" y="16355"/>
                </a:cubicBezTo>
                <a:cubicBezTo>
                  <a:pt x="7397" y="16356"/>
                  <a:pt x="7394" y="16355"/>
                  <a:pt x="7391" y="16355"/>
                </a:cubicBezTo>
                <a:cubicBezTo>
                  <a:pt x="7351" y="16362"/>
                  <a:pt x="7317" y="16381"/>
                  <a:pt x="7288" y="16412"/>
                </a:cubicBezTo>
                <a:cubicBezTo>
                  <a:pt x="7214" y="16490"/>
                  <a:pt x="7152" y="16486"/>
                  <a:pt x="6889" y="16381"/>
                </a:cubicBezTo>
                <a:cubicBezTo>
                  <a:pt x="6785" y="16339"/>
                  <a:pt x="6706" y="16308"/>
                  <a:pt x="6645" y="16288"/>
                </a:cubicBezTo>
                <a:cubicBezTo>
                  <a:pt x="6595" y="16272"/>
                  <a:pt x="6565" y="16269"/>
                  <a:pt x="6536" y="16269"/>
                </a:cubicBezTo>
                <a:cubicBezTo>
                  <a:pt x="6527" y="16269"/>
                  <a:pt x="6514" y="16264"/>
                  <a:pt x="6507" y="16267"/>
                </a:cubicBezTo>
                <a:close/>
                <a:moveTo>
                  <a:pt x="2123" y="19174"/>
                </a:moveTo>
                <a:cubicBezTo>
                  <a:pt x="2119" y="19174"/>
                  <a:pt x="2115" y="19177"/>
                  <a:pt x="2111" y="19178"/>
                </a:cubicBezTo>
                <a:cubicBezTo>
                  <a:pt x="2072" y="19204"/>
                  <a:pt x="2017" y="19281"/>
                  <a:pt x="1953" y="19392"/>
                </a:cubicBezTo>
                <a:lnTo>
                  <a:pt x="1917" y="19465"/>
                </a:lnTo>
                <a:cubicBezTo>
                  <a:pt x="1818" y="19659"/>
                  <a:pt x="1764" y="19749"/>
                  <a:pt x="1804" y="19865"/>
                </a:cubicBezTo>
                <a:cubicBezTo>
                  <a:pt x="1869" y="19974"/>
                  <a:pt x="2028" y="20155"/>
                  <a:pt x="2208" y="20348"/>
                </a:cubicBezTo>
                <a:cubicBezTo>
                  <a:pt x="2266" y="20406"/>
                  <a:pt x="2300" y="20444"/>
                  <a:pt x="2374" y="20518"/>
                </a:cubicBezTo>
                <a:cubicBezTo>
                  <a:pt x="2527" y="20673"/>
                  <a:pt x="2666" y="20809"/>
                  <a:pt x="2790" y="20926"/>
                </a:cubicBezTo>
                <a:cubicBezTo>
                  <a:pt x="2895" y="21025"/>
                  <a:pt x="2987" y="21104"/>
                  <a:pt x="3074" y="21178"/>
                </a:cubicBezTo>
                <a:cubicBezTo>
                  <a:pt x="3114" y="21212"/>
                  <a:pt x="3154" y="21245"/>
                  <a:pt x="3192" y="21275"/>
                </a:cubicBezTo>
                <a:cubicBezTo>
                  <a:pt x="3214" y="21293"/>
                  <a:pt x="3234" y="21308"/>
                  <a:pt x="3256" y="21324"/>
                </a:cubicBezTo>
                <a:cubicBezTo>
                  <a:pt x="3293" y="21352"/>
                  <a:pt x="3330" y="21378"/>
                  <a:pt x="3365" y="21402"/>
                </a:cubicBezTo>
                <a:cubicBezTo>
                  <a:pt x="3391" y="21420"/>
                  <a:pt x="3419" y="21439"/>
                  <a:pt x="3444" y="21456"/>
                </a:cubicBezTo>
                <a:cubicBezTo>
                  <a:pt x="3498" y="21490"/>
                  <a:pt x="3552" y="21522"/>
                  <a:pt x="3598" y="21542"/>
                </a:cubicBezTo>
                <a:cubicBezTo>
                  <a:pt x="3602" y="21543"/>
                  <a:pt x="3606" y="21546"/>
                  <a:pt x="3609" y="21548"/>
                </a:cubicBezTo>
                <a:cubicBezTo>
                  <a:pt x="3711" y="21590"/>
                  <a:pt x="3798" y="21600"/>
                  <a:pt x="3820" y="21575"/>
                </a:cubicBezTo>
                <a:cubicBezTo>
                  <a:pt x="3822" y="21567"/>
                  <a:pt x="3822" y="21557"/>
                  <a:pt x="3823" y="21548"/>
                </a:cubicBezTo>
                <a:cubicBezTo>
                  <a:pt x="3825" y="21525"/>
                  <a:pt x="3816" y="21481"/>
                  <a:pt x="3802" y="21429"/>
                </a:cubicBezTo>
                <a:cubicBezTo>
                  <a:pt x="3798" y="21410"/>
                  <a:pt x="3794" y="21393"/>
                  <a:pt x="3788" y="21372"/>
                </a:cubicBezTo>
                <a:cubicBezTo>
                  <a:pt x="3734" y="21202"/>
                  <a:pt x="3635" y="20957"/>
                  <a:pt x="3528" y="20734"/>
                </a:cubicBezTo>
                <a:cubicBezTo>
                  <a:pt x="3472" y="20618"/>
                  <a:pt x="3415" y="20510"/>
                  <a:pt x="3363" y="20423"/>
                </a:cubicBezTo>
                <a:cubicBezTo>
                  <a:pt x="3212" y="20173"/>
                  <a:pt x="3182" y="20074"/>
                  <a:pt x="3219" y="19953"/>
                </a:cubicBezTo>
                <a:cubicBezTo>
                  <a:pt x="3222" y="19944"/>
                  <a:pt x="3223" y="19937"/>
                  <a:pt x="3225" y="19929"/>
                </a:cubicBezTo>
                <a:cubicBezTo>
                  <a:pt x="3227" y="19878"/>
                  <a:pt x="3226" y="19836"/>
                  <a:pt x="3216" y="19804"/>
                </a:cubicBezTo>
                <a:cubicBezTo>
                  <a:pt x="3210" y="19793"/>
                  <a:pt x="3199" y="19783"/>
                  <a:pt x="3190" y="19772"/>
                </a:cubicBezTo>
                <a:cubicBezTo>
                  <a:pt x="3172" y="19752"/>
                  <a:pt x="3151" y="19732"/>
                  <a:pt x="3119" y="19711"/>
                </a:cubicBezTo>
                <a:cubicBezTo>
                  <a:pt x="3111" y="19705"/>
                  <a:pt x="3105" y="19700"/>
                  <a:pt x="3096" y="19694"/>
                </a:cubicBezTo>
                <a:cubicBezTo>
                  <a:pt x="3083" y="19686"/>
                  <a:pt x="3066" y="19682"/>
                  <a:pt x="3052" y="19675"/>
                </a:cubicBezTo>
                <a:cubicBezTo>
                  <a:pt x="3010" y="19654"/>
                  <a:pt x="2966" y="19638"/>
                  <a:pt x="2926" y="19630"/>
                </a:cubicBezTo>
                <a:cubicBezTo>
                  <a:pt x="2906" y="19626"/>
                  <a:pt x="2892" y="19628"/>
                  <a:pt x="2875" y="19629"/>
                </a:cubicBezTo>
                <a:cubicBezTo>
                  <a:pt x="2855" y="19628"/>
                  <a:pt x="2831" y="19624"/>
                  <a:pt x="2816" y="19630"/>
                </a:cubicBezTo>
                <a:cubicBezTo>
                  <a:pt x="2740" y="19659"/>
                  <a:pt x="2629" y="19601"/>
                  <a:pt x="2466" y="19449"/>
                </a:cubicBezTo>
                <a:cubicBezTo>
                  <a:pt x="2451" y="19435"/>
                  <a:pt x="2445" y="19429"/>
                  <a:pt x="2431" y="19417"/>
                </a:cubicBezTo>
                <a:cubicBezTo>
                  <a:pt x="2420" y="19407"/>
                  <a:pt x="2413" y="19405"/>
                  <a:pt x="2401" y="19395"/>
                </a:cubicBezTo>
                <a:lnTo>
                  <a:pt x="2168" y="19188"/>
                </a:lnTo>
                <a:cubicBezTo>
                  <a:pt x="2152" y="19181"/>
                  <a:pt x="2137" y="19173"/>
                  <a:pt x="2123" y="1917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رسم 4" descr="السهم: انعطاف أفقي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6444A142-0E44-45ED-8B5D-596CC3712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33890" y="133784"/>
            <a:ext cx="843468" cy="84346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35793"/>
            <a:ext cx="12188951" cy="7301687"/>
          </a:xfrm>
          <a:prstGeom prst="rect">
            <a:avLst/>
          </a:prstGeom>
        </p:spPr>
      </p:pic>
      <p:pic>
        <p:nvPicPr>
          <p:cNvPr id="41" name="Picture 2" descr="Classroom - Download Free Vectors, Clipart Graphics &amp; Vector 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78" b="93265" l="3541" r="95116">
                        <a14:foregroundMark x1="21978" y1="6939" x2="21978" y2="6939"/>
                        <a14:foregroundMark x1="21856" y1="4490" x2="21856" y2="4490"/>
                        <a14:foregroundMark x1="18681" y1="5306" x2="18681" y2="5306"/>
                        <a14:foregroundMark x1="67521" y1="4898" x2="67521" y2="4898"/>
                        <a14:foregroundMark x1="68620" y1="4286" x2="68620" y2="4286"/>
                        <a14:foregroundMark x1="80342" y1="5714" x2="80342" y2="5714"/>
                        <a14:foregroundMark x1="80342" y1="4490" x2="80342" y2="4490"/>
                        <a14:foregroundMark x1="77167" y1="5102" x2="77167" y2="5102"/>
                        <a14:foregroundMark x1="61905" y1="5102" x2="61905" y2="5102"/>
                        <a14:foregroundMark x1="79976" y1="3878" x2="79976" y2="3878"/>
                        <a14:foregroundMark x1="49817" y1="4898" x2="49817" y2="4898"/>
                        <a14:foregroundMark x1="80464" y1="74490" x2="80464" y2="74490"/>
                        <a14:foregroundMark x1="74115" y1="63061" x2="74115" y2="63061"/>
                        <a14:foregroundMark x1="52381" y1="60408" x2="45665" y2="60816"/>
                        <a14:foregroundMark x1="42735" y1="74694" x2="48596" y2="73469"/>
                        <a14:foregroundMark x1="48596" y1="73469" x2="55067" y2="73469"/>
                        <a14:foregroundMark x1="55067" y1="73469" x2="54945" y2="68776"/>
                        <a14:foregroundMark x1="21734" y1="62041" x2="32234" y2="58776"/>
                        <a14:foregroundMark x1="10134" y1="74490" x2="14774" y2="70612"/>
                        <a14:foregroundMark x1="14774" y1="70612" x2="24664" y2="68980"/>
                        <a14:foregroundMark x1="18681" y1="86327" x2="11111" y2="84490"/>
                        <a14:foregroundMark x1="11111" y1="84286" x2="10989" y2="82245"/>
                        <a14:foregroundMark x1="4640" y1="74490" x2="3663" y2="77347"/>
                        <a14:foregroundMark x1="80586" y1="84898" x2="89744" y2="85306"/>
                        <a14:foregroundMark x1="94994" y1="73878" x2="90232" y2="77347"/>
                        <a14:foregroundMark x1="90232" y1="77347" x2="84982" y2="77347"/>
                        <a14:foregroundMark x1="84982" y1="77347" x2="84615" y2="77143"/>
                        <a14:foregroundMark x1="78144" y1="76939" x2="73260" y2="74082"/>
                        <a14:foregroundMark x1="73260" y1="74082" x2="72039" y2="71429"/>
                        <a14:foregroundMark x1="52747" y1="86327" x2="47619" y2="85714"/>
                        <a14:foregroundMark x1="47619" y1="85714" x2="47497" y2="85510"/>
                        <a14:foregroundMark x1="6838" y1="86327" x2="6838" y2="86939"/>
                        <a14:foregroundMark x1="4274" y1="81837" x2="4274" y2="81837"/>
                        <a14:foregroundMark x1="4274" y1="81837" x2="4274" y2="81837"/>
                        <a14:foregroundMark x1="4396" y1="81837" x2="4396" y2="85714"/>
                        <a14:foregroundMark x1="24420" y1="79388" x2="24664" y2="83061"/>
                        <a14:foregroundMark x1="80708" y1="7347" x2="80586" y2="30612"/>
                        <a14:foregroundMark x1="95360" y1="73878" x2="95360" y2="73878"/>
                        <a14:foregroundMark x1="86203" y1="70408" x2="86203" y2="70408"/>
                        <a14:foregroundMark x1="76435" y1="62449" x2="76435" y2="62449"/>
                        <a14:foregroundMark x1="94994" y1="82245" x2="94994" y2="82245"/>
                        <a14:foregroundMark x1="94994" y1="83061" x2="94994" y2="83061"/>
                        <a14:foregroundMark x1="94750" y1="85306" x2="94750" y2="85306"/>
                        <a14:foregroundMark x1="92063" y1="90000" x2="92063" y2="90000"/>
                        <a14:foregroundMark x1="88156" y1="88776" x2="88156" y2="88776"/>
                        <a14:foregroundMark x1="81685" y1="90000" x2="81685" y2="90000"/>
                        <a14:foregroundMark x1="81685" y1="90000" x2="81685" y2="90000"/>
                        <a14:foregroundMark x1="81807" y1="92449" x2="81807" y2="92449"/>
                        <a14:foregroundMark x1="74359" y1="82857" x2="74359" y2="82857"/>
                        <a14:foregroundMark x1="74725" y1="85714" x2="74725" y2="85714"/>
                        <a14:foregroundMark x1="70696" y1="82857" x2="70696" y2="82857"/>
                        <a14:foregroundMark x1="66300" y1="67959" x2="66300" y2="67959"/>
                        <a14:foregroundMark x1="66300" y1="68776" x2="66300" y2="68776"/>
                        <a14:foregroundMark x1="61416" y1="92041" x2="62515" y2="81224"/>
                        <a14:foregroundMark x1="44689" y1="93061" x2="45421" y2="86531"/>
                        <a14:foregroundMark x1="38339" y1="88980" x2="38217" y2="84082"/>
                        <a14:foregroundMark x1="40781" y1="81224" x2="40537" y2="79184"/>
                        <a14:foregroundMark x1="32601" y1="72857" x2="33211" y2="67347"/>
                        <a14:foregroundMark x1="35531" y1="66531" x2="35287" y2="64082"/>
                        <a14:foregroundMark x1="25031" y1="90408" x2="24786" y2="85510"/>
                        <a14:foregroundMark x1="28449" y1="82245" x2="28449" y2="78571"/>
                        <a14:foregroundMark x1="7937" y1="92857" x2="7570" y2="89592"/>
                        <a14:foregroundMark x1="17338" y1="93265" x2="17216" y2="88980"/>
                        <a14:foregroundMark x1="74725" y1="79796" x2="74725" y2="77959"/>
                        <a14:foregroundMark x1="70940" y1="81020" x2="70940" y2="74898"/>
                        <a14:foregroundMark x1="66911" y1="67143" x2="66911" y2="67143"/>
                        <a14:foregroundMark x1="66911" y1="67143" x2="66911" y2="67143"/>
                        <a14:foregroundMark x1="63614" y1="66327" x2="63614" y2="64898"/>
                        <a14:foregroundMark x1="59096" y1="82245" x2="59096" y2="8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558"/>
          <a:stretch>
            <a:fillRect/>
          </a:stretch>
        </p:blipFill>
        <p:spPr bwMode="auto">
          <a:xfrm>
            <a:off x="-3" y="959610"/>
            <a:ext cx="8659896" cy="46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Wooden frame icon cartoon style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4" b="7599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>
            <a:fillRect/>
          </a:stretch>
        </p:blipFill>
        <p:spPr bwMode="auto">
          <a:xfrm>
            <a:off x="7882975" y="676853"/>
            <a:ext cx="2909137" cy="26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8070749" y="1716505"/>
            <a:ext cx="251703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الكتاب المدرسي:</a:t>
            </a:r>
          </a:p>
          <a:p>
            <a:pPr algn="ctr"/>
            <a:r>
              <a:rPr lang="ar-KW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5" name="Picture 10" descr="Table Cartoon clipart - Table, transparent clip art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0" b="93704" l="9111" r="90000">
                        <a14:foregroundMark x1="18222" y1="8889" x2="18222" y2="8889"/>
                        <a14:foregroundMark x1="82444" y1="7963" x2="82444" y2="7963"/>
                        <a14:foregroundMark x1="79111" y1="16296" x2="79111" y2="16296"/>
                        <a14:foregroundMark x1="35667" y1="14537" x2="35667" y2="14537"/>
                        <a14:foregroundMark x1="23222" y1="4722" x2="23222" y2="4722"/>
                        <a14:foregroundMark x1="80000" y1="90370" x2="80000" y2="90370"/>
                        <a14:foregroundMark x1="89444" y1="88796" x2="89444" y2="88796"/>
                        <a14:foregroundMark x1="77667" y1="93796" x2="77667" y2="93796"/>
                        <a14:foregroundMark x1="32556" y1="81852" x2="32556" y2="81852"/>
                        <a14:foregroundMark x1="39556" y1="53426" x2="39556" y2="53426"/>
                        <a14:foregroundMark x1="31444" y1="34722" x2="31444" y2="34722"/>
                        <a14:foregroundMark x1="31444" y1="34722" x2="31444" y2="34722"/>
                        <a14:foregroundMark x1="54444" y1="29259" x2="54444" y2="29259"/>
                        <a14:foregroundMark x1="54444" y1="29259" x2="54444" y2="29259"/>
                        <a14:foregroundMark x1="70222" y1="39722" x2="70222" y2="39722"/>
                        <a14:foregroundMark x1="81778" y1="28333" x2="84556" y2="51204"/>
                        <a14:foregroundMark x1="84556" y1="51204" x2="73000" y2="72500"/>
                        <a14:foregroundMark x1="73000" y1="72500" x2="51556" y2="77037"/>
                        <a14:foregroundMark x1="51556" y1="77037" x2="41444" y2="77037"/>
                        <a14:foregroundMark x1="41444" y1="77037" x2="27556" y2="68333"/>
                        <a14:foregroundMark x1="27556" y1="68333" x2="23000" y2="57500"/>
                        <a14:foregroundMark x1="23000" y1="57500" x2="24111" y2="47315"/>
                        <a14:foregroundMark x1="24111" y1="47315" x2="32000" y2="39722"/>
                        <a14:foregroundMark x1="32000" y1="39722" x2="27889" y2="30370"/>
                        <a14:foregroundMark x1="27889" y1="30370" x2="37889" y2="20648"/>
                        <a14:foregroundMark x1="37889" y1="20648" x2="45889" y2="17315"/>
                        <a14:foregroundMark x1="45889" y1="17315" x2="58556" y2="16111"/>
                        <a14:foregroundMark x1="58556" y1="16111" x2="67222" y2="18889"/>
                        <a14:foregroundMark x1="67222" y1="18889" x2="70000" y2="22685"/>
                        <a14:foregroundMark x1="79556" y1="19074" x2="60000" y2="13241"/>
                        <a14:foregroundMark x1="60000" y1="13241" x2="21889" y2="12037"/>
                        <a14:foregroundMark x1="21889" y1="12037" x2="16778" y2="49074"/>
                        <a14:foregroundMark x1="16778" y1="49074" x2="19556" y2="88611"/>
                        <a14:foregroundMark x1="19556" y1="88611" x2="28222" y2="89352"/>
                        <a14:foregroundMark x1="28222" y1="89352" x2="72111" y2="87778"/>
                        <a14:foregroundMark x1="72111" y1="87778" x2="82778" y2="88704"/>
                        <a14:foregroundMark x1="82778" y1="88704" x2="86333" y2="81296"/>
                        <a14:foregroundMark x1="86333" y1="81296" x2="84333" y2="70833"/>
                        <a14:foregroundMark x1="88444" y1="12963" x2="80222" y2="7685"/>
                        <a14:foregroundMark x1="80222" y1="7685" x2="77889" y2="4722"/>
                        <a14:foregroundMark x1="21556" y1="5556" x2="9111" y2="12130"/>
                        <a14:backgroundMark x1="30000" y1="5741" x2="50667" y2="4722"/>
                        <a14:backgroundMark x1="50667" y1="4722" x2="59111" y2="4722"/>
                        <a14:backgroundMark x1="59111" y1="4722" x2="67556" y2="4537"/>
                        <a14:backgroundMark x1="67556" y1="4537" x2="70000" y2="4722"/>
                        <a14:backgroundMark x1="12444" y1="20556" x2="12222" y2="48241"/>
                        <a14:backgroundMark x1="12889" y1="64074" x2="12889" y2="64074"/>
                        <a14:backgroundMark x1="13667" y1="66852" x2="13667" y2="66852"/>
                        <a14:backgroundMark x1="13444" y1="64815" x2="11778" y2="47870"/>
                        <a14:backgroundMark x1="11778" y1="47870" x2="13444" y2="21944"/>
                        <a14:backgroundMark x1="13444" y1="22130" x2="14667" y2="67037"/>
                        <a14:backgroundMark x1="12667" y1="18333" x2="12667" y2="18704"/>
                        <a14:backgroundMark x1="12667" y1="18519" x2="12667" y2="18148"/>
                        <a14:backgroundMark x1="8667" y1="12130" x2="8667" y2="12130"/>
                        <a14:backgroundMark x1="36222" y1="5556" x2="44667" y2="5741"/>
                        <a14:backgroundMark x1="44667" y1="5741" x2="53111" y2="5370"/>
                        <a14:backgroundMark x1="53111" y1="5370" x2="55333" y2="5741"/>
                        <a14:backgroundMark x1="12889" y1="19074" x2="13222" y2="18704"/>
                        <a14:backgroundMark x1="13444" y1="17130" x2="13667" y2="2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37332" y="2737833"/>
            <a:ext cx="2685761" cy="32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3465095" y="1668381"/>
            <a:ext cx="32084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algn="ctr" defTabSz="457200" rtl="1" eaLnBrk="1" latinLnBrk="0" hangingPunct="1"/>
            <a:r>
              <a:rPr lang="ar-SA" sz="40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عنوان الدرس:</a:t>
            </a:r>
            <a:endParaRPr lang="ar-SA" sz="4000" b="1" cap="none" spc="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480891" y="2208947"/>
            <a:ext cx="4406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خلق مذموم ص24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140471" y="3145496"/>
            <a:ext cx="1451577" cy="1754326"/>
          </a:xfrm>
          <a:custGeom>
            <a:avLst/>
            <a:gdLst>
              <a:gd name="connsiteX0" fmla="*/ 0 w 2119042"/>
              <a:gd name="connsiteY0" fmla="*/ 0 h 646331"/>
              <a:gd name="connsiteX1" fmla="*/ 508570 w 2119042"/>
              <a:gd name="connsiteY1" fmla="*/ 0 h 646331"/>
              <a:gd name="connsiteX2" fmla="*/ 1038331 w 2119042"/>
              <a:gd name="connsiteY2" fmla="*/ 0 h 646331"/>
              <a:gd name="connsiteX3" fmla="*/ 1589282 w 2119042"/>
              <a:gd name="connsiteY3" fmla="*/ 0 h 646331"/>
              <a:gd name="connsiteX4" fmla="*/ 2119042 w 2119042"/>
              <a:gd name="connsiteY4" fmla="*/ 0 h 646331"/>
              <a:gd name="connsiteX5" fmla="*/ 2119042 w 2119042"/>
              <a:gd name="connsiteY5" fmla="*/ 329629 h 646331"/>
              <a:gd name="connsiteX6" fmla="*/ 2119042 w 2119042"/>
              <a:gd name="connsiteY6" fmla="*/ 646331 h 646331"/>
              <a:gd name="connsiteX7" fmla="*/ 1546901 w 2119042"/>
              <a:gd name="connsiteY7" fmla="*/ 646331 h 646331"/>
              <a:gd name="connsiteX8" fmla="*/ 974759 w 2119042"/>
              <a:gd name="connsiteY8" fmla="*/ 646331 h 646331"/>
              <a:gd name="connsiteX9" fmla="*/ 0 w 2119042"/>
              <a:gd name="connsiteY9" fmla="*/ 646331 h 646331"/>
              <a:gd name="connsiteX10" fmla="*/ 0 w 2119042"/>
              <a:gd name="connsiteY10" fmla="*/ 329629 h 646331"/>
              <a:gd name="connsiteX11" fmla="*/ 0 w 2119042"/>
              <a:gd name="connsiteY11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19042" h="646331" fill="none" extrusionOk="0">
                <a:moveTo>
                  <a:pt x="0" y="0"/>
                </a:moveTo>
                <a:cubicBezTo>
                  <a:pt x="110569" y="-15111"/>
                  <a:pt x="264806" y="17207"/>
                  <a:pt x="508570" y="0"/>
                </a:cubicBezTo>
                <a:cubicBezTo>
                  <a:pt x="752334" y="-17207"/>
                  <a:pt x="889832" y="5571"/>
                  <a:pt x="1038331" y="0"/>
                </a:cubicBezTo>
                <a:cubicBezTo>
                  <a:pt x="1186830" y="-5571"/>
                  <a:pt x="1396950" y="54459"/>
                  <a:pt x="1589282" y="0"/>
                </a:cubicBezTo>
                <a:cubicBezTo>
                  <a:pt x="1781614" y="-54459"/>
                  <a:pt x="1972333" y="45237"/>
                  <a:pt x="2119042" y="0"/>
                </a:cubicBezTo>
                <a:cubicBezTo>
                  <a:pt x="2150481" y="138098"/>
                  <a:pt x="2103465" y="172318"/>
                  <a:pt x="2119042" y="329629"/>
                </a:cubicBezTo>
                <a:cubicBezTo>
                  <a:pt x="2134619" y="486940"/>
                  <a:pt x="2083853" y="518547"/>
                  <a:pt x="2119042" y="646331"/>
                </a:cubicBezTo>
                <a:cubicBezTo>
                  <a:pt x="1903014" y="652860"/>
                  <a:pt x="1712564" y="629352"/>
                  <a:pt x="1546901" y="646331"/>
                </a:cubicBezTo>
                <a:cubicBezTo>
                  <a:pt x="1381238" y="663310"/>
                  <a:pt x="1228012" y="618025"/>
                  <a:pt x="974759" y="646331"/>
                </a:cubicBezTo>
                <a:cubicBezTo>
                  <a:pt x="721506" y="674637"/>
                  <a:pt x="325859" y="537059"/>
                  <a:pt x="0" y="646331"/>
                </a:cubicBezTo>
                <a:cubicBezTo>
                  <a:pt x="-33952" y="494166"/>
                  <a:pt x="19450" y="412375"/>
                  <a:pt x="0" y="329629"/>
                </a:cubicBezTo>
                <a:cubicBezTo>
                  <a:pt x="-19450" y="246883"/>
                  <a:pt x="11518" y="109323"/>
                  <a:pt x="0" y="0"/>
                </a:cubicBezTo>
                <a:close/>
              </a:path>
              <a:path w="2119042" h="646331" stroke="0" extrusionOk="0">
                <a:moveTo>
                  <a:pt x="0" y="0"/>
                </a:moveTo>
                <a:cubicBezTo>
                  <a:pt x="116543" y="-32030"/>
                  <a:pt x="269093" y="54484"/>
                  <a:pt x="508570" y="0"/>
                </a:cubicBezTo>
                <a:cubicBezTo>
                  <a:pt x="748047" y="-54484"/>
                  <a:pt x="821885" y="10651"/>
                  <a:pt x="974759" y="0"/>
                </a:cubicBezTo>
                <a:cubicBezTo>
                  <a:pt x="1127633" y="-10651"/>
                  <a:pt x="1430249" y="7107"/>
                  <a:pt x="1546901" y="0"/>
                </a:cubicBezTo>
                <a:cubicBezTo>
                  <a:pt x="1663553" y="-7107"/>
                  <a:pt x="1891411" y="47990"/>
                  <a:pt x="2119042" y="0"/>
                </a:cubicBezTo>
                <a:cubicBezTo>
                  <a:pt x="2127725" y="66160"/>
                  <a:pt x="2094330" y="249942"/>
                  <a:pt x="2119042" y="316702"/>
                </a:cubicBezTo>
                <a:cubicBezTo>
                  <a:pt x="2143754" y="383462"/>
                  <a:pt x="2097201" y="564609"/>
                  <a:pt x="2119042" y="646331"/>
                </a:cubicBezTo>
                <a:cubicBezTo>
                  <a:pt x="1885876" y="656285"/>
                  <a:pt x="1765317" y="632628"/>
                  <a:pt x="1589282" y="646331"/>
                </a:cubicBezTo>
                <a:cubicBezTo>
                  <a:pt x="1413247" y="660034"/>
                  <a:pt x="1187704" y="584151"/>
                  <a:pt x="1017140" y="646331"/>
                </a:cubicBezTo>
                <a:cubicBezTo>
                  <a:pt x="846576" y="708511"/>
                  <a:pt x="715661" y="618715"/>
                  <a:pt x="550951" y="646331"/>
                </a:cubicBezTo>
                <a:cubicBezTo>
                  <a:pt x="386241" y="673947"/>
                  <a:pt x="179148" y="598162"/>
                  <a:pt x="0" y="646331"/>
                </a:cubicBezTo>
                <a:cubicBezTo>
                  <a:pt x="-5824" y="570951"/>
                  <a:pt x="1433" y="401953"/>
                  <a:pt x="0" y="323166"/>
                </a:cubicBezTo>
                <a:cubicBezTo>
                  <a:pt x="-1433" y="244380"/>
                  <a:pt x="23279" y="115607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2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الكفاية :</a:t>
            </a:r>
          </a:p>
          <a:p>
            <a:r>
              <a:rPr lang="ar-KW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2-6</a:t>
            </a:r>
          </a:p>
          <a:p>
            <a:r>
              <a:rPr lang="ar-KW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2-4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51" name="Picture 10" descr="Open cartoon flat cardboard box on white Vector Imag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6" y="4433068"/>
            <a:ext cx="2562702" cy="27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أسئلة تُثار حول الشعر والشعراء ! – مجلة فرقد الإبداعية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7450" y="3976036"/>
            <a:ext cx="1606363" cy="175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/>
          <p:cNvGrpSpPr/>
          <p:nvPr/>
        </p:nvGrpSpPr>
        <p:grpSpPr>
          <a:xfrm>
            <a:off x="523924" y="2815818"/>
            <a:ext cx="4972824" cy="4129317"/>
            <a:chOff x="1152684" y="4813066"/>
            <a:chExt cx="6230823" cy="4670350"/>
          </a:xfrm>
        </p:grpSpPr>
        <p:pic>
          <p:nvPicPr>
            <p:cNvPr id="54" name="Picture 16" descr="Blank speech bubble comic book, pop art | Premium Vector #Freepik #vector #books #border #cloud #box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27353" y1="79384" x2="27353" y2="79384"/>
                          <a14:foregroundMark x1="23268" y1="19194" x2="23268" y2="19194"/>
                          <a14:foregroundMark x1="86856" y1="33412" x2="86856" y2="33412"/>
                          <a14:foregroundMark x1="76199" y1="86730" x2="76199" y2="86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684" y="4813066"/>
              <a:ext cx="6230823" cy="467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 rot="467691">
              <a:off x="2977859" y="6850503"/>
              <a:ext cx="2813958" cy="52524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KW" sz="2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>أنواع الأساليب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3F1DDA97-306E-B586-EB9C-600E39CEC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rtl="0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الممارسة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CE2D702-F0AB-1557-EF72-6157747512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7308" y="591344"/>
            <a:ext cx="6906491" cy="23285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ar-SA" sz="6600" dirty="0"/>
              <a:t>أ</a:t>
            </a:r>
            <a:r>
              <a:rPr lang="en-US" sz="6600" dirty="0" err="1"/>
              <a:t>صوغ</a:t>
            </a:r>
            <a:r>
              <a:rPr lang="en-US" sz="6600" dirty="0"/>
              <a:t> </a:t>
            </a:r>
            <a:r>
              <a:rPr lang="en-US" sz="6600" dirty="0" err="1"/>
              <a:t>من</a:t>
            </a:r>
            <a:r>
              <a:rPr lang="en-US" sz="6600" dirty="0"/>
              <a:t> </a:t>
            </a:r>
            <a:r>
              <a:rPr lang="en-US" sz="6600" dirty="0" err="1"/>
              <a:t>إنشائ</a:t>
            </a:r>
            <a:r>
              <a:rPr lang="ar-SA" sz="6600" dirty="0"/>
              <a:t>ي</a:t>
            </a:r>
            <a:r>
              <a:rPr lang="en-US" sz="6600" dirty="0"/>
              <a:t> </a:t>
            </a:r>
            <a:r>
              <a:rPr lang="en-US" sz="6600" dirty="0" err="1"/>
              <a:t>أسلوب</a:t>
            </a:r>
            <a:r>
              <a:rPr lang="en-US" sz="6600" dirty="0"/>
              <a:t> </a:t>
            </a:r>
            <a:r>
              <a:rPr lang="ar-SA" sz="6600" dirty="0"/>
              <a:t>تعجب</a:t>
            </a:r>
            <a:r>
              <a:rPr lang="en-US" sz="6600" dirty="0"/>
              <a:t> </a:t>
            </a:r>
            <a:r>
              <a:rPr lang="ar-SA" sz="6600" dirty="0"/>
              <a:t>عن (الرحمة).</a:t>
            </a:r>
          </a:p>
          <a:p>
            <a:pPr algn="r"/>
            <a:endParaRPr lang="en-US" sz="6600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3721A25-B2CA-CFDE-F510-AD27CA656385}"/>
              </a:ext>
            </a:extLst>
          </p:cNvPr>
          <p:cNvSpPr txBox="1"/>
          <p:nvPr/>
        </p:nvSpPr>
        <p:spPr>
          <a:xfrm>
            <a:off x="4977596" y="3384153"/>
            <a:ext cx="6094268" cy="110799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أروع الرحمة!</a:t>
            </a:r>
            <a:endParaRPr lang="en-US" sz="6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3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little kids holding banner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1"/>
          <a:stretch>
            <a:fillRect/>
          </a:stretch>
        </p:blipFill>
        <p:spPr bwMode="auto">
          <a:xfrm>
            <a:off x="1844960" y="818148"/>
            <a:ext cx="8158073" cy="561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15878" y="1425589"/>
            <a:ext cx="50490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التمهـــيد :</a:t>
            </a:r>
            <a:endParaRPr lang="en-US" sz="8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امرأة تشعر بالفرح أثناء هطول المطر">
            <a:extLst>
              <a:ext uri="{FF2B5EF4-FFF2-40B4-BE49-F238E27FC236}">
                <a16:creationId xmlns:a16="http://schemas.microsoft.com/office/drawing/2014/main" id="{6A76265E-9D83-436C-2E80-9A51AD503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81" y="0"/>
            <a:ext cx="10289512" cy="6858000"/>
          </a:xfrm>
          <a:prstGeom prst="rect">
            <a:avLst/>
          </a:prstGeom>
        </p:spPr>
      </p:pic>
      <p:sp>
        <p:nvSpPr>
          <p:cNvPr id="4103" name="Rectangle 410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0F492509-A77B-36CC-B389-AF212AAAF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ar-SA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أكون أسلوب تعجب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من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خلال</a:t>
            </a:r>
            <a:r>
              <a:rPr lang="ar-SA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الصورة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مربع نص 3">
            <a:extLst>
              <a:ext uri="{FF2B5EF4-FFF2-40B4-BE49-F238E27FC236}">
                <a16:creationId xmlns:a16="http://schemas.microsoft.com/office/drawing/2014/main" id="{DB89DFBB-9BED-FBB8-FDC1-13659A44C47B}"/>
              </a:ext>
            </a:extLst>
          </p:cNvPr>
          <p:cNvSpPr txBox="1"/>
          <p:nvPr/>
        </p:nvSpPr>
        <p:spPr>
          <a:xfrm>
            <a:off x="4966854" y="1512996"/>
            <a:ext cx="584546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أروع الثلج!</a:t>
            </a:r>
          </a:p>
        </p:txBody>
      </p:sp>
    </p:spTree>
    <p:extLst>
      <p:ext uri="{BB962C8B-B14F-4D97-AF65-F5344CB8AC3E}">
        <p14:creationId xmlns:p14="http://schemas.microsoft.com/office/powerpoint/2010/main" val="174177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418450-79D1-E986-8A8B-65210CCC5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3990" y="539893"/>
            <a:ext cx="5721927" cy="2387600"/>
          </a:xfrm>
        </p:spPr>
        <p:txBody>
          <a:bodyPr>
            <a:normAutofit/>
          </a:bodyPr>
          <a:lstStyle/>
          <a:p>
            <a:r>
              <a:rPr lang="ar-KW" b="1" dirty="0"/>
              <a:t>أكون أسلوب استفهام من خلال الصورة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8FAA0D-A9C8-EECF-B8AC-DEA7CED96B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0636" y="3836989"/>
            <a:ext cx="5368636" cy="165576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 fontScale="92500"/>
          </a:bodyPr>
          <a:lstStyle/>
          <a:p>
            <a:r>
              <a:rPr lang="ar-KW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 نهتم بالنبات؟</a:t>
            </a:r>
          </a:p>
        </p:txBody>
      </p:sp>
      <p:pic>
        <p:nvPicPr>
          <p:cNvPr id="5" name="صورة 4" descr="رجل رش ، نباتات">
            <a:extLst>
              <a:ext uri="{FF2B5EF4-FFF2-40B4-BE49-F238E27FC236}">
                <a16:creationId xmlns:a16="http://schemas.microsoft.com/office/drawing/2014/main" id="{6B3D3DA8-2C8B-B870-ED98-5C2352693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0" y="1555893"/>
            <a:ext cx="5157355" cy="344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6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little kids holding banner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1"/>
          <a:stretch>
            <a:fillRect/>
          </a:stretch>
        </p:blipFill>
        <p:spPr bwMode="auto">
          <a:xfrm>
            <a:off x="2348682" y="1078732"/>
            <a:ext cx="7733025" cy="532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96139" y="1466247"/>
            <a:ext cx="674623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القراءة:</a:t>
            </a:r>
            <a:endParaRPr lang="en-US" sz="8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C821AD-4C75-1A63-399C-FF4757826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9736" y="831482"/>
            <a:ext cx="9144000" cy="664874"/>
          </a:xfrm>
        </p:spPr>
        <p:txBody>
          <a:bodyPr anchor="t">
            <a:normAutofit/>
          </a:bodyPr>
          <a:lstStyle/>
          <a:p>
            <a:r>
              <a:rPr lang="ar-KW" sz="3600" b="1" dirty="0">
                <a:solidFill>
                  <a:srgbClr val="C00000"/>
                </a:solidFill>
              </a:rPr>
              <a:t>أقرأ النص قراءة جهرية صحيحة متصلة معبرة عن المعنى.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623C063-5E87-2171-CD01-48B35E16846D}"/>
              </a:ext>
            </a:extLst>
          </p:cNvPr>
          <p:cNvSpPr txBox="1"/>
          <p:nvPr/>
        </p:nvSpPr>
        <p:spPr>
          <a:xfrm>
            <a:off x="510886" y="1960225"/>
            <a:ext cx="11170227" cy="40061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>
              <a:lnSpc>
                <a:spcPct val="250000"/>
              </a:lnSpc>
            </a:pPr>
            <a:r>
              <a:rPr lang="ar-KW" sz="3600" b="1" dirty="0"/>
              <a:t>مما يروى عن النمامين أن رجلا جاء لخالد بن الوليد .رضي الله عنه فقال له: إن فلانا شتمك، فقال: تلك صحيفته فليملأها بما شاء، وقال رجل لوهب بن منبه: إن فلانا شتمك، قال: أما وجد الشيطان رسولا غيرك،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EB93FB0-536D-B0FC-F650-162E3D0183BA}"/>
              </a:ext>
            </a:extLst>
          </p:cNvPr>
          <p:cNvSpPr txBox="1"/>
          <p:nvPr/>
        </p:nvSpPr>
        <p:spPr>
          <a:xfrm>
            <a:off x="768928" y="726915"/>
            <a:ext cx="1753466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KW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25</a:t>
            </a:r>
          </a:p>
        </p:txBody>
      </p:sp>
    </p:spTree>
    <p:extLst>
      <p:ext uri="{BB962C8B-B14F-4D97-AF65-F5344CB8AC3E}">
        <p14:creationId xmlns:p14="http://schemas.microsoft.com/office/powerpoint/2010/main" val="2008230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C821AD-4C75-1A63-399C-FF4757826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9736" y="831482"/>
            <a:ext cx="9144000" cy="664874"/>
          </a:xfrm>
        </p:spPr>
        <p:txBody>
          <a:bodyPr anchor="t">
            <a:normAutofit/>
          </a:bodyPr>
          <a:lstStyle/>
          <a:p>
            <a:r>
              <a:rPr lang="ar-KW" sz="3600" b="1" dirty="0">
                <a:solidFill>
                  <a:srgbClr val="C00000"/>
                </a:solidFill>
              </a:rPr>
              <a:t>أقرأ النص قراءة جهرية صحيحة متصلة معبرة عن المعنى.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EB93FB0-536D-B0FC-F650-162E3D0183BA}"/>
              </a:ext>
            </a:extLst>
          </p:cNvPr>
          <p:cNvSpPr txBox="1"/>
          <p:nvPr/>
        </p:nvSpPr>
        <p:spPr>
          <a:xfrm>
            <a:off x="768928" y="726915"/>
            <a:ext cx="1753466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KW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25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0C6EB9C-AD2A-4870-CA9F-EF1A4CEEB111}"/>
              </a:ext>
            </a:extLst>
          </p:cNvPr>
          <p:cNvSpPr txBox="1"/>
          <p:nvPr/>
        </p:nvSpPr>
        <p:spPr>
          <a:xfrm>
            <a:off x="510886" y="1690061"/>
            <a:ext cx="11170227" cy="48257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ar-KW" sz="4000" b="1" dirty="0"/>
              <a:t>وقال أحدهم لرجل: فلان شتمك، فقال: هو رماني بسهم، ولم يصبني، فلماذا حملت السهم وغرسته في قلبي؟! وجاء رجل إلى الإمام الشافعي رحمه الله فقال له: فلان يذكرك بسوء، فأجابه: إذا صدقت فأنت نمام، وإذا كذبت فأنت فاسق، فخجل الرجل وانصرف.</a:t>
            </a:r>
          </a:p>
        </p:txBody>
      </p:sp>
    </p:spTree>
    <p:extLst>
      <p:ext uri="{BB962C8B-B14F-4D97-AF65-F5344CB8AC3E}">
        <p14:creationId xmlns:p14="http://schemas.microsoft.com/office/powerpoint/2010/main" val="250804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US"/>
          </a:p>
        </p:txBody>
      </p:sp>
      <p:pic>
        <p:nvPicPr>
          <p:cNvPr id="11266" name="Picture 2" descr="Cartoon little kids holding banner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1"/>
          <a:stretch>
            <a:fillRect/>
          </a:stretch>
        </p:blipFill>
        <p:spPr bwMode="auto">
          <a:xfrm>
            <a:off x="1884263" y="1078732"/>
            <a:ext cx="7733025" cy="532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56881" y="1734943"/>
            <a:ext cx="6262107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الفهم والاستيعاب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</TotalTime>
  <Words>303</Words>
  <Application>Microsoft Office PowerPoint</Application>
  <PresentationFormat>شاشة عريضة</PresentationFormat>
  <Paragraphs>69</Paragraphs>
  <Slides>20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Dubai Medium</vt:lpstr>
      <vt:lpstr>Geeza Pro Regular</vt:lpstr>
      <vt:lpstr>Helvetica Neue</vt:lpstr>
      <vt:lpstr>Monadi</vt:lpstr>
      <vt:lpstr>Times New Roman</vt:lpstr>
      <vt:lpstr>Vibur</vt:lpstr>
      <vt:lpstr>نسق Office</vt:lpstr>
      <vt:lpstr>1_نسق Office</vt:lpstr>
      <vt:lpstr>21_BasicWhite</vt:lpstr>
      <vt:lpstr>عرض تقديمي في PowerPoint</vt:lpstr>
      <vt:lpstr>عرض تقديمي في PowerPoint</vt:lpstr>
      <vt:lpstr>عرض تقديمي في PowerPoint</vt:lpstr>
      <vt:lpstr>أكون أسلوب تعجب من خلال الصورة</vt:lpstr>
      <vt:lpstr>أكون أسلوب استفهام من خلال الصورة</vt:lpstr>
      <vt:lpstr>عرض تقديمي في PowerPoint</vt:lpstr>
      <vt:lpstr>أقرأ النص قراءة جهرية صحيحة متصلة معبرة عن المعنى.</vt:lpstr>
      <vt:lpstr>أقرأ النص قراءة جهرية صحيحة متصلة معبرة عن المعنى.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 أثر النميمة في الفرد والمجتمع؟ </vt:lpstr>
      <vt:lpstr>لعبة حلقات المفاتيح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الممارسة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خلق مذموم</dc:title>
  <dc:creator>aroob mm</dc:creator>
  <cp:lastModifiedBy>aroob mm</cp:lastModifiedBy>
  <cp:revision>4</cp:revision>
  <dcterms:created xsi:type="dcterms:W3CDTF">2023-02-07T12:59:31Z</dcterms:created>
  <dcterms:modified xsi:type="dcterms:W3CDTF">2023-06-12T06:10:09Z</dcterms:modified>
</cp:coreProperties>
</file>