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خط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" name="خط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" name="التاريخ"/>
          <p:cNvSpPr txBox="1"/>
          <p:nvPr>
            <p:ph type="body" sz="quarter" idx="21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التاريخ</a:t>
            </a:r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7" name="مستوى النص الأول…"/>
          <p:cNvSpPr txBox="1"/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&quot;قم بكتابة الرقم هنا.&quot;"/>
          <p:cNvSpPr txBox="1"/>
          <p:nvPr>
            <p:ph type="body" sz="quarter" idx="21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08" name="– باسل أسعد"/>
          <p:cNvSpPr txBox="1"/>
          <p:nvPr>
            <p:ph type="body" sz="quarter" idx="22"/>
          </p:nvPr>
        </p:nvSpPr>
        <p:spPr>
          <a:xfrm>
            <a:off x="1270000" y="6362700"/>
            <a:ext cx="10464800" cy="63001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>
                <a:solidFill>
                  <a:srgbClr val="5C86B9"/>
                </a:solidFill>
              </a:defRPr>
            </a:lvl1pPr>
          </a:lstStyle>
          <a:p>
            <a:pPr/>
            <a:r>
              <a:t>– باسل أسعد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صورة"/>
          <p:cNvSpPr/>
          <p:nvPr>
            <p:ph type="pic" idx="21"/>
          </p:nvPr>
        </p:nvSpPr>
        <p:spPr>
          <a:xfrm>
            <a:off x="-342900" y="0"/>
            <a:ext cx="13655989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خط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6" name="خط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7" name="التاريخ"/>
          <p:cNvSpPr txBox="1"/>
          <p:nvPr>
            <p:ph type="body" sz="quarter" idx="21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التاريخ</a:t>
            </a:r>
          </a:p>
        </p:txBody>
      </p:sp>
      <p:sp>
        <p:nvSpPr>
          <p:cNvPr id="28" name="108352003_2880x2057.jpeg"/>
          <p:cNvSpPr/>
          <p:nvPr>
            <p:ph type="pic" idx="22"/>
          </p:nvPr>
        </p:nvSpPr>
        <p:spPr>
          <a:xfrm>
            <a:off x="368300" y="-406400"/>
            <a:ext cx="12269052" cy="8763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" name="نص العنوان"/>
          <p:cNvSpPr txBox="1"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خط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9" name="خط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0" name="نص العنوان"/>
          <p:cNvSpPr txBox="1"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خط"/>
          <p:cNvSpPr/>
          <p:nvPr/>
        </p:nvSpPr>
        <p:spPr>
          <a:xfrm>
            <a:off x="406400" y="52705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9" name="خط"/>
          <p:cNvSpPr/>
          <p:nvPr/>
        </p:nvSpPr>
        <p:spPr>
          <a:xfrm>
            <a:off x="406400" y="53213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0" name="108177208_1914x1620.jpeg"/>
          <p:cNvSpPr/>
          <p:nvPr>
            <p:ph type="pic" idx="21"/>
          </p:nvPr>
        </p:nvSpPr>
        <p:spPr>
          <a:xfrm>
            <a:off x="3987800" y="0"/>
            <a:ext cx="11523699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نص العنوان"/>
          <p:cNvSpPr txBox="1"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52" name="مستوى النص الأول…"/>
          <p:cNvSpPr txBox="1"/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0" rtl="1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spcBef>
                <a:spcPts val="4200"/>
              </a:spcBef>
              <a:defRPr/>
            </a:lvl1pPr>
            <a:lvl2pPr rtl="1">
              <a:spcBef>
                <a:spcPts val="4200"/>
              </a:spcBef>
              <a:defRPr/>
            </a:lvl2pPr>
            <a:lvl3pPr rtl="1">
              <a:spcBef>
                <a:spcPts val="4200"/>
              </a:spcBef>
              <a:defRPr/>
            </a:lvl3pPr>
            <a:lvl4pPr rtl="1">
              <a:spcBef>
                <a:spcPts val="4200"/>
              </a:spcBef>
              <a:defRPr/>
            </a:lvl4pPr>
            <a:lvl5pPr rtl="1">
              <a:spcBef>
                <a:spcPts val="4200"/>
              </a:spcBef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خط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8" name="خط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9" name="117356722_2160x1620.jpeg"/>
          <p:cNvSpPr/>
          <p:nvPr>
            <p:ph type="pic" idx="21"/>
          </p:nvPr>
        </p:nvSpPr>
        <p:spPr>
          <a:xfrm>
            <a:off x="303530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نص العنوان"/>
          <p:cNvSpPr txBox="1"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 rtl="1">
              <a:defRPr sz="3000"/>
            </a:lvl1pPr>
            <a:lvl2pPr marL="762000" indent="-381000" rtl="1">
              <a:defRPr sz="3000"/>
            </a:lvl2pPr>
            <a:lvl3pPr marL="1143000" indent="-381000" rtl="1">
              <a:defRPr sz="3000"/>
            </a:lvl3pPr>
            <a:lvl4pPr marL="1524000" indent="-381000" rtl="1">
              <a:defRPr sz="3000"/>
            </a:lvl4pPr>
            <a:lvl5pPr marL="1905000" indent="-381000" rtl="1"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مستوى النص الأول…"/>
          <p:cNvSpPr txBox="1"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 rtl="1">
              <a:spcBef>
                <a:spcPts val="4200"/>
              </a:spcBef>
              <a:defRPr/>
            </a:lvl1pPr>
            <a:lvl2pPr rtl="1">
              <a:spcBef>
                <a:spcPts val="4200"/>
              </a:spcBef>
              <a:defRPr/>
            </a:lvl2pPr>
            <a:lvl3pPr rtl="1">
              <a:spcBef>
                <a:spcPts val="4200"/>
              </a:spcBef>
              <a:defRPr/>
            </a:lvl3pPr>
            <a:lvl4pPr rtl="1">
              <a:spcBef>
                <a:spcPts val="4200"/>
              </a:spcBef>
              <a:defRPr/>
            </a:lvl4pPr>
            <a:lvl5pPr rtl="1">
              <a:spcBef>
                <a:spcPts val="4200"/>
              </a:spcBef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صورة"/>
          <p:cNvSpPr/>
          <p:nvPr>
            <p:ph type="pic" sz="half" idx="21"/>
          </p:nvPr>
        </p:nvSpPr>
        <p:spPr>
          <a:xfrm>
            <a:off x="6502400" y="4406900"/>
            <a:ext cx="6121401" cy="51768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صورة"/>
          <p:cNvSpPr/>
          <p:nvPr>
            <p:ph type="pic" sz="half" idx="22"/>
          </p:nvPr>
        </p:nvSpPr>
        <p:spPr>
          <a:xfrm>
            <a:off x="6502400" y="431762"/>
            <a:ext cx="6121401" cy="4368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صورة"/>
          <p:cNvSpPr/>
          <p:nvPr>
            <p:ph type="pic" idx="23"/>
          </p:nvPr>
        </p:nvSpPr>
        <p:spPr>
          <a:xfrm>
            <a:off x="-3187700" y="444500"/>
            <a:ext cx="116332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خط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" name="خط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12326441" y="9237216"/>
            <a:ext cx="328018" cy="32156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508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r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1.gif"/><Relationship Id="rId5" Type="http://schemas.openxmlformats.org/officeDocument/2006/relationships/image" Target="../media/image13.png"/><Relationship Id="rId6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.jpeg"/><Relationship Id="rId4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0.jpeg"/><Relationship Id="rId4" Type="http://schemas.openxmlformats.org/officeDocument/2006/relationships/image" Target="../media/image1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gif"/><Relationship Id="rId6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jpeg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.jpeg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892" y="568645"/>
            <a:ext cx="12309016" cy="8616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نعمة + إسراف = زوال || موشن جرافيك.mp4" descr="نعمة + إسراف = زوال || موشن جرافيك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89802" y="1719714"/>
            <a:ext cx="11225196" cy="6314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8311" y="1386283"/>
            <a:ext cx="12228178" cy="6981034"/>
          </a:xfrm>
          <a:prstGeom prst="rect">
            <a:avLst/>
          </a:prstGeom>
        </p:spPr>
      </p:pic>
      <p:sp>
        <p:nvSpPr>
          <p:cNvPr id="169" name="فيديو"/>
          <p:cNvSpPr/>
          <p:nvPr/>
        </p:nvSpPr>
        <p:spPr>
          <a:xfrm>
            <a:off x="224757" y="1100513"/>
            <a:ext cx="2012210" cy="1126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FDFB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96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9C7F7973-A598-4C21-8FF4-DFE47B900182-L0-001.jpeg" descr="9C7F7973-A598-4C21-8FF4-DFE47B900182-L0-001.jpeg"/>
          <p:cNvPicPr>
            <a:picLocks noChangeAspect="1"/>
          </p:cNvPicPr>
          <p:nvPr/>
        </p:nvPicPr>
        <p:blipFill>
          <a:blip r:embed="rId2">
            <a:extLst/>
          </a:blip>
          <a:srcRect l="1059" t="0" r="33119" b="0"/>
          <a:stretch>
            <a:fillRect/>
          </a:stretch>
        </p:blipFill>
        <p:spPr>
          <a:xfrm>
            <a:off x="-508540" y="-4763"/>
            <a:ext cx="13494782" cy="976296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نعم الله على الانسان لا تعد ولا تحصى"/>
          <p:cNvSpPr txBox="1"/>
          <p:nvPr/>
        </p:nvSpPr>
        <p:spPr>
          <a:xfrm>
            <a:off x="355104" y="1117599"/>
            <a:ext cx="4786267" cy="751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نعم الله على الانسان لا تعد ولا تحصى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EE50DC38-2377-48A3-BFAC-89F7872BE278-L0-001.png" descr="EE50DC38-2377-48A3-BFAC-89F7872BE278-L0-001.png"/>
          <p:cNvPicPr>
            <a:picLocks noChangeAspect="1"/>
          </p:cNvPicPr>
          <p:nvPr/>
        </p:nvPicPr>
        <p:blipFill>
          <a:blip r:embed="rId3">
            <a:extLst/>
          </a:blip>
          <a:srcRect l="12974" t="48860" r="8027" b="44260"/>
          <a:stretch>
            <a:fillRect/>
          </a:stretch>
        </p:blipFill>
        <p:spPr>
          <a:xfrm>
            <a:off x="-32989" y="2272340"/>
            <a:ext cx="13070636" cy="246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EE50DC38-2377-48A3-BFAC-89F7872BE278-L0-001.png" descr="EE50DC38-2377-48A3-BFAC-89F7872BE278-L0-001.png"/>
          <p:cNvPicPr>
            <a:picLocks noChangeAspect="1"/>
          </p:cNvPicPr>
          <p:nvPr/>
        </p:nvPicPr>
        <p:blipFill>
          <a:blip r:embed="rId3">
            <a:extLst/>
          </a:blip>
          <a:srcRect l="15020" t="55861" r="49473" b="35270"/>
          <a:stretch>
            <a:fillRect/>
          </a:stretch>
        </p:blipFill>
        <p:spPr>
          <a:xfrm>
            <a:off x="435543" y="5470314"/>
            <a:ext cx="5794385" cy="3133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EE50DC38-2377-48A3-BFAC-89F7872BE278-L0-001.png" descr="EE50DC38-2377-48A3-BFAC-89F7872BE278-L0-001.png"/>
          <p:cNvPicPr>
            <a:picLocks noChangeAspect="1"/>
          </p:cNvPicPr>
          <p:nvPr/>
        </p:nvPicPr>
        <p:blipFill>
          <a:blip r:embed="rId3">
            <a:extLst/>
          </a:blip>
          <a:srcRect l="54313" t="55986" r="10180" b="35146"/>
          <a:stretch>
            <a:fillRect/>
          </a:stretch>
        </p:blipFill>
        <p:spPr>
          <a:xfrm>
            <a:off x="6701952" y="5470315"/>
            <a:ext cx="5794385" cy="31336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" name="نص الحديث"/>
          <p:cNvGrpSpPr/>
          <p:nvPr/>
        </p:nvGrpSpPr>
        <p:grpSpPr>
          <a:xfrm>
            <a:off x="5704982" y="785827"/>
            <a:ext cx="6997751" cy="1066857"/>
            <a:chOff x="0" y="0"/>
            <a:chExt cx="6997749" cy="1066855"/>
          </a:xfrm>
        </p:grpSpPr>
        <p:sp>
          <p:nvSpPr>
            <p:cNvPr id="178" name="نص الحديث"/>
            <p:cNvSpPr txBox="1"/>
            <p:nvPr/>
          </p:nvSpPr>
          <p:spPr>
            <a:xfrm>
              <a:off x="25400" y="25400"/>
              <a:ext cx="6946950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نص الحديث</a:t>
              </a:r>
            </a:p>
          </p:txBody>
        </p:sp>
        <p:pic>
          <p:nvPicPr>
            <p:cNvPr id="177" name="نص الحديث نص الحديث" descr="نص الحديث نص الحديث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997750" cy="10668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3347.png" descr="IMG_3347.png"/>
          <p:cNvPicPr>
            <a:picLocks noChangeAspect="1"/>
          </p:cNvPicPr>
          <p:nvPr/>
        </p:nvPicPr>
        <p:blipFill>
          <a:blip r:embed="rId3">
            <a:extLst/>
          </a:blip>
          <a:srcRect l="7343" t="22218" r="11412" b="63377"/>
          <a:stretch>
            <a:fillRect/>
          </a:stretch>
        </p:blipFill>
        <p:spPr>
          <a:xfrm>
            <a:off x="124221" y="3762504"/>
            <a:ext cx="12756348" cy="48930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مفردات الحديث"/>
          <p:cNvGrpSpPr/>
          <p:nvPr/>
        </p:nvGrpSpPr>
        <p:grpSpPr>
          <a:xfrm>
            <a:off x="5792823" y="2191277"/>
            <a:ext cx="6997750" cy="1066857"/>
            <a:chOff x="0" y="0"/>
            <a:chExt cx="6997749" cy="1066855"/>
          </a:xfrm>
        </p:grpSpPr>
        <p:sp>
          <p:nvSpPr>
            <p:cNvPr id="183" name="مفردات الحديث"/>
            <p:cNvSpPr txBox="1"/>
            <p:nvPr/>
          </p:nvSpPr>
          <p:spPr>
            <a:xfrm>
              <a:off x="25400" y="25400"/>
              <a:ext cx="6946950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مفردات الحديث</a:t>
              </a:r>
            </a:p>
          </p:txBody>
        </p:sp>
        <p:pic>
          <p:nvPicPr>
            <p:cNvPr id="182" name="مفردات الحديث مفردات الحديث" descr="مفردات الحديث مفردات الحديث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997750" cy="10668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3347.png" descr="IMG_3347.png"/>
          <p:cNvPicPr>
            <a:picLocks noChangeAspect="1"/>
          </p:cNvPicPr>
          <p:nvPr/>
        </p:nvPicPr>
        <p:blipFill>
          <a:blip r:embed="rId3">
            <a:extLst/>
          </a:blip>
          <a:srcRect l="13497" t="39241" r="18032" b="49112"/>
          <a:stretch>
            <a:fillRect/>
          </a:stretch>
        </p:blipFill>
        <p:spPr>
          <a:xfrm>
            <a:off x="801150" y="4055305"/>
            <a:ext cx="11944175" cy="4395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راوي الحديث"/>
          <p:cNvGrpSpPr/>
          <p:nvPr/>
        </p:nvGrpSpPr>
        <p:grpSpPr>
          <a:xfrm>
            <a:off x="5792823" y="2191277"/>
            <a:ext cx="6997750" cy="1066857"/>
            <a:chOff x="0" y="0"/>
            <a:chExt cx="6997749" cy="1066855"/>
          </a:xfrm>
        </p:grpSpPr>
        <p:sp>
          <p:nvSpPr>
            <p:cNvPr id="188" name="راوي الحديث"/>
            <p:cNvSpPr txBox="1"/>
            <p:nvPr/>
          </p:nvSpPr>
          <p:spPr>
            <a:xfrm>
              <a:off x="25400" y="25400"/>
              <a:ext cx="6946950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راوي الحديث</a:t>
              </a:r>
            </a:p>
          </p:txBody>
        </p:sp>
        <p:pic>
          <p:nvPicPr>
            <p:cNvPr id="187" name="راوي الحديث راوي الحديث" descr="راوي الحديث راوي الحديث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997750" cy="10668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فكر واستنتج"/>
          <p:cNvGrpSpPr/>
          <p:nvPr/>
        </p:nvGrpSpPr>
        <p:grpSpPr>
          <a:xfrm>
            <a:off x="5031178" y="1971675"/>
            <a:ext cx="6997751" cy="1066857"/>
            <a:chOff x="0" y="0"/>
            <a:chExt cx="6997749" cy="1066855"/>
          </a:xfrm>
        </p:grpSpPr>
        <p:sp>
          <p:nvSpPr>
            <p:cNvPr id="192" name="فكر واستنتج"/>
            <p:cNvSpPr txBox="1"/>
            <p:nvPr/>
          </p:nvSpPr>
          <p:spPr>
            <a:xfrm>
              <a:off x="25400" y="25400"/>
              <a:ext cx="6946950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فكر واستنتج</a:t>
              </a:r>
            </a:p>
          </p:txBody>
        </p:sp>
        <p:pic>
          <p:nvPicPr>
            <p:cNvPr id="191" name="فكر واستنتج فكر واستنتج" descr="فكر واستنتج فكر واستنتج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97750" cy="1066856"/>
            </a:xfrm>
            <a:prstGeom prst="rect">
              <a:avLst/>
            </a:prstGeom>
            <a:effectLst/>
          </p:spPr>
        </p:pic>
      </p:grpSp>
      <p:pic>
        <p:nvPicPr>
          <p:cNvPr id="194" name="فيلم" descr="فيلم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98116" y="3086201"/>
            <a:ext cx="6096001" cy="60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311" y="961720"/>
            <a:ext cx="12228178" cy="8152242"/>
          </a:xfrm>
          <a:prstGeom prst="rect">
            <a:avLst/>
          </a:prstGeom>
        </p:spPr>
      </p:pic>
      <p:grpSp>
        <p:nvGrpSpPr>
          <p:cNvPr id="199" name="تمرين"/>
          <p:cNvGrpSpPr/>
          <p:nvPr/>
        </p:nvGrpSpPr>
        <p:grpSpPr>
          <a:xfrm>
            <a:off x="9262167" y="330106"/>
            <a:ext cx="3162045" cy="1066857"/>
            <a:chOff x="0" y="0"/>
            <a:chExt cx="3162043" cy="1066855"/>
          </a:xfrm>
        </p:grpSpPr>
        <p:sp>
          <p:nvSpPr>
            <p:cNvPr id="198" name="تمرين"/>
            <p:cNvSpPr txBox="1"/>
            <p:nvPr/>
          </p:nvSpPr>
          <p:spPr>
            <a:xfrm>
              <a:off x="25400" y="25400"/>
              <a:ext cx="3111244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تمرين</a:t>
              </a:r>
            </a:p>
          </p:txBody>
        </p:sp>
        <p:pic>
          <p:nvPicPr>
            <p:cNvPr id="197" name="تمرين تمرين" descr="تمرين تمرين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62044" cy="10668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8B3EEC96-1153-43B0-9A3C-59E32A090ACC-L0-001.jpeg" descr="8B3EEC96-1153-43B0-9A3C-59E32A090ACC-L0-001.jpeg"/>
          <p:cNvPicPr>
            <a:picLocks noChangeAspect="1"/>
          </p:cNvPicPr>
          <p:nvPr/>
        </p:nvPicPr>
        <p:blipFill>
          <a:blip r:embed="rId3">
            <a:extLst/>
          </a:blip>
          <a:srcRect l="0" t="9102" r="0" b="0"/>
          <a:stretch>
            <a:fillRect/>
          </a:stretch>
        </p:blipFill>
        <p:spPr>
          <a:xfrm>
            <a:off x="613101" y="677655"/>
            <a:ext cx="11778694" cy="747075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ما المشكلة التي تعرضها الصورة ؟"/>
          <p:cNvSpPr txBox="1"/>
          <p:nvPr/>
        </p:nvSpPr>
        <p:spPr>
          <a:xfrm>
            <a:off x="-180445" y="8094030"/>
            <a:ext cx="12630929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1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 المشكلة التي تعرضها الصورة 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أثر الترف على المجتمع"/>
          <p:cNvSpPr/>
          <p:nvPr/>
        </p:nvSpPr>
        <p:spPr>
          <a:xfrm>
            <a:off x="2533611" y="454482"/>
            <a:ext cx="7937578" cy="1947756"/>
          </a:xfrm>
          <a:prstGeom prst="roundRect">
            <a:avLst>
              <a:gd name="adj" fmla="val 10492"/>
            </a:avLst>
          </a:prstGeom>
          <a:solidFill>
            <a:srgbClr val="C2B69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5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أثر الترف على المجتمع</a:t>
            </a:r>
          </a:p>
        </p:txBody>
      </p:sp>
      <p:sp>
        <p:nvSpPr>
          <p:cNvPr id="205" name="الترف :"/>
          <p:cNvSpPr/>
          <p:nvPr/>
        </p:nvSpPr>
        <p:spPr>
          <a:xfrm>
            <a:off x="9280147" y="2830705"/>
            <a:ext cx="3396353" cy="1393303"/>
          </a:xfrm>
          <a:prstGeom prst="roundRect">
            <a:avLst>
              <a:gd name="adj" fmla="val 11287"/>
            </a:avLst>
          </a:prstGeom>
          <a:solidFill>
            <a:srgbClr val="C2B69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الترف :</a:t>
            </a:r>
          </a:p>
        </p:txBody>
      </p:sp>
      <p:sp>
        <p:nvSpPr>
          <p:cNvPr id="206" name="هو تجاوز حد الإعتدال والتوسع في الرفاهية ."/>
          <p:cNvSpPr txBox="1"/>
          <p:nvPr/>
        </p:nvSpPr>
        <p:spPr>
          <a:xfrm>
            <a:off x="380827" y="4379118"/>
            <a:ext cx="1145006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9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هو تجاوز حد الإعتدال والتوسع في الرفاهية . </a:t>
            </a:r>
          </a:p>
        </p:txBody>
      </p:sp>
      <p:sp>
        <p:nvSpPr>
          <p:cNvPr id="207" name="الهدفين الأساسي لأصل وجود الانسان :"/>
          <p:cNvSpPr/>
          <p:nvPr/>
        </p:nvSpPr>
        <p:spPr>
          <a:xfrm>
            <a:off x="1060839" y="5435929"/>
            <a:ext cx="10883122" cy="1545385"/>
          </a:xfrm>
          <a:prstGeom prst="roundRect">
            <a:avLst>
              <a:gd name="adj" fmla="val 10693"/>
            </a:avLst>
          </a:prstGeom>
          <a:solidFill>
            <a:srgbClr val="C2B69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الهدفين الأساسي لأصل وجود الانسان :</a:t>
            </a:r>
          </a:p>
        </p:txBody>
      </p:sp>
      <p:sp>
        <p:nvSpPr>
          <p:cNvPr id="208" name="أ - عبادة الله تعالى .…"/>
          <p:cNvSpPr txBox="1"/>
          <p:nvPr/>
        </p:nvSpPr>
        <p:spPr>
          <a:xfrm>
            <a:off x="380827" y="7257699"/>
            <a:ext cx="1145006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59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أ - عبادة الله تعالى .</a:t>
            </a:r>
          </a:p>
          <a:p>
            <a:pPr algn="r" rtl="0">
              <a:defRPr sz="59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ب- عمارة الأرض .</a:t>
            </a:r>
          </a:p>
        </p:txBody>
      </p:sp>
      <p:pic>
        <p:nvPicPr>
          <p:cNvPr id="20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0536" y="268811"/>
            <a:ext cx="2233038" cy="231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5982" t="17940" r="18028" b="11652"/>
          <a:stretch>
            <a:fillRect/>
          </a:stretch>
        </p:blipFill>
        <p:spPr>
          <a:xfrm>
            <a:off x="4655623" y="7563818"/>
            <a:ext cx="1339116" cy="1937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7" h="21600" fill="norm" stroke="1" extrusionOk="0">
                <a:moveTo>
                  <a:pt x="7564" y="0"/>
                </a:moveTo>
                <a:cubicBezTo>
                  <a:pt x="7456" y="0"/>
                  <a:pt x="6737" y="229"/>
                  <a:pt x="5967" y="509"/>
                </a:cubicBezTo>
                <a:cubicBezTo>
                  <a:pt x="2087" y="1920"/>
                  <a:pt x="-231" y="4885"/>
                  <a:pt x="18" y="8116"/>
                </a:cubicBezTo>
                <a:cubicBezTo>
                  <a:pt x="187" y="10300"/>
                  <a:pt x="1247" y="11943"/>
                  <a:pt x="3502" y="13506"/>
                </a:cubicBezTo>
                <a:cubicBezTo>
                  <a:pt x="5047" y="14577"/>
                  <a:pt x="7009" y="15305"/>
                  <a:pt x="9199" y="15626"/>
                </a:cubicBezTo>
                <a:cubicBezTo>
                  <a:pt x="9979" y="15740"/>
                  <a:pt x="10676" y="15863"/>
                  <a:pt x="10752" y="15896"/>
                </a:cubicBezTo>
                <a:cubicBezTo>
                  <a:pt x="10911" y="15965"/>
                  <a:pt x="10484" y="17516"/>
                  <a:pt x="10048" y="18449"/>
                </a:cubicBezTo>
                <a:cubicBezTo>
                  <a:pt x="9584" y="19439"/>
                  <a:pt x="9065" y="19686"/>
                  <a:pt x="7042" y="19896"/>
                </a:cubicBezTo>
                <a:cubicBezTo>
                  <a:pt x="4421" y="20168"/>
                  <a:pt x="4269" y="20229"/>
                  <a:pt x="4269" y="20976"/>
                </a:cubicBezTo>
                <a:lnTo>
                  <a:pt x="4269" y="21600"/>
                </a:lnTo>
                <a:lnTo>
                  <a:pt x="18782" y="21600"/>
                </a:lnTo>
                <a:lnTo>
                  <a:pt x="18782" y="20976"/>
                </a:lnTo>
                <a:cubicBezTo>
                  <a:pt x="18782" y="20229"/>
                  <a:pt x="18629" y="20168"/>
                  <a:pt x="16009" y="19896"/>
                </a:cubicBezTo>
                <a:cubicBezTo>
                  <a:pt x="13986" y="19686"/>
                  <a:pt x="13473" y="19439"/>
                  <a:pt x="13009" y="18449"/>
                </a:cubicBezTo>
                <a:cubicBezTo>
                  <a:pt x="12491" y="17341"/>
                  <a:pt x="12144" y="15963"/>
                  <a:pt x="12362" y="15869"/>
                </a:cubicBezTo>
                <a:cubicBezTo>
                  <a:pt x="12471" y="15822"/>
                  <a:pt x="13161" y="15698"/>
                  <a:pt x="13902" y="15599"/>
                </a:cubicBezTo>
                <a:cubicBezTo>
                  <a:pt x="14643" y="15500"/>
                  <a:pt x="15834" y="15226"/>
                  <a:pt x="16543" y="14989"/>
                </a:cubicBezTo>
                <a:cubicBezTo>
                  <a:pt x="17781" y="14574"/>
                  <a:pt x="17813" y="14547"/>
                  <a:pt x="17493" y="14298"/>
                </a:cubicBezTo>
                <a:cubicBezTo>
                  <a:pt x="17235" y="14099"/>
                  <a:pt x="17075" y="14071"/>
                  <a:pt x="16788" y="14179"/>
                </a:cubicBezTo>
                <a:cubicBezTo>
                  <a:pt x="16584" y="14255"/>
                  <a:pt x="16331" y="14279"/>
                  <a:pt x="16222" y="14232"/>
                </a:cubicBezTo>
                <a:cubicBezTo>
                  <a:pt x="15941" y="14110"/>
                  <a:pt x="16533" y="13602"/>
                  <a:pt x="17719" y="12953"/>
                </a:cubicBezTo>
                <a:cubicBezTo>
                  <a:pt x="18966" y="12270"/>
                  <a:pt x="20175" y="11020"/>
                  <a:pt x="20762" y="9802"/>
                </a:cubicBezTo>
                <a:cubicBezTo>
                  <a:pt x="21356" y="8571"/>
                  <a:pt x="21369" y="6630"/>
                  <a:pt x="20794" y="5474"/>
                </a:cubicBezTo>
                <a:cubicBezTo>
                  <a:pt x="19144" y="2157"/>
                  <a:pt x="14869" y="336"/>
                  <a:pt x="9859" y="819"/>
                </a:cubicBezTo>
                <a:cubicBezTo>
                  <a:pt x="7978" y="1000"/>
                  <a:pt x="7415" y="946"/>
                  <a:pt x="7796" y="624"/>
                </a:cubicBezTo>
                <a:cubicBezTo>
                  <a:pt x="8029" y="428"/>
                  <a:pt x="7869" y="0"/>
                  <a:pt x="756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نشاط ٣ صـ ٢٧"/>
          <p:cNvSpPr/>
          <p:nvPr/>
        </p:nvSpPr>
        <p:spPr>
          <a:xfrm>
            <a:off x="8303255" y="1246556"/>
            <a:ext cx="4373245" cy="1498914"/>
          </a:xfrm>
          <a:prstGeom prst="roundRect">
            <a:avLst>
              <a:gd name="adj" fmla="val 10492"/>
            </a:avLst>
          </a:prstGeom>
          <a:solidFill>
            <a:srgbClr val="B7AA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5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نشاط ٣ صـ ٢٧</a:t>
            </a:r>
          </a:p>
        </p:txBody>
      </p:sp>
      <p:pic>
        <p:nvPicPr>
          <p:cNvPr id="213" name="IMG_3348.jpeg" descr="IMG_3348.jpeg"/>
          <p:cNvPicPr>
            <a:picLocks noChangeAspect="1"/>
          </p:cNvPicPr>
          <p:nvPr/>
        </p:nvPicPr>
        <p:blipFill>
          <a:blip r:embed="rId3">
            <a:extLst/>
          </a:blip>
          <a:srcRect l="9695" t="6036" r="4413" b="6036"/>
          <a:stretch>
            <a:fillRect/>
          </a:stretch>
        </p:blipFill>
        <p:spPr>
          <a:xfrm>
            <a:off x="566340" y="3059509"/>
            <a:ext cx="11872000" cy="363463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الابتعاد عن الاسراف في الطعام .…"/>
          <p:cNvSpPr txBox="1"/>
          <p:nvPr/>
        </p:nvSpPr>
        <p:spPr>
          <a:xfrm>
            <a:off x="777367" y="7360931"/>
            <a:ext cx="11450066" cy="1701801"/>
          </a:xfrm>
          <a:prstGeom prst="rect">
            <a:avLst/>
          </a:prstGeom>
          <a:solidFill>
            <a:srgbClr val="B7AA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9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الابتعاد عن الاسراف في الطعام .</a:t>
            </a:r>
          </a:p>
          <a:p>
            <a:pPr rtl="0">
              <a:defRPr sz="59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توزيع مايزيد من الطعام على المحتاجين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أمور نهى عنها الحديث الشريف"/>
          <p:cNvSpPr/>
          <p:nvPr/>
        </p:nvSpPr>
        <p:spPr>
          <a:xfrm>
            <a:off x="1305897" y="420453"/>
            <a:ext cx="10393006" cy="1630925"/>
          </a:xfrm>
          <a:prstGeom prst="roundRect">
            <a:avLst>
              <a:gd name="adj" fmla="val 10492"/>
            </a:avLst>
          </a:prstGeom>
          <a:solidFill>
            <a:srgbClr val="C4B89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5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أمور نهى عنها الحديث الشريف </a:t>
            </a:r>
          </a:p>
        </p:txBody>
      </p:sp>
      <p:sp>
        <p:nvSpPr>
          <p:cNvPr id="217" name="النهي عن لبس الحرير والديباج للرجل دون المرأة"/>
          <p:cNvSpPr/>
          <p:nvPr/>
        </p:nvSpPr>
        <p:spPr>
          <a:xfrm>
            <a:off x="30130" y="2625251"/>
            <a:ext cx="12141445" cy="1692199"/>
          </a:xfrm>
          <a:prstGeom prst="roundRect">
            <a:avLst>
              <a:gd name="adj" fmla="val 10357"/>
            </a:avLst>
          </a:prstGeom>
          <a:solidFill>
            <a:srgbClr val="C4B89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0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 النهي عن لبس الحرير والديباج للرجل دون المرأة</a:t>
            </a:r>
          </a:p>
        </p:txBody>
      </p:sp>
      <p:sp>
        <p:nvSpPr>
          <p:cNvPr id="218" name="١"/>
          <p:cNvSpPr/>
          <p:nvPr/>
        </p:nvSpPr>
        <p:spPr>
          <a:xfrm>
            <a:off x="11445323" y="1637929"/>
            <a:ext cx="1409428" cy="1403716"/>
          </a:xfrm>
          <a:prstGeom prst="ellipse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19" name="أ- إبقاء الرجل على رجولته وقوته .…"/>
          <p:cNvSpPr txBox="1"/>
          <p:nvPr/>
        </p:nvSpPr>
        <p:spPr>
          <a:xfrm>
            <a:off x="4183285" y="6068911"/>
            <a:ext cx="8413783" cy="321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أ- إبقاء الرجل على رجولته وقوته .</a:t>
            </a: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ب- عدم التشبه الرجل بالمرأة  .</a:t>
            </a: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ج- ترك الإسراف والتبذير  .</a:t>
            </a:r>
          </a:p>
        </p:txBody>
      </p:sp>
      <p:pic>
        <p:nvPicPr>
          <p:cNvPr id="220" name="305470CC-CDAA-4AFC-A427-E08E2D87F67A-L0-001.png" descr="305470CC-CDAA-4AFC-A427-E08E2D87F67A-L0-001.png"/>
          <p:cNvPicPr>
            <a:picLocks noChangeAspect="1"/>
          </p:cNvPicPr>
          <p:nvPr/>
        </p:nvPicPr>
        <p:blipFill>
          <a:blip r:embed="rId3">
            <a:extLst/>
          </a:blip>
          <a:srcRect l="8870" t="46561" r="47233" b="38250"/>
          <a:stretch>
            <a:fillRect/>
          </a:stretch>
        </p:blipFill>
        <p:spPr>
          <a:xfrm>
            <a:off x="171221" y="5650714"/>
            <a:ext cx="5427663" cy="4066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49" y="0"/>
                </a:moveTo>
                <a:lnTo>
                  <a:pt x="6689" y="2445"/>
                </a:lnTo>
                <a:lnTo>
                  <a:pt x="6629" y="4891"/>
                </a:lnTo>
                <a:lnTo>
                  <a:pt x="3438" y="4967"/>
                </a:lnTo>
                <a:lnTo>
                  <a:pt x="248" y="5045"/>
                </a:lnTo>
                <a:lnTo>
                  <a:pt x="193" y="13349"/>
                </a:lnTo>
                <a:cubicBezTo>
                  <a:pt x="159" y="18352"/>
                  <a:pt x="115" y="20522"/>
                  <a:pt x="0" y="21294"/>
                </a:cubicBezTo>
                <a:lnTo>
                  <a:pt x="0" y="21600"/>
                </a:lnTo>
                <a:lnTo>
                  <a:pt x="16050" y="21600"/>
                </a:lnTo>
                <a:lnTo>
                  <a:pt x="16050" y="19140"/>
                </a:lnTo>
                <a:lnTo>
                  <a:pt x="16050" y="16625"/>
                </a:lnTo>
                <a:lnTo>
                  <a:pt x="18825" y="16547"/>
                </a:lnTo>
                <a:lnTo>
                  <a:pt x="21600" y="16469"/>
                </a:lnTo>
                <a:lnTo>
                  <a:pt x="21600" y="8234"/>
                </a:lnTo>
                <a:lnTo>
                  <a:pt x="21600" y="0"/>
                </a:lnTo>
                <a:lnTo>
                  <a:pt x="14174" y="0"/>
                </a:lnTo>
                <a:lnTo>
                  <a:pt x="674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1" name="أسباب التحريم :"/>
          <p:cNvSpPr txBox="1"/>
          <p:nvPr/>
        </p:nvSpPr>
        <p:spPr>
          <a:xfrm>
            <a:off x="5730382" y="4637130"/>
            <a:ext cx="6946951" cy="965257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1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أسباب التحريم 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حرمة الشرب من آنية الذهب والفضة"/>
          <p:cNvSpPr txBox="1"/>
          <p:nvPr>
            <p:ph type="ctrTitle"/>
          </p:nvPr>
        </p:nvSpPr>
        <p:spPr>
          <a:xfrm>
            <a:off x="355600" y="3316046"/>
            <a:ext cx="12293600" cy="2108201"/>
          </a:xfrm>
          <a:prstGeom prst="rect">
            <a:avLst/>
          </a:prstGeom>
        </p:spPr>
        <p:txBody>
          <a:bodyPr/>
          <a:lstStyle>
            <a:lvl1pPr algn="ctr" defTabSz="560831">
              <a:defRPr spc="-218" sz="10943">
                <a:solidFill>
                  <a:schemeClr val="accent5">
                    <a:satOff val="8112"/>
                    <a:lumOff val="-1463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حرمة الشرب من آنية الذهب والفضة</a:t>
            </a:r>
          </a:p>
        </p:txBody>
      </p:sp>
      <p:pic>
        <p:nvPicPr>
          <p:cNvPr id="136" name="58FE5AA6-B697-4B25-9125-DBBFD95B9562-L0-001.jpeg" descr="58FE5AA6-B697-4B25-9125-DBBFD95B9562-L0-001.jpeg"/>
          <p:cNvPicPr>
            <a:picLocks noChangeAspect="1"/>
          </p:cNvPicPr>
          <p:nvPr/>
        </p:nvPicPr>
        <p:blipFill>
          <a:blip r:embed="rId3">
            <a:extLst/>
          </a:blip>
          <a:srcRect l="16065" t="19059" r="13899" b="54401"/>
          <a:stretch>
            <a:fillRect/>
          </a:stretch>
        </p:blipFill>
        <p:spPr>
          <a:xfrm>
            <a:off x="3084464" y="5998411"/>
            <a:ext cx="6830863" cy="2588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7" h="21379" fill="norm" stroke="1" extrusionOk="0">
                <a:moveTo>
                  <a:pt x="7979" y="2"/>
                </a:moveTo>
                <a:cubicBezTo>
                  <a:pt x="6025" y="-17"/>
                  <a:pt x="3411" y="87"/>
                  <a:pt x="3238" y="274"/>
                </a:cubicBezTo>
                <a:cubicBezTo>
                  <a:pt x="3037" y="494"/>
                  <a:pt x="3019" y="654"/>
                  <a:pt x="3147" y="1064"/>
                </a:cubicBezTo>
                <a:cubicBezTo>
                  <a:pt x="3236" y="1348"/>
                  <a:pt x="3288" y="2037"/>
                  <a:pt x="3264" y="2595"/>
                </a:cubicBezTo>
                <a:cubicBezTo>
                  <a:pt x="3229" y="3405"/>
                  <a:pt x="3165" y="3576"/>
                  <a:pt x="2948" y="3434"/>
                </a:cubicBezTo>
                <a:cubicBezTo>
                  <a:pt x="2260" y="2984"/>
                  <a:pt x="1261" y="3263"/>
                  <a:pt x="883" y="4011"/>
                </a:cubicBezTo>
                <a:cubicBezTo>
                  <a:pt x="-353" y="6458"/>
                  <a:pt x="-282" y="11065"/>
                  <a:pt x="1032" y="13727"/>
                </a:cubicBezTo>
                <a:cubicBezTo>
                  <a:pt x="1274" y="14215"/>
                  <a:pt x="1879" y="15108"/>
                  <a:pt x="2379" y="15710"/>
                </a:cubicBezTo>
                <a:cubicBezTo>
                  <a:pt x="3278" y="16792"/>
                  <a:pt x="3288" y="16822"/>
                  <a:pt x="3288" y="18234"/>
                </a:cubicBezTo>
                <a:cubicBezTo>
                  <a:pt x="3288" y="19989"/>
                  <a:pt x="3503" y="20360"/>
                  <a:pt x="4765" y="20777"/>
                </a:cubicBezTo>
                <a:cubicBezTo>
                  <a:pt x="5887" y="21149"/>
                  <a:pt x="8906" y="20831"/>
                  <a:pt x="9547" y="20276"/>
                </a:cubicBezTo>
                <a:lnTo>
                  <a:pt x="10023" y="19866"/>
                </a:lnTo>
                <a:lnTo>
                  <a:pt x="10091" y="10115"/>
                </a:lnTo>
                <a:cubicBezTo>
                  <a:pt x="10128" y="4751"/>
                  <a:pt x="10138" y="279"/>
                  <a:pt x="10113" y="179"/>
                </a:cubicBezTo>
                <a:cubicBezTo>
                  <a:pt x="10085" y="69"/>
                  <a:pt x="9151" y="14"/>
                  <a:pt x="7979" y="2"/>
                </a:cubicBezTo>
                <a:close/>
                <a:moveTo>
                  <a:pt x="14544" y="71"/>
                </a:moveTo>
                <a:cubicBezTo>
                  <a:pt x="13051" y="64"/>
                  <a:pt x="11577" y="141"/>
                  <a:pt x="11384" y="304"/>
                </a:cubicBezTo>
                <a:cubicBezTo>
                  <a:pt x="11118" y="528"/>
                  <a:pt x="11113" y="760"/>
                  <a:pt x="11186" y="10380"/>
                </a:cubicBezTo>
                <a:cubicBezTo>
                  <a:pt x="11227" y="15797"/>
                  <a:pt x="11272" y="20249"/>
                  <a:pt x="11287" y="20273"/>
                </a:cubicBezTo>
                <a:cubicBezTo>
                  <a:pt x="11420" y="20481"/>
                  <a:pt x="12583" y="21157"/>
                  <a:pt x="13016" y="21276"/>
                </a:cubicBezTo>
                <a:cubicBezTo>
                  <a:pt x="14136" y="21583"/>
                  <a:pt x="17010" y="21162"/>
                  <a:pt x="17498" y="20620"/>
                </a:cubicBezTo>
                <a:cubicBezTo>
                  <a:pt x="17935" y="20135"/>
                  <a:pt x="17982" y="19951"/>
                  <a:pt x="17982" y="18667"/>
                </a:cubicBezTo>
                <a:cubicBezTo>
                  <a:pt x="17982" y="17104"/>
                  <a:pt x="18096" y="16742"/>
                  <a:pt x="18788" y="16123"/>
                </a:cubicBezTo>
                <a:cubicBezTo>
                  <a:pt x="20254" y="14811"/>
                  <a:pt x="21247" y="11806"/>
                  <a:pt x="21247" y="8679"/>
                </a:cubicBezTo>
                <a:cubicBezTo>
                  <a:pt x="21247" y="5099"/>
                  <a:pt x="20442" y="3281"/>
                  <a:pt x="18950" y="3487"/>
                </a:cubicBezTo>
                <a:cubicBezTo>
                  <a:pt x="18051" y="3611"/>
                  <a:pt x="18049" y="3609"/>
                  <a:pt x="18005" y="2595"/>
                </a:cubicBezTo>
                <a:cubicBezTo>
                  <a:pt x="17981" y="2037"/>
                  <a:pt x="18030" y="1362"/>
                  <a:pt x="18114" y="1094"/>
                </a:cubicBezTo>
                <a:cubicBezTo>
                  <a:pt x="18235" y="707"/>
                  <a:pt x="18174" y="548"/>
                  <a:pt x="17818" y="330"/>
                </a:cubicBezTo>
                <a:cubicBezTo>
                  <a:pt x="17548" y="165"/>
                  <a:pt x="16037" y="78"/>
                  <a:pt x="14544" y="71"/>
                </a:cubicBezTo>
                <a:close/>
                <a:moveTo>
                  <a:pt x="1852" y="4906"/>
                </a:moveTo>
                <a:cubicBezTo>
                  <a:pt x="1952" y="4902"/>
                  <a:pt x="2069" y="4925"/>
                  <a:pt x="2215" y="4962"/>
                </a:cubicBezTo>
                <a:cubicBezTo>
                  <a:pt x="3258" y="5228"/>
                  <a:pt x="3302" y="5446"/>
                  <a:pt x="3258" y="10072"/>
                </a:cubicBezTo>
                <a:cubicBezTo>
                  <a:pt x="3227" y="13302"/>
                  <a:pt x="3181" y="14096"/>
                  <a:pt x="3016" y="14163"/>
                </a:cubicBezTo>
                <a:cubicBezTo>
                  <a:pt x="2693" y="14293"/>
                  <a:pt x="1633" y="12651"/>
                  <a:pt x="1115" y="11219"/>
                </a:cubicBezTo>
                <a:cubicBezTo>
                  <a:pt x="733" y="10163"/>
                  <a:pt x="642" y="9627"/>
                  <a:pt x="642" y="8440"/>
                </a:cubicBezTo>
                <a:cubicBezTo>
                  <a:pt x="642" y="7226"/>
                  <a:pt x="722" y="6781"/>
                  <a:pt x="1100" y="5883"/>
                </a:cubicBezTo>
                <a:cubicBezTo>
                  <a:pt x="1406" y="5158"/>
                  <a:pt x="1552" y="4918"/>
                  <a:pt x="1852" y="4906"/>
                </a:cubicBezTo>
                <a:close/>
                <a:moveTo>
                  <a:pt x="19220" y="5004"/>
                </a:moveTo>
                <a:cubicBezTo>
                  <a:pt x="19748" y="5013"/>
                  <a:pt x="20246" y="5750"/>
                  <a:pt x="20508" y="7092"/>
                </a:cubicBezTo>
                <a:cubicBezTo>
                  <a:pt x="20817" y="8681"/>
                  <a:pt x="20667" y="10254"/>
                  <a:pt x="20056" y="11813"/>
                </a:cubicBezTo>
                <a:cubicBezTo>
                  <a:pt x="19515" y="13191"/>
                  <a:pt x="18207" y="15109"/>
                  <a:pt x="18066" y="14733"/>
                </a:cubicBezTo>
                <a:cubicBezTo>
                  <a:pt x="18019" y="14610"/>
                  <a:pt x="17982" y="12676"/>
                  <a:pt x="17982" y="10436"/>
                </a:cubicBezTo>
                <a:cubicBezTo>
                  <a:pt x="17982" y="6640"/>
                  <a:pt x="18002" y="6323"/>
                  <a:pt x="18283" y="5801"/>
                </a:cubicBezTo>
                <a:cubicBezTo>
                  <a:pt x="18576" y="5256"/>
                  <a:pt x="18903" y="4999"/>
                  <a:pt x="19220" y="50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9" name="الدرس الثاني :"/>
          <p:cNvGrpSpPr/>
          <p:nvPr/>
        </p:nvGrpSpPr>
        <p:grpSpPr>
          <a:xfrm>
            <a:off x="6334147" y="1673288"/>
            <a:ext cx="6353586" cy="1066857"/>
            <a:chOff x="0" y="0"/>
            <a:chExt cx="6353585" cy="1066855"/>
          </a:xfrm>
        </p:grpSpPr>
        <p:sp>
          <p:nvSpPr>
            <p:cNvPr id="138" name="الدرس الثاني :"/>
            <p:cNvSpPr txBox="1"/>
            <p:nvPr/>
          </p:nvSpPr>
          <p:spPr>
            <a:xfrm>
              <a:off x="25400" y="25400"/>
              <a:ext cx="6302786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الدرس الثاني : </a:t>
              </a:r>
            </a:p>
          </p:txBody>
        </p:sp>
        <p:pic>
          <p:nvPicPr>
            <p:cNvPr id="137" name="الدرس الثاني : الدرس الثاني : " descr="الدرس الثاني : الدرس الثاني :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353586" cy="10668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أمور نهى عنها الحديث الشريف"/>
          <p:cNvSpPr/>
          <p:nvPr/>
        </p:nvSpPr>
        <p:spPr>
          <a:xfrm>
            <a:off x="1305897" y="376532"/>
            <a:ext cx="10393006" cy="1630926"/>
          </a:xfrm>
          <a:prstGeom prst="roundRect">
            <a:avLst>
              <a:gd name="adj" fmla="val 10492"/>
            </a:avLst>
          </a:prstGeom>
          <a:solidFill>
            <a:srgbClr val="B7AA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5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أمور نهى عنها الحديث الشريف </a:t>
            </a:r>
          </a:p>
        </p:txBody>
      </p:sp>
      <p:sp>
        <p:nvSpPr>
          <p:cNvPr id="224" name="النهي عن الأكل والشرب  في آنية الذهب والفضة"/>
          <p:cNvSpPr/>
          <p:nvPr/>
        </p:nvSpPr>
        <p:spPr>
          <a:xfrm>
            <a:off x="161891" y="2687001"/>
            <a:ext cx="12141445" cy="1692199"/>
          </a:xfrm>
          <a:prstGeom prst="roundRect">
            <a:avLst>
              <a:gd name="adj" fmla="val 10357"/>
            </a:avLst>
          </a:prstGeom>
          <a:solidFill>
            <a:srgbClr val="B7AA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0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 النهي عن الأكل والشرب  في آنية الذهب والفضة</a:t>
            </a:r>
          </a:p>
        </p:txBody>
      </p:sp>
      <p:sp>
        <p:nvSpPr>
          <p:cNvPr id="225" name="أ- حتى لا يشيع الاسراف والترف…"/>
          <p:cNvSpPr txBox="1"/>
          <p:nvPr/>
        </p:nvSpPr>
        <p:spPr>
          <a:xfrm>
            <a:off x="407732" y="5757760"/>
            <a:ext cx="12189336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أ- حتى لا يشيع الاسراف والترف</a:t>
            </a: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في المجتمع الاسلامي .</a:t>
            </a: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ب- الاسراف فيه كسر لقلوب الفقراء .</a:t>
            </a: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r" rtl="0">
              <a:defRPr sz="4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ج- الاسراف يؤدي إلى الفقر .</a:t>
            </a:r>
          </a:p>
        </p:txBody>
      </p:sp>
      <p:pic>
        <p:nvPicPr>
          <p:cNvPr id="226" name="58FE5AA6-B697-4B25-9125-DBBFD95B9562-L0-001.jpeg" descr="58FE5AA6-B697-4B25-9125-DBBFD95B9562-L0-001.jpeg"/>
          <p:cNvPicPr>
            <a:picLocks noChangeAspect="1"/>
          </p:cNvPicPr>
          <p:nvPr/>
        </p:nvPicPr>
        <p:blipFill>
          <a:blip r:embed="rId3">
            <a:extLst/>
          </a:blip>
          <a:srcRect l="16105" t="18839" r="14119" b="54775"/>
          <a:stretch>
            <a:fillRect/>
          </a:stretch>
        </p:blipFill>
        <p:spPr>
          <a:xfrm>
            <a:off x="556649" y="5641540"/>
            <a:ext cx="5261372" cy="1989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8" h="21546" fill="norm" stroke="1" extrusionOk="0">
                <a:moveTo>
                  <a:pt x="7504" y="0"/>
                </a:moveTo>
                <a:cubicBezTo>
                  <a:pt x="6728" y="4"/>
                  <a:pt x="5826" y="104"/>
                  <a:pt x="4814" y="297"/>
                </a:cubicBezTo>
                <a:lnTo>
                  <a:pt x="3196" y="602"/>
                </a:lnTo>
                <a:lnTo>
                  <a:pt x="3220" y="2098"/>
                </a:lnTo>
                <a:cubicBezTo>
                  <a:pt x="3244" y="3560"/>
                  <a:pt x="3227" y="3587"/>
                  <a:pt x="2500" y="3443"/>
                </a:cubicBezTo>
                <a:cubicBezTo>
                  <a:pt x="1419" y="3229"/>
                  <a:pt x="593" y="4323"/>
                  <a:pt x="213" y="6468"/>
                </a:cubicBezTo>
                <a:cubicBezTo>
                  <a:pt x="-372" y="9779"/>
                  <a:pt x="275" y="13297"/>
                  <a:pt x="1832" y="15270"/>
                </a:cubicBezTo>
                <a:cubicBezTo>
                  <a:pt x="2313" y="15880"/>
                  <a:pt x="2826" y="16549"/>
                  <a:pt x="2974" y="16757"/>
                </a:cubicBezTo>
                <a:cubicBezTo>
                  <a:pt x="3121" y="16966"/>
                  <a:pt x="3270" y="17762"/>
                  <a:pt x="3302" y="18528"/>
                </a:cubicBezTo>
                <a:cubicBezTo>
                  <a:pt x="3384" y="20489"/>
                  <a:pt x="3527" y="20736"/>
                  <a:pt x="4799" y="21133"/>
                </a:cubicBezTo>
                <a:cubicBezTo>
                  <a:pt x="6128" y="21546"/>
                  <a:pt x="8728" y="21239"/>
                  <a:pt x="9545" y="20570"/>
                </a:cubicBezTo>
                <a:lnTo>
                  <a:pt x="10119" y="20101"/>
                </a:lnTo>
                <a:lnTo>
                  <a:pt x="10171" y="10332"/>
                </a:lnTo>
                <a:lnTo>
                  <a:pt x="10223" y="563"/>
                </a:lnTo>
                <a:lnTo>
                  <a:pt x="9436" y="275"/>
                </a:lnTo>
                <a:cubicBezTo>
                  <a:pt x="8929" y="89"/>
                  <a:pt x="8280" y="-3"/>
                  <a:pt x="7504" y="0"/>
                </a:cubicBezTo>
                <a:close/>
                <a:moveTo>
                  <a:pt x="11207" y="447"/>
                </a:moveTo>
                <a:lnTo>
                  <a:pt x="11207" y="10246"/>
                </a:lnTo>
                <a:cubicBezTo>
                  <a:pt x="11207" y="20485"/>
                  <a:pt x="11224" y="20734"/>
                  <a:pt x="12011" y="21253"/>
                </a:cubicBezTo>
                <a:cubicBezTo>
                  <a:pt x="12208" y="21383"/>
                  <a:pt x="13417" y="21514"/>
                  <a:pt x="14697" y="21541"/>
                </a:cubicBezTo>
                <a:cubicBezTo>
                  <a:pt x="17385" y="21597"/>
                  <a:pt x="17871" y="21198"/>
                  <a:pt x="18008" y="18825"/>
                </a:cubicBezTo>
                <a:cubicBezTo>
                  <a:pt x="18086" y="17473"/>
                  <a:pt x="18240" y="17092"/>
                  <a:pt x="19193" y="15885"/>
                </a:cubicBezTo>
                <a:cubicBezTo>
                  <a:pt x="20620" y="14078"/>
                  <a:pt x="21228" y="11989"/>
                  <a:pt x="21228" y="8910"/>
                </a:cubicBezTo>
                <a:cubicBezTo>
                  <a:pt x="21228" y="7025"/>
                  <a:pt x="21138" y="6394"/>
                  <a:pt x="20693" y="5201"/>
                </a:cubicBezTo>
                <a:cubicBezTo>
                  <a:pt x="20206" y="3893"/>
                  <a:pt x="20063" y="3771"/>
                  <a:pt x="19127" y="3885"/>
                </a:cubicBezTo>
                <a:lnTo>
                  <a:pt x="18098" y="4010"/>
                </a:lnTo>
                <a:lnTo>
                  <a:pt x="18088" y="2360"/>
                </a:lnTo>
                <a:lnTo>
                  <a:pt x="18078" y="709"/>
                </a:lnTo>
                <a:lnTo>
                  <a:pt x="14642" y="576"/>
                </a:lnTo>
                <a:lnTo>
                  <a:pt x="11207" y="447"/>
                </a:lnTo>
                <a:close/>
                <a:moveTo>
                  <a:pt x="2026" y="5226"/>
                </a:moveTo>
                <a:cubicBezTo>
                  <a:pt x="2400" y="5236"/>
                  <a:pt x="2496" y="5276"/>
                  <a:pt x="2716" y="5519"/>
                </a:cubicBezTo>
                <a:cubicBezTo>
                  <a:pt x="3192" y="6043"/>
                  <a:pt x="3164" y="5884"/>
                  <a:pt x="3187" y="8299"/>
                </a:cubicBezTo>
                <a:cubicBezTo>
                  <a:pt x="3198" y="9451"/>
                  <a:pt x="3198" y="11335"/>
                  <a:pt x="3187" y="12485"/>
                </a:cubicBezTo>
                <a:cubicBezTo>
                  <a:pt x="3175" y="13743"/>
                  <a:pt x="3151" y="14586"/>
                  <a:pt x="3128" y="14604"/>
                </a:cubicBezTo>
                <a:cubicBezTo>
                  <a:pt x="3023" y="14684"/>
                  <a:pt x="1928" y="13290"/>
                  <a:pt x="1680" y="12760"/>
                </a:cubicBezTo>
                <a:cubicBezTo>
                  <a:pt x="1596" y="12581"/>
                  <a:pt x="1515" y="12434"/>
                  <a:pt x="1501" y="12434"/>
                </a:cubicBezTo>
                <a:cubicBezTo>
                  <a:pt x="1454" y="12434"/>
                  <a:pt x="1044" y="11343"/>
                  <a:pt x="924" y="10904"/>
                </a:cubicBezTo>
                <a:cubicBezTo>
                  <a:pt x="524" y="9432"/>
                  <a:pt x="544" y="7614"/>
                  <a:pt x="974" y="6331"/>
                </a:cubicBezTo>
                <a:cubicBezTo>
                  <a:pt x="1067" y="6052"/>
                  <a:pt x="1244" y="5686"/>
                  <a:pt x="1368" y="5519"/>
                </a:cubicBezTo>
                <a:cubicBezTo>
                  <a:pt x="1577" y="5235"/>
                  <a:pt x="1621" y="5216"/>
                  <a:pt x="2026" y="5226"/>
                </a:cubicBezTo>
                <a:close/>
                <a:moveTo>
                  <a:pt x="19319" y="5338"/>
                </a:moveTo>
                <a:cubicBezTo>
                  <a:pt x="19631" y="5329"/>
                  <a:pt x="19687" y="5359"/>
                  <a:pt x="19921" y="5669"/>
                </a:cubicBezTo>
                <a:cubicBezTo>
                  <a:pt x="20404" y="6306"/>
                  <a:pt x="20700" y="7539"/>
                  <a:pt x="20700" y="8905"/>
                </a:cubicBezTo>
                <a:cubicBezTo>
                  <a:pt x="20700" y="9260"/>
                  <a:pt x="20688" y="9690"/>
                  <a:pt x="20672" y="9859"/>
                </a:cubicBezTo>
                <a:cubicBezTo>
                  <a:pt x="20577" y="10917"/>
                  <a:pt x="20140" y="12305"/>
                  <a:pt x="19616" y="13220"/>
                </a:cubicBezTo>
                <a:cubicBezTo>
                  <a:pt x="19302" y="13767"/>
                  <a:pt x="18657" y="14647"/>
                  <a:pt x="18367" y="14922"/>
                </a:cubicBezTo>
                <a:cubicBezTo>
                  <a:pt x="18192" y="15087"/>
                  <a:pt x="18168" y="15093"/>
                  <a:pt x="18131" y="14995"/>
                </a:cubicBezTo>
                <a:cubicBezTo>
                  <a:pt x="18117" y="14957"/>
                  <a:pt x="18104" y="13016"/>
                  <a:pt x="18104" y="10685"/>
                </a:cubicBezTo>
                <a:lnTo>
                  <a:pt x="18104" y="6447"/>
                </a:lnTo>
                <a:lnTo>
                  <a:pt x="18285" y="6125"/>
                </a:lnTo>
                <a:cubicBezTo>
                  <a:pt x="18570" y="5619"/>
                  <a:pt x="18924" y="5350"/>
                  <a:pt x="19319" y="533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7" name="٢"/>
          <p:cNvSpPr/>
          <p:nvPr/>
        </p:nvSpPr>
        <p:spPr>
          <a:xfrm>
            <a:off x="11445323" y="1637929"/>
            <a:ext cx="1409428" cy="1403716"/>
          </a:xfrm>
          <a:prstGeom prst="ellipse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28" name="أسباب التحريم :"/>
          <p:cNvSpPr txBox="1"/>
          <p:nvPr/>
        </p:nvSpPr>
        <p:spPr>
          <a:xfrm>
            <a:off x="5730382" y="4637130"/>
            <a:ext cx="6946951" cy="965257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1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أسباب التحريم 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A2F3A838-69A7-4096-A030-9F20843107A3-L0-001.png" descr="A2F3A838-69A7-4096-A030-9F20843107A3-L0-001.png"/>
          <p:cNvPicPr>
            <a:picLocks noChangeAspect="1"/>
          </p:cNvPicPr>
          <p:nvPr/>
        </p:nvPicPr>
        <p:blipFill>
          <a:blip r:embed="rId3">
            <a:extLst/>
          </a:blip>
          <a:srcRect l="7514" t="40267" r="12692" b="44370"/>
          <a:stretch>
            <a:fillRect/>
          </a:stretch>
        </p:blipFill>
        <p:spPr>
          <a:xfrm>
            <a:off x="596013" y="3527521"/>
            <a:ext cx="12237217" cy="510153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نشاط ٢ صـ ٢٦"/>
          <p:cNvSpPr/>
          <p:nvPr/>
        </p:nvSpPr>
        <p:spPr>
          <a:xfrm>
            <a:off x="8303255" y="1246556"/>
            <a:ext cx="4373245" cy="1498914"/>
          </a:xfrm>
          <a:prstGeom prst="roundRect">
            <a:avLst>
              <a:gd name="adj" fmla="val 10492"/>
            </a:avLst>
          </a:prstGeom>
          <a:solidFill>
            <a:srgbClr val="B7AA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5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نشاط ٢ صـ ٢٦</a:t>
            </a:r>
          </a:p>
        </p:txBody>
      </p:sp>
      <p:sp>
        <p:nvSpPr>
          <p:cNvPr id="232" name="لبس عباءة من حرير…"/>
          <p:cNvSpPr txBox="1"/>
          <p:nvPr/>
        </p:nvSpPr>
        <p:spPr>
          <a:xfrm>
            <a:off x="5212981" y="6285955"/>
            <a:ext cx="5588719" cy="19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5400">
                <a:solidFill>
                  <a:srgbClr val="831100"/>
                </a:solidFill>
              </a:defRPr>
            </a:pPr>
            <a:r>
              <a:t>لبس عباءة من حرير</a:t>
            </a:r>
          </a:p>
          <a:p>
            <a:pPr rtl="0">
              <a:defRPr b="1" sz="5400">
                <a:solidFill>
                  <a:srgbClr val="831100"/>
                </a:solidFill>
              </a:defRPr>
            </a:pPr>
            <a:r>
              <a:t>لبس خاتم من ذهب </a:t>
            </a:r>
          </a:p>
        </p:txBody>
      </p:sp>
      <p:sp>
        <p:nvSpPr>
          <p:cNvPr id="233" name="لبس الدشداشة…"/>
          <p:cNvSpPr txBox="1"/>
          <p:nvPr/>
        </p:nvSpPr>
        <p:spPr>
          <a:xfrm>
            <a:off x="825159" y="6285955"/>
            <a:ext cx="5588719" cy="19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5400">
                <a:solidFill>
                  <a:srgbClr val="831100"/>
                </a:solidFill>
              </a:defRPr>
            </a:pPr>
            <a:r>
              <a:t>لبس الدشداشة </a:t>
            </a:r>
          </a:p>
          <a:p>
            <a:pPr rtl="0">
              <a:defRPr b="1" sz="5400">
                <a:solidFill>
                  <a:srgbClr val="831100"/>
                </a:solidFill>
              </a:defRPr>
            </a:pPr>
            <a:r>
              <a:t>لبس الغترة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2"/>
      <p:bldP build="whole" bldLvl="1" animBg="1" rev="0" advAuto="0" spid="23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لإرتقاء المجتمع المسلم يجب على المسلمين :"/>
          <p:cNvSpPr/>
          <p:nvPr/>
        </p:nvSpPr>
        <p:spPr>
          <a:xfrm>
            <a:off x="1449578" y="817431"/>
            <a:ext cx="11130684" cy="1746686"/>
          </a:xfrm>
          <a:prstGeom prst="roundRect">
            <a:avLst>
              <a:gd name="adj" fmla="val 10492"/>
            </a:avLst>
          </a:prstGeom>
          <a:solidFill>
            <a:srgbClr val="CBB9A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5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لإرتقاء المجتمع المسلم يجب على المسلمين :</a:t>
            </a:r>
          </a:p>
        </p:txBody>
      </p:sp>
      <p:sp>
        <p:nvSpPr>
          <p:cNvPr id="236" name="- الابتعاد عن الترف .…"/>
          <p:cNvSpPr txBox="1"/>
          <p:nvPr/>
        </p:nvSpPr>
        <p:spPr>
          <a:xfrm>
            <a:off x="4077675" y="3557334"/>
            <a:ext cx="8413783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8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- الابتعاد عن الترف .</a:t>
            </a:r>
          </a:p>
          <a:p>
            <a:pPr algn="r" rtl="0">
              <a:defRPr sz="8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r" rtl="0">
              <a:defRPr sz="8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- العمل .</a:t>
            </a:r>
          </a:p>
        </p:txBody>
      </p:sp>
      <p:grpSp>
        <p:nvGrpSpPr>
          <p:cNvPr id="239" name="C86B0D25-803C-415D-97CD-DB4A5C05BBCB-L0-001.jpeg"/>
          <p:cNvGrpSpPr/>
          <p:nvPr/>
        </p:nvGrpSpPr>
        <p:grpSpPr>
          <a:xfrm>
            <a:off x="414003" y="4799734"/>
            <a:ext cx="6985667" cy="4538190"/>
            <a:chOff x="0" y="0"/>
            <a:chExt cx="6985666" cy="4538188"/>
          </a:xfrm>
        </p:grpSpPr>
        <p:pic>
          <p:nvPicPr>
            <p:cNvPr id="238" name="C86B0D25-803C-415D-97CD-DB4A5C05BBCB-L0-001.jpeg" descr="C86B0D25-803C-415D-97CD-DB4A5C05BBCB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215900" y="641350"/>
              <a:ext cx="6553867" cy="36809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C86B0D25-803C-415D-97CD-DB4A5C05BBCB-L0-001.jpeg" descr="C86B0D25-803C-415D-97CD-DB4A5C05BBCB-L0-001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6985668" cy="453819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القيمة :"/>
          <p:cNvSpPr/>
          <p:nvPr/>
        </p:nvSpPr>
        <p:spPr>
          <a:xfrm>
            <a:off x="7500279" y="771312"/>
            <a:ext cx="4249837" cy="1527084"/>
          </a:xfrm>
          <a:prstGeom prst="roundRect">
            <a:avLst>
              <a:gd name="adj" fmla="val 10492"/>
            </a:avLst>
          </a:prstGeom>
          <a:solidFill>
            <a:srgbClr val="CBB9A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5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القيمة :</a:t>
            </a:r>
          </a:p>
        </p:txBody>
      </p:sp>
      <p:sp>
        <p:nvSpPr>
          <p:cNvPr id="242" name="الاعتدال في الانفاق"/>
          <p:cNvSpPr txBox="1"/>
          <p:nvPr/>
        </p:nvSpPr>
        <p:spPr>
          <a:xfrm>
            <a:off x="4033755" y="2810684"/>
            <a:ext cx="841378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8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الاعتدال في الانفاق</a:t>
            </a:r>
          </a:p>
        </p:txBody>
      </p:sp>
      <p:sp>
        <p:nvSpPr>
          <p:cNvPr id="243" name="مظاهرها السلوكية :"/>
          <p:cNvSpPr/>
          <p:nvPr/>
        </p:nvSpPr>
        <p:spPr>
          <a:xfrm>
            <a:off x="6522618" y="4516772"/>
            <a:ext cx="5801688" cy="1686302"/>
          </a:xfrm>
          <a:prstGeom prst="roundRect">
            <a:avLst>
              <a:gd name="adj" fmla="val 10492"/>
            </a:avLst>
          </a:prstGeom>
          <a:solidFill>
            <a:srgbClr val="CBB9A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5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مظاهرها السلوكية :</a:t>
            </a:r>
          </a:p>
        </p:txBody>
      </p:sp>
      <p:sp>
        <p:nvSpPr>
          <p:cNvPr id="244" name="١- أبتعد عن الاسراف .…"/>
          <p:cNvSpPr txBox="1"/>
          <p:nvPr/>
        </p:nvSpPr>
        <p:spPr>
          <a:xfrm>
            <a:off x="-317387" y="6457642"/>
            <a:ext cx="1301077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8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١- أبتعد عن الاسراف .</a:t>
            </a:r>
          </a:p>
          <a:p>
            <a:pPr algn="r" rtl="0">
              <a:defRPr sz="8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٢- أتجنب الأكل بآنية الذهب والفضة .</a:t>
            </a:r>
          </a:p>
        </p:txBody>
      </p:sp>
      <p:grpSp>
        <p:nvGrpSpPr>
          <p:cNvPr id="247" name="صفحة ٢٨"/>
          <p:cNvGrpSpPr/>
          <p:nvPr/>
        </p:nvGrpSpPr>
        <p:grpSpPr>
          <a:xfrm>
            <a:off x="873390" y="3640647"/>
            <a:ext cx="3162045" cy="1066856"/>
            <a:chOff x="0" y="0"/>
            <a:chExt cx="3162043" cy="1066855"/>
          </a:xfrm>
        </p:grpSpPr>
        <p:sp>
          <p:nvSpPr>
            <p:cNvPr id="246" name="صفحة ٢٨"/>
            <p:cNvSpPr txBox="1"/>
            <p:nvPr/>
          </p:nvSpPr>
          <p:spPr>
            <a:xfrm>
              <a:off x="25400" y="25400"/>
              <a:ext cx="3111244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صفحة ٢٨</a:t>
              </a:r>
            </a:p>
          </p:txBody>
        </p:sp>
        <p:pic>
          <p:nvPicPr>
            <p:cNvPr id="245" name="صفحة ٢٨ صفحة ٢٨" descr="صفحة ٢٨ صفحة ٢٨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62044" cy="10668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مستطيل مستطيل" descr="مستطيل مستطي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311" y="815320"/>
            <a:ext cx="12228178" cy="8488963"/>
          </a:xfrm>
          <a:prstGeom prst="rect">
            <a:avLst/>
          </a:prstGeom>
        </p:spPr>
      </p:pic>
      <p:grpSp>
        <p:nvGrpSpPr>
          <p:cNvPr id="145" name="لعبة خمن الصورة"/>
          <p:cNvGrpSpPr/>
          <p:nvPr/>
        </p:nvGrpSpPr>
        <p:grpSpPr>
          <a:xfrm>
            <a:off x="5031178" y="1971675"/>
            <a:ext cx="6997751" cy="1066857"/>
            <a:chOff x="0" y="0"/>
            <a:chExt cx="6997749" cy="1066855"/>
          </a:xfrm>
        </p:grpSpPr>
        <p:sp>
          <p:nvSpPr>
            <p:cNvPr id="144" name="لعبة خمن الصورة"/>
            <p:cNvSpPr txBox="1"/>
            <p:nvPr/>
          </p:nvSpPr>
          <p:spPr>
            <a:xfrm>
              <a:off x="25400" y="25400"/>
              <a:ext cx="6946950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لعبة خمن الصورة</a:t>
              </a:r>
            </a:p>
          </p:txBody>
        </p:sp>
        <p:pic>
          <p:nvPicPr>
            <p:cNvPr id="143" name="لعبة خمن الصورة لعبة خمن الصورة" descr="لعبة خمن الصورة لعبة خمن الصورة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997750" cy="1066856"/>
            </a:xfrm>
            <a:prstGeom prst="rect">
              <a:avLst/>
            </a:prstGeom>
            <a:effectLst/>
          </p:spPr>
        </p:pic>
      </p:grpSp>
      <p:pic>
        <p:nvPicPr>
          <p:cNvPr id="146" name="فيلم" descr="في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98116" y="3086201"/>
            <a:ext cx="6096001" cy="609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" name="تمهيد"/>
          <p:cNvGrpSpPr/>
          <p:nvPr/>
        </p:nvGrpSpPr>
        <p:grpSpPr>
          <a:xfrm>
            <a:off x="9262167" y="330106"/>
            <a:ext cx="3162045" cy="1066857"/>
            <a:chOff x="0" y="0"/>
            <a:chExt cx="3162043" cy="1066855"/>
          </a:xfrm>
        </p:grpSpPr>
        <p:sp>
          <p:nvSpPr>
            <p:cNvPr id="148" name="تمهيد"/>
            <p:cNvSpPr txBox="1"/>
            <p:nvPr/>
          </p:nvSpPr>
          <p:spPr>
            <a:xfrm>
              <a:off x="25400" y="25400"/>
              <a:ext cx="3111244" cy="1016056"/>
            </a:xfrm>
            <a:prstGeom prst="rect">
              <a:avLst/>
            </a:prstGeom>
            <a:solidFill>
              <a:srgbClr val="F7F5E7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6100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تمهيد</a:t>
              </a:r>
            </a:p>
          </p:txBody>
        </p:sp>
        <p:pic>
          <p:nvPicPr>
            <p:cNvPr id="147" name="تمهيد تمهيد" descr="تمهيد تمهيد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62044" cy="10668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596" t="5801" r="4162" b="6175"/>
          <a:stretch>
            <a:fillRect/>
          </a:stretch>
        </p:blipFill>
        <p:spPr>
          <a:xfrm>
            <a:off x="1882322" y="2050060"/>
            <a:ext cx="9942881" cy="6165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600" fill="norm" stroke="1" extrusionOk="0">
                <a:moveTo>
                  <a:pt x="1495" y="0"/>
                </a:moveTo>
                <a:cubicBezTo>
                  <a:pt x="1195" y="23"/>
                  <a:pt x="1090" y="89"/>
                  <a:pt x="865" y="314"/>
                </a:cubicBezTo>
                <a:cubicBezTo>
                  <a:pt x="583" y="597"/>
                  <a:pt x="418" y="905"/>
                  <a:pt x="268" y="1429"/>
                </a:cubicBezTo>
                <a:cubicBezTo>
                  <a:pt x="292" y="1584"/>
                  <a:pt x="298" y="1812"/>
                  <a:pt x="293" y="2163"/>
                </a:cubicBezTo>
                <a:cubicBezTo>
                  <a:pt x="287" y="2648"/>
                  <a:pt x="334" y="3373"/>
                  <a:pt x="398" y="3775"/>
                </a:cubicBezTo>
                <a:cubicBezTo>
                  <a:pt x="462" y="4177"/>
                  <a:pt x="499" y="4630"/>
                  <a:pt x="481" y="4782"/>
                </a:cubicBezTo>
                <a:cubicBezTo>
                  <a:pt x="463" y="4934"/>
                  <a:pt x="549" y="5212"/>
                  <a:pt x="673" y="5399"/>
                </a:cubicBezTo>
                <a:cubicBezTo>
                  <a:pt x="797" y="5586"/>
                  <a:pt x="879" y="5789"/>
                  <a:pt x="856" y="5849"/>
                </a:cubicBezTo>
                <a:cubicBezTo>
                  <a:pt x="802" y="5991"/>
                  <a:pt x="1128" y="6466"/>
                  <a:pt x="1308" y="6509"/>
                </a:cubicBezTo>
                <a:cubicBezTo>
                  <a:pt x="1384" y="6527"/>
                  <a:pt x="1559" y="6757"/>
                  <a:pt x="1696" y="7020"/>
                </a:cubicBezTo>
                <a:cubicBezTo>
                  <a:pt x="1833" y="7283"/>
                  <a:pt x="2159" y="7749"/>
                  <a:pt x="2418" y="8056"/>
                </a:cubicBezTo>
                <a:cubicBezTo>
                  <a:pt x="2703" y="8393"/>
                  <a:pt x="2855" y="8669"/>
                  <a:pt x="2804" y="8753"/>
                </a:cubicBezTo>
                <a:cubicBezTo>
                  <a:pt x="2796" y="8765"/>
                  <a:pt x="2788" y="8775"/>
                  <a:pt x="2779" y="8783"/>
                </a:cubicBezTo>
                <a:cubicBezTo>
                  <a:pt x="2954" y="8896"/>
                  <a:pt x="3147" y="9006"/>
                  <a:pt x="3347" y="9107"/>
                </a:cubicBezTo>
                <a:cubicBezTo>
                  <a:pt x="3930" y="9400"/>
                  <a:pt x="5005" y="9437"/>
                  <a:pt x="6019" y="9198"/>
                </a:cubicBezTo>
                <a:cubicBezTo>
                  <a:pt x="6743" y="9027"/>
                  <a:pt x="7369" y="9170"/>
                  <a:pt x="7994" y="9652"/>
                </a:cubicBezTo>
                <a:cubicBezTo>
                  <a:pt x="8198" y="9809"/>
                  <a:pt x="8401" y="9937"/>
                  <a:pt x="8446" y="9937"/>
                </a:cubicBezTo>
                <a:cubicBezTo>
                  <a:pt x="8756" y="9937"/>
                  <a:pt x="11222" y="12214"/>
                  <a:pt x="11806" y="13041"/>
                </a:cubicBezTo>
                <a:cubicBezTo>
                  <a:pt x="11936" y="13223"/>
                  <a:pt x="12386" y="13689"/>
                  <a:pt x="12808" y="14075"/>
                </a:cubicBezTo>
                <a:cubicBezTo>
                  <a:pt x="13230" y="14461"/>
                  <a:pt x="14118" y="15344"/>
                  <a:pt x="14782" y="16038"/>
                </a:cubicBezTo>
                <a:cubicBezTo>
                  <a:pt x="15897" y="17204"/>
                  <a:pt x="16852" y="18170"/>
                  <a:pt x="19341" y="20653"/>
                </a:cubicBezTo>
                <a:cubicBezTo>
                  <a:pt x="19863" y="21174"/>
                  <a:pt x="20363" y="21600"/>
                  <a:pt x="20452" y="21600"/>
                </a:cubicBezTo>
                <a:cubicBezTo>
                  <a:pt x="20850" y="21600"/>
                  <a:pt x="21172" y="21269"/>
                  <a:pt x="21387" y="20636"/>
                </a:cubicBezTo>
                <a:cubicBezTo>
                  <a:pt x="21595" y="20022"/>
                  <a:pt x="21600" y="19942"/>
                  <a:pt x="21477" y="19323"/>
                </a:cubicBezTo>
                <a:lnTo>
                  <a:pt x="21346" y="18662"/>
                </a:lnTo>
                <a:lnTo>
                  <a:pt x="19608" y="17557"/>
                </a:lnTo>
                <a:cubicBezTo>
                  <a:pt x="18652" y="16948"/>
                  <a:pt x="16727" y="15529"/>
                  <a:pt x="15331" y="14405"/>
                </a:cubicBezTo>
                <a:cubicBezTo>
                  <a:pt x="11628" y="11421"/>
                  <a:pt x="7715" y="8201"/>
                  <a:pt x="7442" y="7913"/>
                </a:cubicBezTo>
                <a:cubicBezTo>
                  <a:pt x="7151" y="7606"/>
                  <a:pt x="6957" y="7024"/>
                  <a:pt x="6878" y="6225"/>
                </a:cubicBezTo>
                <a:cubicBezTo>
                  <a:pt x="6763" y="5061"/>
                  <a:pt x="6608" y="4502"/>
                  <a:pt x="6150" y="3601"/>
                </a:cubicBezTo>
                <a:cubicBezTo>
                  <a:pt x="5133" y="1600"/>
                  <a:pt x="3708" y="397"/>
                  <a:pt x="2030" y="128"/>
                </a:cubicBezTo>
                <a:cubicBezTo>
                  <a:pt x="1775" y="87"/>
                  <a:pt x="1610" y="50"/>
                  <a:pt x="1495" y="0"/>
                </a:cubicBezTo>
                <a:close/>
                <a:moveTo>
                  <a:pt x="0" y="5716"/>
                </a:moveTo>
                <a:lnTo>
                  <a:pt x="0" y="6009"/>
                </a:lnTo>
                <a:cubicBezTo>
                  <a:pt x="58" y="6094"/>
                  <a:pt x="153" y="6201"/>
                  <a:pt x="264" y="6297"/>
                </a:cubicBezTo>
                <a:cubicBezTo>
                  <a:pt x="407" y="6421"/>
                  <a:pt x="556" y="6559"/>
                  <a:pt x="706" y="6699"/>
                </a:cubicBezTo>
                <a:cubicBezTo>
                  <a:pt x="509" y="6449"/>
                  <a:pt x="251" y="6094"/>
                  <a:pt x="21" y="5747"/>
                </a:cubicBezTo>
                <a:lnTo>
                  <a:pt x="0" y="57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2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109303" y="-5213553"/>
            <a:ext cx="17926131" cy="17926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596" t="5801" r="4162" b="6175"/>
          <a:stretch>
            <a:fillRect/>
          </a:stretch>
        </p:blipFill>
        <p:spPr>
          <a:xfrm>
            <a:off x="1882322" y="2050060"/>
            <a:ext cx="9942881" cy="6165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600" fill="norm" stroke="1" extrusionOk="0">
                <a:moveTo>
                  <a:pt x="1495" y="0"/>
                </a:moveTo>
                <a:cubicBezTo>
                  <a:pt x="1195" y="23"/>
                  <a:pt x="1090" y="89"/>
                  <a:pt x="865" y="314"/>
                </a:cubicBezTo>
                <a:cubicBezTo>
                  <a:pt x="583" y="597"/>
                  <a:pt x="418" y="905"/>
                  <a:pt x="268" y="1429"/>
                </a:cubicBezTo>
                <a:cubicBezTo>
                  <a:pt x="292" y="1584"/>
                  <a:pt x="298" y="1812"/>
                  <a:pt x="293" y="2163"/>
                </a:cubicBezTo>
                <a:cubicBezTo>
                  <a:pt x="287" y="2648"/>
                  <a:pt x="334" y="3373"/>
                  <a:pt x="398" y="3775"/>
                </a:cubicBezTo>
                <a:cubicBezTo>
                  <a:pt x="462" y="4177"/>
                  <a:pt x="499" y="4630"/>
                  <a:pt x="481" y="4782"/>
                </a:cubicBezTo>
                <a:cubicBezTo>
                  <a:pt x="463" y="4934"/>
                  <a:pt x="549" y="5212"/>
                  <a:pt x="673" y="5399"/>
                </a:cubicBezTo>
                <a:cubicBezTo>
                  <a:pt x="797" y="5586"/>
                  <a:pt x="879" y="5789"/>
                  <a:pt x="856" y="5849"/>
                </a:cubicBezTo>
                <a:cubicBezTo>
                  <a:pt x="802" y="5991"/>
                  <a:pt x="1128" y="6466"/>
                  <a:pt x="1308" y="6509"/>
                </a:cubicBezTo>
                <a:cubicBezTo>
                  <a:pt x="1384" y="6527"/>
                  <a:pt x="1559" y="6757"/>
                  <a:pt x="1696" y="7020"/>
                </a:cubicBezTo>
                <a:cubicBezTo>
                  <a:pt x="1833" y="7283"/>
                  <a:pt x="2159" y="7749"/>
                  <a:pt x="2418" y="8056"/>
                </a:cubicBezTo>
                <a:cubicBezTo>
                  <a:pt x="2703" y="8393"/>
                  <a:pt x="2855" y="8669"/>
                  <a:pt x="2804" y="8753"/>
                </a:cubicBezTo>
                <a:cubicBezTo>
                  <a:pt x="2796" y="8765"/>
                  <a:pt x="2788" y="8775"/>
                  <a:pt x="2779" y="8783"/>
                </a:cubicBezTo>
                <a:cubicBezTo>
                  <a:pt x="2954" y="8896"/>
                  <a:pt x="3147" y="9006"/>
                  <a:pt x="3347" y="9107"/>
                </a:cubicBezTo>
                <a:cubicBezTo>
                  <a:pt x="3930" y="9400"/>
                  <a:pt x="5005" y="9437"/>
                  <a:pt x="6019" y="9198"/>
                </a:cubicBezTo>
                <a:cubicBezTo>
                  <a:pt x="6743" y="9027"/>
                  <a:pt x="7369" y="9170"/>
                  <a:pt x="7994" y="9652"/>
                </a:cubicBezTo>
                <a:cubicBezTo>
                  <a:pt x="8198" y="9809"/>
                  <a:pt x="8401" y="9937"/>
                  <a:pt x="8446" y="9937"/>
                </a:cubicBezTo>
                <a:cubicBezTo>
                  <a:pt x="8756" y="9937"/>
                  <a:pt x="11222" y="12214"/>
                  <a:pt x="11806" y="13041"/>
                </a:cubicBezTo>
                <a:cubicBezTo>
                  <a:pt x="11936" y="13223"/>
                  <a:pt x="12386" y="13689"/>
                  <a:pt x="12808" y="14075"/>
                </a:cubicBezTo>
                <a:cubicBezTo>
                  <a:pt x="13230" y="14461"/>
                  <a:pt x="14118" y="15344"/>
                  <a:pt x="14782" y="16038"/>
                </a:cubicBezTo>
                <a:cubicBezTo>
                  <a:pt x="15897" y="17204"/>
                  <a:pt x="16852" y="18170"/>
                  <a:pt x="19341" y="20653"/>
                </a:cubicBezTo>
                <a:cubicBezTo>
                  <a:pt x="19863" y="21174"/>
                  <a:pt x="20363" y="21600"/>
                  <a:pt x="20452" y="21600"/>
                </a:cubicBezTo>
                <a:cubicBezTo>
                  <a:pt x="20850" y="21600"/>
                  <a:pt x="21172" y="21269"/>
                  <a:pt x="21387" y="20636"/>
                </a:cubicBezTo>
                <a:cubicBezTo>
                  <a:pt x="21595" y="20022"/>
                  <a:pt x="21600" y="19942"/>
                  <a:pt x="21477" y="19323"/>
                </a:cubicBezTo>
                <a:lnTo>
                  <a:pt x="21346" y="18662"/>
                </a:lnTo>
                <a:lnTo>
                  <a:pt x="19608" y="17557"/>
                </a:lnTo>
                <a:cubicBezTo>
                  <a:pt x="18652" y="16948"/>
                  <a:pt x="16727" y="15529"/>
                  <a:pt x="15331" y="14405"/>
                </a:cubicBezTo>
                <a:cubicBezTo>
                  <a:pt x="11628" y="11421"/>
                  <a:pt x="7715" y="8201"/>
                  <a:pt x="7442" y="7913"/>
                </a:cubicBezTo>
                <a:cubicBezTo>
                  <a:pt x="7151" y="7606"/>
                  <a:pt x="6957" y="7024"/>
                  <a:pt x="6878" y="6225"/>
                </a:cubicBezTo>
                <a:cubicBezTo>
                  <a:pt x="6763" y="5061"/>
                  <a:pt x="6608" y="4502"/>
                  <a:pt x="6150" y="3601"/>
                </a:cubicBezTo>
                <a:cubicBezTo>
                  <a:pt x="5133" y="1600"/>
                  <a:pt x="3708" y="397"/>
                  <a:pt x="2030" y="128"/>
                </a:cubicBezTo>
                <a:cubicBezTo>
                  <a:pt x="1775" y="87"/>
                  <a:pt x="1610" y="50"/>
                  <a:pt x="1495" y="0"/>
                </a:cubicBezTo>
                <a:close/>
                <a:moveTo>
                  <a:pt x="0" y="5716"/>
                </a:moveTo>
                <a:lnTo>
                  <a:pt x="0" y="6009"/>
                </a:lnTo>
                <a:cubicBezTo>
                  <a:pt x="58" y="6094"/>
                  <a:pt x="153" y="6201"/>
                  <a:pt x="264" y="6297"/>
                </a:cubicBezTo>
                <a:cubicBezTo>
                  <a:pt x="407" y="6421"/>
                  <a:pt x="556" y="6559"/>
                  <a:pt x="706" y="6699"/>
                </a:cubicBezTo>
                <a:cubicBezTo>
                  <a:pt x="509" y="6449"/>
                  <a:pt x="251" y="6094"/>
                  <a:pt x="21" y="5747"/>
                </a:cubicBezTo>
                <a:lnTo>
                  <a:pt x="0" y="571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381" t="10505" r="2617" b="10377"/>
          <a:stretch>
            <a:fillRect/>
          </a:stretch>
        </p:blipFill>
        <p:spPr>
          <a:xfrm>
            <a:off x="2302925" y="113532"/>
            <a:ext cx="7939995" cy="8805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9" fill="norm" stroke="1" extrusionOk="0">
                <a:moveTo>
                  <a:pt x="10160" y="2"/>
                </a:moveTo>
                <a:cubicBezTo>
                  <a:pt x="9690" y="12"/>
                  <a:pt x="9603" y="62"/>
                  <a:pt x="9482" y="226"/>
                </a:cubicBezTo>
                <a:cubicBezTo>
                  <a:pt x="9386" y="357"/>
                  <a:pt x="9245" y="465"/>
                  <a:pt x="9169" y="465"/>
                </a:cubicBezTo>
                <a:cubicBezTo>
                  <a:pt x="9032" y="465"/>
                  <a:pt x="8267" y="1292"/>
                  <a:pt x="8267" y="1440"/>
                </a:cubicBezTo>
                <a:cubicBezTo>
                  <a:pt x="8267" y="1555"/>
                  <a:pt x="7426" y="1987"/>
                  <a:pt x="7016" y="2083"/>
                </a:cubicBezTo>
                <a:cubicBezTo>
                  <a:pt x="6355" y="2237"/>
                  <a:pt x="4162" y="3041"/>
                  <a:pt x="3862" y="3240"/>
                </a:cubicBezTo>
                <a:cubicBezTo>
                  <a:pt x="3444" y="3516"/>
                  <a:pt x="2498" y="4788"/>
                  <a:pt x="1487" y="6429"/>
                </a:cubicBezTo>
                <a:cubicBezTo>
                  <a:pt x="1013" y="7198"/>
                  <a:pt x="530" y="7923"/>
                  <a:pt x="414" y="8041"/>
                </a:cubicBezTo>
                <a:cubicBezTo>
                  <a:pt x="141" y="8318"/>
                  <a:pt x="8" y="8522"/>
                  <a:pt x="0" y="8691"/>
                </a:cubicBezTo>
                <a:cubicBezTo>
                  <a:pt x="-4" y="8792"/>
                  <a:pt x="37" y="8880"/>
                  <a:pt x="121" y="8964"/>
                </a:cubicBezTo>
                <a:cubicBezTo>
                  <a:pt x="366" y="9209"/>
                  <a:pt x="2224" y="10302"/>
                  <a:pt x="3148" y="10747"/>
                </a:cubicBezTo>
                <a:cubicBezTo>
                  <a:pt x="3508" y="10920"/>
                  <a:pt x="3954" y="11152"/>
                  <a:pt x="4139" y="11262"/>
                </a:cubicBezTo>
                <a:lnTo>
                  <a:pt x="4474" y="11461"/>
                </a:lnTo>
                <a:lnTo>
                  <a:pt x="4388" y="16531"/>
                </a:lnTo>
                <a:lnTo>
                  <a:pt x="4303" y="21599"/>
                </a:lnTo>
                <a:lnTo>
                  <a:pt x="10877" y="21592"/>
                </a:lnTo>
                <a:lnTo>
                  <a:pt x="17452" y="21583"/>
                </a:lnTo>
                <a:lnTo>
                  <a:pt x="17396" y="20617"/>
                </a:lnTo>
                <a:cubicBezTo>
                  <a:pt x="17365" y="20085"/>
                  <a:pt x="17270" y="17702"/>
                  <a:pt x="17183" y="15323"/>
                </a:cubicBezTo>
                <a:cubicBezTo>
                  <a:pt x="17014" y="10658"/>
                  <a:pt x="17018" y="10604"/>
                  <a:pt x="17592" y="10882"/>
                </a:cubicBezTo>
                <a:cubicBezTo>
                  <a:pt x="17850" y="11006"/>
                  <a:pt x="17959" y="10977"/>
                  <a:pt x="18695" y="10585"/>
                </a:cubicBezTo>
                <a:cubicBezTo>
                  <a:pt x="20329" y="9715"/>
                  <a:pt x="21596" y="8943"/>
                  <a:pt x="21596" y="8818"/>
                </a:cubicBezTo>
                <a:cubicBezTo>
                  <a:pt x="21596" y="8748"/>
                  <a:pt x="21417" y="8423"/>
                  <a:pt x="21198" y="8097"/>
                </a:cubicBezTo>
                <a:cubicBezTo>
                  <a:pt x="20979" y="7770"/>
                  <a:pt x="20247" y="6643"/>
                  <a:pt x="19573" y="5591"/>
                </a:cubicBezTo>
                <a:cubicBezTo>
                  <a:pt x="18820" y="4416"/>
                  <a:pt x="18191" y="3561"/>
                  <a:pt x="17941" y="3375"/>
                </a:cubicBezTo>
                <a:cubicBezTo>
                  <a:pt x="17717" y="3209"/>
                  <a:pt x="17148" y="2937"/>
                  <a:pt x="16678" y="2772"/>
                </a:cubicBezTo>
                <a:cubicBezTo>
                  <a:pt x="16208" y="2607"/>
                  <a:pt x="15583" y="2379"/>
                  <a:pt x="15289" y="2268"/>
                </a:cubicBezTo>
                <a:cubicBezTo>
                  <a:pt x="14994" y="2156"/>
                  <a:pt x="14529" y="2037"/>
                  <a:pt x="14256" y="2003"/>
                </a:cubicBezTo>
                <a:cubicBezTo>
                  <a:pt x="13918" y="1961"/>
                  <a:pt x="13575" y="1805"/>
                  <a:pt x="13185" y="1515"/>
                </a:cubicBezTo>
                <a:cubicBezTo>
                  <a:pt x="12676" y="1138"/>
                  <a:pt x="12046" y="440"/>
                  <a:pt x="11931" y="128"/>
                </a:cubicBezTo>
                <a:cubicBezTo>
                  <a:pt x="11907" y="65"/>
                  <a:pt x="11416" y="11"/>
                  <a:pt x="10774" y="3"/>
                </a:cubicBezTo>
                <a:cubicBezTo>
                  <a:pt x="10517" y="0"/>
                  <a:pt x="10317" y="-1"/>
                  <a:pt x="10160" y="2"/>
                </a:cubicBezTo>
                <a:close/>
                <a:moveTo>
                  <a:pt x="10500" y="1396"/>
                </a:moveTo>
                <a:lnTo>
                  <a:pt x="10615" y="1457"/>
                </a:lnTo>
                <a:cubicBezTo>
                  <a:pt x="10632" y="1455"/>
                  <a:pt x="10648" y="1454"/>
                  <a:pt x="10666" y="1454"/>
                </a:cubicBezTo>
                <a:cubicBezTo>
                  <a:pt x="10852" y="1446"/>
                  <a:pt x="10995" y="1442"/>
                  <a:pt x="11113" y="1445"/>
                </a:cubicBezTo>
                <a:cubicBezTo>
                  <a:pt x="11467" y="1453"/>
                  <a:pt x="11585" y="1522"/>
                  <a:pt x="11885" y="1759"/>
                </a:cubicBezTo>
                <a:cubicBezTo>
                  <a:pt x="12327" y="2110"/>
                  <a:pt x="12416" y="2370"/>
                  <a:pt x="12170" y="2593"/>
                </a:cubicBezTo>
                <a:cubicBezTo>
                  <a:pt x="12041" y="2709"/>
                  <a:pt x="11934" y="2736"/>
                  <a:pt x="11797" y="2674"/>
                </a:cubicBezTo>
                <a:cubicBezTo>
                  <a:pt x="11725" y="2704"/>
                  <a:pt x="11628" y="2721"/>
                  <a:pt x="11499" y="2721"/>
                </a:cubicBezTo>
                <a:cubicBezTo>
                  <a:pt x="11470" y="2721"/>
                  <a:pt x="11427" y="2724"/>
                  <a:pt x="11394" y="2725"/>
                </a:cubicBezTo>
                <a:cubicBezTo>
                  <a:pt x="11259" y="2739"/>
                  <a:pt x="11110" y="2747"/>
                  <a:pt x="10950" y="2751"/>
                </a:cubicBezTo>
                <a:cubicBezTo>
                  <a:pt x="10904" y="2756"/>
                  <a:pt x="10848" y="2759"/>
                  <a:pt x="10809" y="2764"/>
                </a:cubicBezTo>
                <a:cubicBezTo>
                  <a:pt x="10548" y="2797"/>
                  <a:pt x="9991" y="2755"/>
                  <a:pt x="9475" y="2685"/>
                </a:cubicBezTo>
                <a:cubicBezTo>
                  <a:pt x="9217" y="2655"/>
                  <a:pt x="8986" y="2618"/>
                  <a:pt x="8795" y="2571"/>
                </a:cubicBezTo>
                <a:cubicBezTo>
                  <a:pt x="8752" y="2561"/>
                  <a:pt x="8717" y="2551"/>
                  <a:pt x="8680" y="2541"/>
                </a:cubicBezTo>
                <a:cubicBezTo>
                  <a:pt x="8648" y="2532"/>
                  <a:pt x="8608" y="2524"/>
                  <a:pt x="8580" y="2514"/>
                </a:cubicBezTo>
                <a:cubicBezTo>
                  <a:pt x="8573" y="2512"/>
                  <a:pt x="8571" y="2509"/>
                  <a:pt x="8565" y="2507"/>
                </a:cubicBezTo>
                <a:cubicBezTo>
                  <a:pt x="8564" y="2507"/>
                  <a:pt x="8564" y="2507"/>
                  <a:pt x="8564" y="2507"/>
                </a:cubicBezTo>
                <a:lnTo>
                  <a:pt x="8206" y="2381"/>
                </a:lnTo>
                <a:lnTo>
                  <a:pt x="8366" y="2265"/>
                </a:lnTo>
                <a:cubicBezTo>
                  <a:pt x="8378" y="2249"/>
                  <a:pt x="8385" y="2237"/>
                  <a:pt x="8402" y="2218"/>
                </a:cubicBezTo>
                <a:cubicBezTo>
                  <a:pt x="8576" y="2028"/>
                  <a:pt x="9344" y="1702"/>
                  <a:pt x="9928" y="1549"/>
                </a:cubicBezTo>
                <a:cubicBezTo>
                  <a:pt x="9945" y="1543"/>
                  <a:pt x="9971" y="1537"/>
                  <a:pt x="9996" y="1531"/>
                </a:cubicBezTo>
                <a:cubicBezTo>
                  <a:pt x="10021" y="1524"/>
                  <a:pt x="10044" y="1519"/>
                  <a:pt x="10068" y="1514"/>
                </a:cubicBezTo>
                <a:cubicBezTo>
                  <a:pt x="10087" y="1510"/>
                  <a:pt x="10101" y="1507"/>
                  <a:pt x="10122" y="1503"/>
                </a:cubicBezTo>
                <a:cubicBezTo>
                  <a:pt x="10136" y="1501"/>
                  <a:pt x="10150" y="1498"/>
                  <a:pt x="10163" y="1496"/>
                </a:cubicBezTo>
                <a:lnTo>
                  <a:pt x="10500" y="139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11418" y="-4950031"/>
            <a:ext cx="16857404" cy="1685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381" t="10505" r="2617" b="10377"/>
          <a:stretch>
            <a:fillRect/>
          </a:stretch>
        </p:blipFill>
        <p:spPr>
          <a:xfrm>
            <a:off x="2302925" y="113532"/>
            <a:ext cx="7939995" cy="8805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9" fill="norm" stroke="1" extrusionOk="0">
                <a:moveTo>
                  <a:pt x="10160" y="2"/>
                </a:moveTo>
                <a:cubicBezTo>
                  <a:pt x="9690" y="12"/>
                  <a:pt x="9603" y="62"/>
                  <a:pt x="9482" y="226"/>
                </a:cubicBezTo>
                <a:cubicBezTo>
                  <a:pt x="9386" y="357"/>
                  <a:pt x="9245" y="465"/>
                  <a:pt x="9169" y="465"/>
                </a:cubicBezTo>
                <a:cubicBezTo>
                  <a:pt x="9032" y="465"/>
                  <a:pt x="8267" y="1292"/>
                  <a:pt x="8267" y="1440"/>
                </a:cubicBezTo>
                <a:cubicBezTo>
                  <a:pt x="8267" y="1555"/>
                  <a:pt x="7426" y="1987"/>
                  <a:pt x="7016" y="2083"/>
                </a:cubicBezTo>
                <a:cubicBezTo>
                  <a:pt x="6355" y="2237"/>
                  <a:pt x="4162" y="3041"/>
                  <a:pt x="3862" y="3240"/>
                </a:cubicBezTo>
                <a:cubicBezTo>
                  <a:pt x="3444" y="3516"/>
                  <a:pt x="2498" y="4788"/>
                  <a:pt x="1487" y="6429"/>
                </a:cubicBezTo>
                <a:cubicBezTo>
                  <a:pt x="1013" y="7198"/>
                  <a:pt x="530" y="7923"/>
                  <a:pt x="414" y="8041"/>
                </a:cubicBezTo>
                <a:cubicBezTo>
                  <a:pt x="141" y="8318"/>
                  <a:pt x="8" y="8522"/>
                  <a:pt x="0" y="8691"/>
                </a:cubicBezTo>
                <a:cubicBezTo>
                  <a:pt x="-4" y="8792"/>
                  <a:pt x="37" y="8880"/>
                  <a:pt x="121" y="8964"/>
                </a:cubicBezTo>
                <a:cubicBezTo>
                  <a:pt x="366" y="9209"/>
                  <a:pt x="2224" y="10302"/>
                  <a:pt x="3148" y="10747"/>
                </a:cubicBezTo>
                <a:cubicBezTo>
                  <a:pt x="3508" y="10920"/>
                  <a:pt x="3954" y="11152"/>
                  <a:pt x="4139" y="11262"/>
                </a:cubicBezTo>
                <a:lnTo>
                  <a:pt x="4474" y="11461"/>
                </a:lnTo>
                <a:lnTo>
                  <a:pt x="4388" y="16531"/>
                </a:lnTo>
                <a:lnTo>
                  <a:pt x="4303" y="21599"/>
                </a:lnTo>
                <a:lnTo>
                  <a:pt x="10877" y="21592"/>
                </a:lnTo>
                <a:lnTo>
                  <a:pt x="17452" y="21583"/>
                </a:lnTo>
                <a:lnTo>
                  <a:pt x="17396" y="20617"/>
                </a:lnTo>
                <a:cubicBezTo>
                  <a:pt x="17365" y="20085"/>
                  <a:pt x="17270" y="17702"/>
                  <a:pt x="17183" y="15323"/>
                </a:cubicBezTo>
                <a:cubicBezTo>
                  <a:pt x="17014" y="10658"/>
                  <a:pt x="17018" y="10604"/>
                  <a:pt x="17592" y="10882"/>
                </a:cubicBezTo>
                <a:cubicBezTo>
                  <a:pt x="17850" y="11006"/>
                  <a:pt x="17959" y="10977"/>
                  <a:pt x="18695" y="10585"/>
                </a:cubicBezTo>
                <a:cubicBezTo>
                  <a:pt x="20329" y="9715"/>
                  <a:pt x="21596" y="8943"/>
                  <a:pt x="21596" y="8818"/>
                </a:cubicBezTo>
                <a:cubicBezTo>
                  <a:pt x="21596" y="8748"/>
                  <a:pt x="21417" y="8423"/>
                  <a:pt x="21198" y="8097"/>
                </a:cubicBezTo>
                <a:cubicBezTo>
                  <a:pt x="20979" y="7770"/>
                  <a:pt x="20247" y="6643"/>
                  <a:pt x="19573" y="5591"/>
                </a:cubicBezTo>
                <a:cubicBezTo>
                  <a:pt x="18820" y="4416"/>
                  <a:pt x="18191" y="3561"/>
                  <a:pt x="17941" y="3375"/>
                </a:cubicBezTo>
                <a:cubicBezTo>
                  <a:pt x="17717" y="3209"/>
                  <a:pt x="17148" y="2937"/>
                  <a:pt x="16678" y="2772"/>
                </a:cubicBezTo>
                <a:cubicBezTo>
                  <a:pt x="16208" y="2607"/>
                  <a:pt x="15583" y="2379"/>
                  <a:pt x="15289" y="2268"/>
                </a:cubicBezTo>
                <a:cubicBezTo>
                  <a:pt x="14994" y="2156"/>
                  <a:pt x="14529" y="2037"/>
                  <a:pt x="14256" y="2003"/>
                </a:cubicBezTo>
                <a:cubicBezTo>
                  <a:pt x="13918" y="1961"/>
                  <a:pt x="13575" y="1805"/>
                  <a:pt x="13185" y="1515"/>
                </a:cubicBezTo>
                <a:cubicBezTo>
                  <a:pt x="12676" y="1138"/>
                  <a:pt x="12046" y="440"/>
                  <a:pt x="11931" y="128"/>
                </a:cubicBezTo>
                <a:cubicBezTo>
                  <a:pt x="11907" y="65"/>
                  <a:pt x="11416" y="11"/>
                  <a:pt x="10774" y="3"/>
                </a:cubicBezTo>
                <a:cubicBezTo>
                  <a:pt x="10517" y="0"/>
                  <a:pt x="10317" y="-1"/>
                  <a:pt x="10160" y="2"/>
                </a:cubicBezTo>
                <a:close/>
                <a:moveTo>
                  <a:pt x="10500" y="1396"/>
                </a:moveTo>
                <a:lnTo>
                  <a:pt x="10615" y="1457"/>
                </a:lnTo>
                <a:cubicBezTo>
                  <a:pt x="10632" y="1455"/>
                  <a:pt x="10648" y="1454"/>
                  <a:pt x="10666" y="1454"/>
                </a:cubicBezTo>
                <a:cubicBezTo>
                  <a:pt x="10852" y="1446"/>
                  <a:pt x="10995" y="1442"/>
                  <a:pt x="11113" y="1445"/>
                </a:cubicBezTo>
                <a:cubicBezTo>
                  <a:pt x="11467" y="1453"/>
                  <a:pt x="11585" y="1522"/>
                  <a:pt x="11885" y="1759"/>
                </a:cubicBezTo>
                <a:cubicBezTo>
                  <a:pt x="12327" y="2110"/>
                  <a:pt x="12416" y="2370"/>
                  <a:pt x="12170" y="2593"/>
                </a:cubicBezTo>
                <a:cubicBezTo>
                  <a:pt x="12041" y="2709"/>
                  <a:pt x="11934" y="2736"/>
                  <a:pt x="11797" y="2674"/>
                </a:cubicBezTo>
                <a:cubicBezTo>
                  <a:pt x="11725" y="2704"/>
                  <a:pt x="11628" y="2721"/>
                  <a:pt x="11499" y="2721"/>
                </a:cubicBezTo>
                <a:cubicBezTo>
                  <a:pt x="11470" y="2721"/>
                  <a:pt x="11427" y="2724"/>
                  <a:pt x="11394" y="2725"/>
                </a:cubicBezTo>
                <a:cubicBezTo>
                  <a:pt x="11259" y="2739"/>
                  <a:pt x="11110" y="2747"/>
                  <a:pt x="10950" y="2751"/>
                </a:cubicBezTo>
                <a:cubicBezTo>
                  <a:pt x="10904" y="2756"/>
                  <a:pt x="10848" y="2759"/>
                  <a:pt x="10809" y="2764"/>
                </a:cubicBezTo>
                <a:cubicBezTo>
                  <a:pt x="10548" y="2797"/>
                  <a:pt x="9991" y="2755"/>
                  <a:pt x="9475" y="2685"/>
                </a:cubicBezTo>
                <a:cubicBezTo>
                  <a:pt x="9217" y="2655"/>
                  <a:pt x="8986" y="2618"/>
                  <a:pt x="8795" y="2571"/>
                </a:cubicBezTo>
                <a:cubicBezTo>
                  <a:pt x="8752" y="2561"/>
                  <a:pt x="8717" y="2551"/>
                  <a:pt x="8680" y="2541"/>
                </a:cubicBezTo>
                <a:cubicBezTo>
                  <a:pt x="8648" y="2532"/>
                  <a:pt x="8608" y="2524"/>
                  <a:pt x="8580" y="2514"/>
                </a:cubicBezTo>
                <a:cubicBezTo>
                  <a:pt x="8573" y="2512"/>
                  <a:pt x="8571" y="2509"/>
                  <a:pt x="8565" y="2507"/>
                </a:cubicBezTo>
                <a:cubicBezTo>
                  <a:pt x="8564" y="2507"/>
                  <a:pt x="8564" y="2507"/>
                  <a:pt x="8564" y="2507"/>
                </a:cubicBezTo>
                <a:lnTo>
                  <a:pt x="8206" y="2381"/>
                </a:lnTo>
                <a:lnTo>
                  <a:pt x="8366" y="2265"/>
                </a:lnTo>
                <a:cubicBezTo>
                  <a:pt x="8378" y="2249"/>
                  <a:pt x="8385" y="2237"/>
                  <a:pt x="8402" y="2218"/>
                </a:cubicBezTo>
                <a:cubicBezTo>
                  <a:pt x="8576" y="2028"/>
                  <a:pt x="9344" y="1702"/>
                  <a:pt x="9928" y="1549"/>
                </a:cubicBezTo>
                <a:cubicBezTo>
                  <a:pt x="9945" y="1543"/>
                  <a:pt x="9971" y="1537"/>
                  <a:pt x="9996" y="1531"/>
                </a:cubicBezTo>
                <a:cubicBezTo>
                  <a:pt x="10021" y="1524"/>
                  <a:pt x="10044" y="1519"/>
                  <a:pt x="10068" y="1514"/>
                </a:cubicBezTo>
                <a:cubicBezTo>
                  <a:pt x="10087" y="1510"/>
                  <a:pt x="10101" y="1507"/>
                  <a:pt x="10122" y="1503"/>
                </a:cubicBezTo>
                <a:cubicBezTo>
                  <a:pt x="10136" y="1501"/>
                  <a:pt x="10150" y="1498"/>
                  <a:pt x="10163" y="1496"/>
                </a:cubicBezTo>
                <a:lnTo>
                  <a:pt x="10500" y="139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3217" t="26222" r="3306" b="19740"/>
          <a:stretch>
            <a:fillRect/>
          </a:stretch>
        </p:blipFill>
        <p:spPr>
          <a:xfrm>
            <a:off x="1802058" y="2421565"/>
            <a:ext cx="10270143" cy="593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2" h="21316" fill="norm" stroke="1" extrusionOk="0">
                <a:moveTo>
                  <a:pt x="10953" y="6"/>
                </a:moveTo>
                <a:cubicBezTo>
                  <a:pt x="6639" y="-118"/>
                  <a:pt x="2421" y="1708"/>
                  <a:pt x="801" y="4792"/>
                </a:cubicBezTo>
                <a:cubicBezTo>
                  <a:pt x="-294" y="6879"/>
                  <a:pt x="-269" y="8634"/>
                  <a:pt x="889" y="10816"/>
                </a:cubicBezTo>
                <a:cubicBezTo>
                  <a:pt x="1249" y="11495"/>
                  <a:pt x="1738" y="12558"/>
                  <a:pt x="1973" y="13175"/>
                </a:cubicBezTo>
                <a:cubicBezTo>
                  <a:pt x="2691" y="15056"/>
                  <a:pt x="3740" y="16609"/>
                  <a:pt x="5122" y="17835"/>
                </a:cubicBezTo>
                <a:cubicBezTo>
                  <a:pt x="5790" y="18427"/>
                  <a:pt x="6324" y="19010"/>
                  <a:pt x="6309" y="19130"/>
                </a:cubicBezTo>
                <a:cubicBezTo>
                  <a:pt x="6213" y="19893"/>
                  <a:pt x="6898" y="20645"/>
                  <a:pt x="8074" y="21069"/>
                </a:cubicBezTo>
                <a:cubicBezTo>
                  <a:pt x="9218" y="21482"/>
                  <a:pt x="12455" y="21353"/>
                  <a:pt x="13414" y="20857"/>
                </a:cubicBezTo>
                <a:cubicBezTo>
                  <a:pt x="14362" y="20366"/>
                  <a:pt x="14647" y="20014"/>
                  <a:pt x="14647" y="19337"/>
                </a:cubicBezTo>
                <a:cubicBezTo>
                  <a:pt x="14647" y="18833"/>
                  <a:pt x="14729" y="18722"/>
                  <a:pt x="15817" y="17741"/>
                </a:cubicBezTo>
                <a:cubicBezTo>
                  <a:pt x="17059" y="16621"/>
                  <a:pt x="18176" y="14985"/>
                  <a:pt x="18787" y="13390"/>
                </a:cubicBezTo>
                <a:cubicBezTo>
                  <a:pt x="18952" y="12959"/>
                  <a:pt x="19378" y="12128"/>
                  <a:pt x="19733" y="11544"/>
                </a:cubicBezTo>
                <a:cubicBezTo>
                  <a:pt x="21215" y="9108"/>
                  <a:pt x="21306" y="6355"/>
                  <a:pt x="19970" y="4339"/>
                </a:cubicBezTo>
                <a:cubicBezTo>
                  <a:pt x="19057" y="2961"/>
                  <a:pt x="17073" y="1491"/>
                  <a:pt x="15205" y="807"/>
                </a:cubicBezTo>
                <a:cubicBezTo>
                  <a:pt x="13839" y="306"/>
                  <a:pt x="12391" y="48"/>
                  <a:pt x="10953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57941" y="-4993952"/>
            <a:ext cx="17926132" cy="17926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3217" t="26222" r="3306" b="19740"/>
          <a:stretch>
            <a:fillRect/>
          </a:stretch>
        </p:blipFill>
        <p:spPr>
          <a:xfrm>
            <a:off x="1802058" y="2421565"/>
            <a:ext cx="10270143" cy="5936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2" h="21316" fill="norm" stroke="1" extrusionOk="0">
                <a:moveTo>
                  <a:pt x="10953" y="6"/>
                </a:moveTo>
                <a:cubicBezTo>
                  <a:pt x="6639" y="-118"/>
                  <a:pt x="2421" y="1708"/>
                  <a:pt x="801" y="4792"/>
                </a:cubicBezTo>
                <a:cubicBezTo>
                  <a:pt x="-294" y="6879"/>
                  <a:pt x="-269" y="8634"/>
                  <a:pt x="889" y="10816"/>
                </a:cubicBezTo>
                <a:cubicBezTo>
                  <a:pt x="1249" y="11495"/>
                  <a:pt x="1738" y="12558"/>
                  <a:pt x="1973" y="13175"/>
                </a:cubicBezTo>
                <a:cubicBezTo>
                  <a:pt x="2691" y="15056"/>
                  <a:pt x="3740" y="16609"/>
                  <a:pt x="5122" y="17835"/>
                </a:cubicBezTo>
                <a:cubicBezTo>
                  <a:pt x="5790" y="18427"/>
                  <a:pt x="6324" y="19010"/>
                  <a:pt x="6309" y="19130"/>
                </a:cubicBezTo>
                <a:cubicBezTo>
                  <a:pt x="6213" y="19893"/>
                  <a:pt x="6898" y="20645"/>
                  <a:pt x="8074" y="21069"/>
                </a:cubicBezTo>
                <a:cubicBezTo>
                  <a:pt x="9218" y="21482"/>
                  <a:pt x="12455" y="21353"/>
                  <a:pt x="13414" y="20857"/>
                </a:cubicBezTo>
                <a:cubicBezTo>
                  <a:pt x="14362" y="20366"/>
                  <a:pt x="14647" y="20014"/>
                  <a:pt x="14647" y="19337"/>
                </a:cubicBezTo>
                <a:cubicBezTo>
                  <a:pt x="14647" y="18833"/>
                  <a:pt x="14729" y="18722"/>
                  <a:pt x="15817" y="17741"/>
                </a:cubicBezTo>
                <a:cubicBezTo>
                  <a:pt x="17059" y="16621"/>
                  <a:pt x="18176" y="14985"/>
                  <a:pt x="18787" y="13390"/>
                </a:cubicBezTo>
                <a:cubicBezTo>
                  <a:pt x="18952" y="12959"/>
                  <a:pt x="19378" y="12128"/>
                  <a:pt x="19733" y="11544"/>
                </a:cubicBezTo>
                <a:cubicBezTo>
                  <a:pt x="21215" y="9108"/>
                  <a:pt x="21306" y="6355"/>
                  <a:pt x="19970" y="4339"/>
                </a:cubicBezTo>
                <a:cubicBezTo>
                  <a:pt x="19057" y="2961"/>
                  <a:pt x="17073" y="1491"/>
                  <a:pt x="15205" y="807"/>
                </a:cubicBezTo>
                <a:cubicBezTo>
                  <a:pt x="13839" y="306"/>
                  <a:pt x="12391" y="48"/>
                  <a:pt x="10953" y="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