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  <p:sldMasterId id="2147483682" r:id="rId6"/>
    <p:sldMasterId id="2147483736" r:id="rId7"/>
    <p:sldMasterId id="2147483758" r:id="rId8"/>
    <p:sldMasterId id="2147483770" r:id="rId9"/>
    <p:sldMasterId id="2147483782" r:id="rId10"/>
  </p:sldMasterIdLst>
  <p:notesMasterIdLst>
    <p:notesMasterId r:id="rId36"/>
  </p:notesMasterIdLst>
  <p:sldIdLst>
    <p:sldId id="319" r:id="rId11"/>
    <p:sldId id="305" r:id="rId12"/>
    <p:sldId id="1289" r:id="rId13"/>
    <p:sldId id="270" r:id="rId14"/>
    <p:sldId id="1285" r:id="rId15"/>
    <p:sldId id="297" r:id="rId16"/>
    <p:sldId id="291" r:id="rId17"/>
    <p:sldId id="1290" r:id="rId18"/>
    <p:sldId id="264" r:id="rId19"/>
    <p:sldId id="298" r:id="rId20"/>
    <p:sldId id="266" r:id="rId21"/>
    <p:sldId id="1210" r:id="rId22"/>
    <p:sldId id="1211" r:id="rId23"/>
    <p:sldId id="1225" r:id="rId24"/>
    <p:sldId id="290" r:id="rId25"/>
    <p:sldId id="292" r:id="rId26"/>
    <p:sldId id="259" r:id="rId27"/>
    <p:sldId id="263" r:id="rId28"/>
    <p:sldId id="285" r:id="rId29"/>
    <p:sldId id="286" r:id="rId30"/>
    <p:sldId id="287" r:id="rId31"/>
    <p:sldId id="288" r:id="rId32"/>
    <p:sldId id="289" r:id="rId33"/>
    <p:sldId id="1286" r:id="rId34"/>
    <p:sldId id="1287" r:id="rId3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1A1A1A"/>
    <a:srgbClr val="4CDA1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353" autoAdjust="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C6DBDFE-DD3D-4291-A404-1B97A83A6EA8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509964-BFF1-4843-BBE3-182FDD1BD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7A178-C1D7-4232-8333-64559FF03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5415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820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1492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1229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820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317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40744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74309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60857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3153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9F6B1E-F091-421E-9A2B-9BD7B4EF5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52382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40373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59886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981039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42961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6663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94607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830C2F-D4E9-48A6-8BB3-73201F228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EF78604-828A-4CAC-945D-C7E7E0BF4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2BD18D-1AFA-4209-8CC8-3B0A688D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0363-F6C7-470F-A5CC-02FD958F4EF8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A29E3C-5FE8-4E4A-93B8-C5B913F1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9AEA94-A112-4737-907C-F25333AA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8C92-3349-4A26-BAF5-9689542824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53811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E9A01B-F106-4492-8894-3C9DF35E9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4B29F9-EB22-49B8-8D56-5D61D11CA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F86DBA-60C4-4811-82F5-10747BFC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B134BB-FCA2-43EB-BAA1-D835A8E5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AE8812-A234-4B4D-864E-B8CEB873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53987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0EC214-E7E0-4CC4-AC5D-05BA2ABA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E9C43D-D29B-471E-9327-1F533F733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653A32-1A3A-4809-8017-88515BFC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130426-28DB-4194-B79A-81685C8F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3F6C91-6D5F-4759-AE5D-66FA2B71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82661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D135DF-7D62-4F16-83D2-6C632DC64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20C77B-FD73-4BA9-BBE9-E2826EFD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053B8F-DDA2-4D94-B817-EE62476F1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041C15F-095A-4B21-AD7B-81752D01C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D517625-4BA4-4A27-B1FE-5D5BE07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60325A-1B4A-41D6-87D4-1955B7DD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C76699-02D9-4526-BBE9-C3BD5276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95816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10199A-4D2D-47A4-8A10-68057BF5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3578648-E576-4392-9E96-D609E333A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3E04D4-1E23-4AF6-B1E7-DC6C14FA7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32521B5-DB20-4064-987A-348FE4988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D43E4EA-1F5C-4143-B877-8B4DB2A30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BAB59E4-1E9C-43D6-A51E-CED1F509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C16F7B-C1E4-4692-AF32-248D1D0A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D3F626E-5DC4-4BF0-A5A4-D9B299FB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20252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20E444-1A19-4A7F-8A6F-30E0F2E1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D2698F9-542B-4836-A305-E7DB7616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52B078B-7BF3-45B0-86BB-0B9216D3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80057BF-CA41-488C-87CE-8F0084F7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39781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B84153C-98E2-4601-AAE8-2862EC66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EEC4328-3777-4D55-8065-708E3798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A019F8-4627-4DCD-810E-2CD64D2F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04024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D18084-8B1F-44C2-84AA-BFF1462A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EF8505-A007-4AA1-AE2C-A9135660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5FBD78-C09F-45EC-88C3-86A6CD2C1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76C572-C9E0-42B0-86B3-3EF3A8FF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D2AC56-DF0F-42F9-B294-5922F3A7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40AB9F-D0E8-4784-9817-42B777C0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76693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06E641-50F8-468F-8FDE-85CFA83A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0A23AAC-EC0A-4803-9234-625CC6427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4B4D0D-0E53-4A5A-9B96-A5C5FD481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16B7F2-D0ED-4371-81BA-A06F8E4C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576D097-EE89-480D-9A5C-D479E906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ECEBC5-9381-474E-9523-9142C0F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30910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997293-A30E-415C-B11E-538C1E41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A3946B-DF75-4B04-B47D-41AD6AE93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BA4802-9DAF-4A98-B1F0-CD89348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229FE5-2C14-4683-A2AD-5A5DDE0B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F39843-5A59-4E8D-98E4-BD916684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6268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60C2D79-161D-4960-9850-FAE6FAF61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73F87BC-EA41-43C6-95E6-C1D9ED603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0F1FC9-39D6-4EBC-8806-C0CB98E0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CBD7F7-1C71-4506-9EDE-36961B1A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2E71AD-3672-4EF4-9E10-C595DFB6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28862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1084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0DDEE4-501F-4F2A-98B9-A7345F622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F9B4C4-16C2-4AD3-9238-2E47F3F8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F284A-5CF3-44A6-8E2D-90FC14641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100C2-3FF0-4EB8-8EF3-63CF3145B9FF}"/>
              </a:ext>
            </a:extLst>
          </p:cNvPr>
          <p:cNvSpPr/>
          <p:nvPr userDrawn="1"/>
        </p:nvSpPr>
        <p:spPr>
          <a:xfrm>
            <a:off x="880497" y="3715129"/>
            <a:ext cx="2977098" cy="284751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844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71667-3776-4440-9852-9A7963B7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2B3AA8-306C-4C07-9264-7C0EB1DB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27D8F-B1C7-4546-B29B-2FD067EC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320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85E0-4160-415D-A5CD-77E39A7A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5CC0-B244-4FE9-87FB-333E70ED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D50AE-97BE-4186-9934-8A235401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B1A4-7636-46A0-989A-87C32867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3E25-51B3-4F50-AB63-C684C846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A8085-6F90-4FC6-863A-7A1D2E9D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828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40EE-FB98-4769-A394-DD99B6DA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DCE9A-C456-4C9E-92EE-A9CF42C88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FE6D-63E2-4DD4-A2CF-9FB2D190B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85D7-95C8-469E-8972-5BBDED52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8A222-9BC6-4C67-9ED7-53F56429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0530-CE21-4DAC-B811-7E3EE2CD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372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BE2B-2462-4C0D-BD6C-534B3D32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89072-26B1-4709-A3F3-FD20623D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0565B-8614-40D3-B590-7FE2E32E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0F12F-EA35-4214-88F6-A46E8699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6BD3F-EF0C-44D3-93A8-43098F82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05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1A12F-31A5-429C-BEA7-66E30C5E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6D24B-2188-487F-B3D4-FB63EC635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B0D3-B1B5-4C16-B89D-32BE3220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29EBD-C3A7-43F8-B0FE-785613EF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01722-D498-4932-A838-C3C43946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341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3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07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21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15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19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18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3458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04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55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77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3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85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3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1211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1927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0527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24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3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61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3680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79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7283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37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97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2555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66104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84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0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05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3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17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75629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05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3480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12376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532382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47639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3639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090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50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54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693608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8904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5409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99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6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52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8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23484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745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35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3147448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304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57723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4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819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7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7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14969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45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51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15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7997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68167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78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2156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851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3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1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119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4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71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1666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0246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328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05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006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37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2A403-F669-4D2D-BE20-6D0694AB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B76A0-7BC8-45DD-9F1A-74FEC0F34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C1C6C-7599-4C5B-B2B3-C534F9DD5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DBF5F-CEC3-4859-9682-BD3BB5DE3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C8BA-1819-4D98-A377-3B9C79247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1206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5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3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0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80DEBDB-0837-4C8E-9575-17F8F0D1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14D69D-E507-4775-BDEC-E145A1EF9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E16E44-345F-4A54-9EFF-56A5F882D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986A45-03EB-435B-8209-9757CFF7A0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F6AF04-727A-4D32-B94C-33AA19693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DD9EC8-8FD7-4E60-80C6-D4712966A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7081D0-CB82-4BCE-8853-977A5A1E47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2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slide" Target="slide23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4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(9-8):</a:t>
            </a:r>
            <a:r>
              <a:rPr lang="ar-KW" sz="4400" dirty="0"/>
              <a:t> </a:t>
            </a:r>
            <a:r>
              <a:rPr lang="ar-KW" sz="4400" dirty="0">
                <a:solidFill>
                  <a:srgbClr val="FF0000"/>
                </a:solidFill>
              </a:rPr>
              <a:t>حل معادلات تتضمن عمليات جمع وطرح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>
                <a:solidFill>
                  <a:srgbClr val="FF0000"/>
                </a:solidFill>
              </a:rPr>
              <a:t>/</a:t>
            </a:r>
            <a:r>
              <a:rPr lang="ar-KW" sz="4400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A2ABEF6-6095-3067-E2AF-15306E77A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827" y="353012"/>
            <a:ext cx="1752524" cy="1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Rectangle">
            <a:extLst>
              <a:ext uri="{FF2B5EF4-FFF2-40B4-BE49-F238E27FC236}">
                <a16:creationId xmlns:a16="http://schemas.microsoft.com/office/drawing/2014/main" id="{EC5FDEEE-9918-437A-A8D7-3D935C11D2AB}"/>
              </a:ext>
            </a:extLst>
          </p:cNvPr>
          <p:cNvGrpSpPr/>
          <p:nvPr/>
        </p:nvGrpSpPr>
        <p:grpSpPr>
          <a:xfrm>
            <a:off x="182880" y="15241"/>
            <a:ext cx="12009120" cy="6858000"/>
            <a:chOff x="0" y="0"/>
            <a:chExt cx="9361222" cy="7074304"/>
          </a:xfrm>
        </p:grpSpPr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B0D11FFD-F246-4515-AEAA-EB39A621349F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74" name="Rectangle Rectangle" descr="Rectangle Rectangle">
              <a:extLst>
                <a:ext uri="{FF2B5EF4-FFF2-40B4-BE49-F238E27FC236}">
                  <a16:creationId xmlns:a16="http://schemas.microsoft.com/office/drawing/2014/main" id="{EFA2C047-8DCB-4FEB-BDE9-C65B97C15A2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pic>
        <p:nvPicPr>
          <p:cNvPr id="71" name="IMG_3442.jpeg" descr="IMG_3442.jpeg">
            <a:extLst>
              <a:ext uri="{FF2B5EF4-FFF2-40B4-BE49-F238E27FC236}">
                <a16:creationId xmlns:a16="http://schemas.microsoft.com/office/drawing/2014/main" id="{AAFFE6CF-6740-4909-B21A-25C02112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7" t="5333" r="74640" b="52190"/>
          <a:stretch>
            <a:fillRect/>
          </a:stretch>
        </p:blipFill>
        <p:spPr>
          <a:xfrm>
            <a:off x="11201400" y="160188"/>
            <a:ext cx="868680" cy="1891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596" extrusionOk="0">
                <a:moveTo>
                  <a:pt x="8347" y="0"/>
                </a:moveTo>
                <a:cubicBezTo>
                  <a:pt x="6847" y="-4"/>
                  <a:pt x="5271" y="234"/>
                  <a:pt x="4186" y="629"/>
                </a:cubicBezTo>
                <a:cubicBezTo>
                  <a:pt x="3890" y="736"/>
                  <a:pt x="3754" y="743"/>
                  <a:pt x="3676" y="655"/>
                </a:cubicBezTo>
                <a:cubicBezTo>
                  <a:pt x="3609" y="579"/>
                  <a:pt x="3491" y="641"/>
                  <a:pt x="3355" y="824"/>
                </a:cubicBezTo>
                <a:cubicBezTo>
                  <a:pt x="3176" y="1065"/>
                  <a:pt x="3073" y="1101"/>
                  <a:pt x="2738" y="1043"/>
                </a:cubicBezTo>
                <a:cubicBezTo>
                  <a:pt x="2423" y="988"/>
                  <a:pt x="2376" y="1000"/>
                  <a:pt x="2518" y="1102"/>
                </a:cubicBezTo>
                <a:cubicBezTo>
                  <a:pt x="2659" y="1203"/>
                  <a:pt x="2564" y="1338"/>
                  <a:pt x="2084" y="1717"/>
                </a:cubicBezTo>
                <a:cubicBezTo>
                  <a:pt x="1746" y="1985"/>
                  <a:pt x="1292" y="2465"/>
                  <a:pt x="1077" y="2785"/>
                </a:cubicBezTo>
                <a:cubicBezTo>
                  <a:pt x="685" y="3366"/>
                  <a:pt x="684" y="3369"/>
                  <a:pt x="608" y="6802"/>
                </a:cubicBezTo>
                <a:cubicBezTo>
                  <a:pt x="541" y="9820"/>
                  <a:pt x="499" y="10278"/>
                  <a:pt x="266" y="10580"/>
                </a:cubicBezTo>
                <a:lnTo>
                  <a:pt x="0" y="10924"/>
                </a:lnTo>
                <a:lnTo>
                  <a:pt x="702" y="10924"/>
                </a:lnTo>
                <a:cubicBezTo>
                  <a:pt x="1195" y="10924"/>
                  <a:pt x="1459" y="10869"/>
                  <a:pt x="1596" y="10739"/>
                </a:cubicBezTo>
                <a:cubicBezTo>
                  <a:pt x="1780" y="10563"/>
                  <a:pt x="1795" y="10563"/>
                  <a:pt x="1892" y="10739"/>
                </a:cubicBezTo>
                <a:cubicBezTo>
                  <a:pt x="1967" y="10875"/>
                  <a:pt x="2163" y="10924"/>
                  <a:pt x="2645" y="10924"/>
                </a:cubicBezTo>
                <a:cubicBezTo>
                  <a:pt x="3003" y="10924"/>
                  <a:pt x="3328" y="10960"/>
                  <a:pt x="3367" y="11005"/>
                </a:cubicBezTo>
                <a:cubicBezTo>
                  <a:pt x="3406" y="11049"/>
                  <a:pt x="2839" y="11536"/>
                  <a:pt x="2107" y="12088"/>
                </a:cubicBezTo>
                <a:cubicBezTo>
                  <a:pt x="1375" y="12639"/>
                  <a:pt x="789" y="13162"/>
                  <a:pt x="805" y="13250"/>
                </a:cubicBezTo>
                <a:cubicBezTo>
                  <a:pt x="823" y="13343"/>
                  <a:pt x="692" y="13422"/>
                  <a:pt x="487" y="13443"/>
                </a:cubicBezTo>
                <a:cubicBezTo>
                  <a:pt x="73" y="13484"/>
                  <a:pt x="-94" y="13723"/>
                  <a:pt x="148" y="13927"/>
                </a:cubicBezTo>
                <a:cubicBezTo>
                  <a:pt x="246" y="14011"/>
                  <a:pt x="279" y="14194"/>
                  <a:pt x="224" y="14349"/>
                </a:cubicBezTo>
                <a:cubicBezTo>
                  <a:pt x="151" y="14555"/>
                  <a:pt x="183" y="14624"/>
                  <a:pt x="355" y="14624"/>
                </a:cubicBezTo>
                <a:cubicBezTo>
                  <a:pt x="481" y="14624"/>
                  <a:pt x="720" y="14754"/>
                  <a:pt x="885" y="14914"/>
                </a:cubicBezTo>
                <a:lnTo>
                  <a:pt x="1186" y="15205"/>
                </a:lnTo>
                <a:lnTo>
                  <a:pt x="1545" y="14968"/>
                </a:lnTo>
                <a:cubicBezTo>
                  <a:pt x="1811" y="14792"/>
                  <a:pt x="1947" y="14762"/>
                  <a:pt x="2072" y="14850"/>
                </a:cubicBezTo>
                <a:cubicBezTo>
                  <a:pt x="2363" y="15054"/>
                  <a:pt x="2757" y="14867"/>
                  <a:pt x="2653" y="14575"/>
                </a:cubicBezTo>
                <a:cubicBezTo>
                  <a:pt x="2579" y="14369"/>
                  <a:pt x="2699" y="14212"/>
                  <a:pt x="3253" y="13789"/>
                </a:cubicBezTo>
                <a:cubicBezTo>
                  <a:pt x="3634" y="13498"/>
                  <a:pt x="4036" y="13174"/>
                  <a:pt x="4146" y="13069"/>
                </a:cubicBezTo>
                <a:cubicBezTo>
                  <a:pt x="4288" y="12933"/>
                  <a:pt x="4392" y="12912"/>
                  <a:pt x="4510" y="12993"/>
                </a:cubicBezTo>
                <a:cubicBezTo>
                  <a:pt x="4628" y="13075"/>
                  <a:pt x="4570" y="13603"/>
                  <a:pt x="4302" y="14895"/>
                </a:cubicBezTo>
                <a:cubicBezTo>
                  <a:pt x="4098" y="15879"/>
                  <a:pt x="3723" y="17683"/>
                  <a:pt x="3470" y="18904"/>
                </a:cubicBezTo>
                <a:cubicBezTo>
                  <a:pt x="3217" y="20125"/>
                  <a:pt x="2986" y="21230"/>
                  <a:pt x="2958" y="21360"/>
                </a:cubicBezTo>
                <a:lnTo>
                  <a:pt x="2906" y="21596"/>
                </a:lnTo>
                <a:lnTo>
                  <a:pt x="8378" y="21593"/>
                </a:lnTo>
                <a:lnTo>
                  <a:pt x="13852" y="21590"/>
                </a:lnTo>
                <a:lnTo>
                  <a:pt x="13766" y="21304"/>
                </a:lnTo>
                <a:cubicBezTo>
                  <a:pt x="13718" y="21147"/>
                  <a:pt x="13372" y="19544"/>
                  <a:pt x="12997" y="17742"/>
                </a:cubicBezTo>
                <a:cubicBezTo>
                  <a:pt x="12623" y="15939"/>
                  <a:pt x="12191" y="13871"/>
                  <a:pt x="12038" y="13144"/>
                </a:cubicBezTo>
                <a:cubicBezTo>
                  <a:pt x="11885" y="12417"/>
                  <a:pt x="11809" y="11785"/>
                  <a:pt x="11870" y="11738"/>
                </a:cubicBezTo>
                <a:cubicBezTo>
                  <a:pt x="11932" y="11692"/>
                  <a:pt x="13043" y="11654"/>
                  <a:pt x="14338" y="11655"/>
                </a:cubicBezTo>
                <a:cubicBezTo>
                  <a:pt x="16679" y="11655"/>
                  <a:pt x="17205" y="11616"/>
                  <a:pt x="17058" y="11449"/>
                </a:cubicBezTo>
                <a:cubicBezTo>
                  <a:pt x="16920" y="11291"/>
                  <a:pt x="17254" y="11238"/>
                  <a:pt x="17674" y="11350"/>
                </a:cubicBezTo>
                <a:cubicBezTo>
                  <a:pt x="17988" y="11434"/>
                  <a:pt x="18045" y="11490"/>
                  <a:pt x="17912" y="11583"/>
                </a:cubicBezTo>
                <a:cubicBezTo>
                  <a:pt x="17816" y="11651"/>
                  <a:pt x="17737" y="11789"/>
                  <a:pt x="17737" y="11891"/>
                </a:cubicBezTo>
                <a:cubicBezTo>
                  <a:pt x="17737" y="11992"/>
                  <a:pt x="17607" y="12139"/>
                  <a:pt x="17448" y="12217"/>
                </a:cubicBezTo>
                <a:cubicBezTo>
                  <a:pt x="17288" y="12296"/>
                  <a:pt x="17113" y="12486"/>
                  <a:pt x="17058" y="12641"/>
                </a:cubicBezTo>
                <a:cubicBezTo>
                  <a:pt x="17003" y="12795"/>
                  <a:pt x="16796" y="12996"/>
                  <a:pt x="16597" y="13087"/>
                </a:cubicBezTo>
                <a:cubicBezTo>
                  <a:pt x="16336" y="13208"/>
                  <a:pt x="16235" y="13351"/>
                  <a:pt x="16235" y="13604"/>
                </a:cubicBezTo>
                <a:cubicBezTo>
                  <a:pt x="16235" y="13997"/>
                  <a:pt x="16124" y="14125"/>
                  <a:pt x="15876" y="14016"/>
                </a:cubicBezTo>
                <a:cubicBezTo>
                  <a:pt x="15785" y="13976"/>
                  <a:pt x="15587" y="13929"/>
                  <a:pt x="15437" y="13912"/>
                </a:cubicBezTo>
                <a:cubicBezTo>
                  <a:pt x="15195" y="13886"/>
                  <a:pt x="15207" y="13937"/>
                  <a:pt x="15550" y="14385"/>
                </a:cubicBezTo>
                <a:cubicBezTo>
                  <a:pt x="15762" y="14661"/>
                  <a:pt x="16228" y="15363"/>
                  <a:pt x="16586" y="15945"/>
                </a:cubicBezTo>
                <a:cubicBezTo>
                  <a:pt x="17281" y="17073"/>
                  <a:pt x="17335" y="17467"/>
                  <a:pt x="16846" y="17848"/>
                </a:cubicBezTo>
                <a:cubicBezTo>
                  <a:pt x="16697" y="17964"/>
                  <a:pt x="16541" y="18190"/>
                  <a:pt x="16500" y="18349"/>
                </a:cubicBezTo>
                <a:lnTo>
                  <a:pt x="16427" y="18640"/>
                </a:lnTo>
                <a:lnTo>
                  <a:pt x="18284" y="18640"/>
                </a:lnTo>
                <a:lnTo>
                  <a:pt x="20142" y="18640"/>
                </a:lnTo>
                <a:lnTo>
                  <a:pt x="20142" y="18375"/>
                </a:lnTo>
                <a:cubicBezTo>
                  <a:pt x="20142" y="18229"/>
                  <a:pt x="20006" y="18028"/>
                  <a:pt x="19841" y="17928"/>
                </a:cubicBezTo>
                <a:cubicBezTo>
                  <a:pt x="19676" y="17829"/>
                  <a:pt x="19541" y="17642"/>
                  <a:pt x="19541" y="17513"/>
                </a:cubicBezTo>
                <a:cubicBezTo>
                  <a:pt x="19541" y="17384"/>
                  <a:pt x="19475" y="17250"/>
                  <a:pt x="19394" y="17215"/>
                </a:cubicBezTo>
                <a:cubicBezTo>
                  <a:pt x="19299" y="17173"/>
                  <a:pt x="19297" y="17086"/>
                  <a:pt x="19391" y="16970"/>
                </a:cubicBezTo>
                <a:cubicBezTo>
                  <a:pt x="19595" y="16716"/>
                  <a:pt x="20419" y="15410"/>
                  <a:pt x="20771" y="14782"/>
                </a:cubicBezTo>
                <a:cubicBezTo>
                  <a:pt x="20934" y="14491"/>
                  <a:pt x="21173" y="14170"/>
                  <a:pt x="21303" y="14068"/>
                </a:cubicBezTo>
                <a:cubicBezTo>
                  <a:pt x="21503" y="13912"/>
                  <a:pt x="21506" y="13884"/>
                  <a:pt x="21322" y="13884"/>
                </a:cubicBezTo>
                <a:cubicBezTo>
                  <a:pt x="21201" y="13884"/>
                  <a:pt x="21028" y="13936"/>
                  <a:pt x="20936" y="14001"/>
                </a:cubicBezTo>
                <a:cubicBezTo>
                  <a:pt x="20691" y="14174"/>
                  <a:pt x="20403" y="14001"/>
                  <a:pt x="20478" y="13727"/>
                </a:cubicBezTo>
                <a:cubicBezTo>
                  <a:pt x="20553" y="13451"/>
                  <a:pt x="20357" y="13231"/>
                  <a:pt x="19879" y="13052"/>
                </a:cubicBezTo>
                <a:cubicBezTo>
                  <a:pt x="19672" y="12974"/>
                  <a:pt x="19541" y="12826"/>
                  <a:pt x="19541" y="12672"/>
                </a:cubicBezTo>
                <a:cubicBezTo>
                  <a:pt x="19541" y="12533"/>
                  <a:pt x="19424" y="12337"/>
                  <a:pt x="19282" y="12237"/>
                </a:cubicBezTo>
                <a:cubicBezTo>
                  <a:pt x="18851" y="11933"/>
                  <a:pt x="18611" y="11536"/>
                  <a:pt x="18785" y="11413"/>
                </a:cubicBezTo>
                <a:cubicBezTo>
                  <a:pt x="18870" y="11353"/>
                  <a:pt x="18939" y="11177"/>
                  <a:pt x="18939" y="11021"/>
                </a:cubicBezTo>
                <a:cubicBezTo>
                  <a:pt x="18939" y="10865"/>
                  <a:pt x="19042" y="10679"/>
                  <a:pt x="19167" y="10606"/>
                </a:cubicBezTo>
                <a:cubicBezTo>
                  <a:pt x="19368" y="10488"/>
                  <a:pt x="19364" y="10457"/>
                  <a:pt x="19130" y="10332"/>
                </a:cubicBezTo>
                <a:cubicBezTo>
                  <a:pt x="18984" y="10254"/>
                  <a:pt x="18628" y="10189"/>
                  <a:pt x="18339" y="10187"/>
                </a:cubicBezTo>
                <a:cubicBezTo>
                  <a:pt x="18050" y="10185"/>
                  <a:pt x="17625" y="10114"/>
                  <a:pt x="17395" y="10030"/>
                </a:cubicBezTo>
                <a:cubicBezTo>
                  <a:pt x="17165" y="9945"/>
                  <a:pt x="16889" y="9900"/>
                  <a:pt x="16781" y="9929"/>
                </a:cubicBezTo>
                <a:cubicBezTo>
                  <a:pt x="16673" y="9959"/>
                  <a:pt x="16489" y="9902"/>
                  <a:pt x="16372" y="9803"/>
                </a:cubicBezTo>
                <a:cubicBezTo>
                  <a:pt x="16203" y="9659"/>
                  <a:pt x="16155" y="9039"/>
                  <a:pt x="16134" y="6694"/>
                </a:cubicBezTo>
                <a:cubicBezTo>
                  <a:pt x="16104" y="3459"/>
                  <a:pt x="16039" y="3144"/>
                  <a:pt x="15227" y="2283"/>
                </a:cubicBezTo>
                <a:cubicBezTo>
                  <a:pt x="13845" y="818"/>
                  <a:pt x="11405" y="9"/>
                  <a:pt x="834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5547680" y="272387"/>
            <a:ext cx="4943248" cy="584775"/>
          </a:xfrm>
          <a:prstGeom prst="rect">
            <a:avLst/>
          </a:prstGeom>
          <a:solidFill>
            <a:srgbClr val="F699F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الطريقة الثانية : </a:t>
            </a:r>
            <a:r>
              <a:rPr kumimoji="0" lang="ar-KW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إستراتيجية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التمثيل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36160" y="3861048"/>
            <a:ext cx="2808312" cy="152400"/>
            <a:chOff x="4139952" y="836712"/>
            <a:chExt cx="936104" cy="152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139952" y="908720"/>
              <a:ext cx="936104" cy="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076056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139952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271926" y="3861053"/>
            <a:ext cx="156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616280" y="3348608"/>
            <a:ext cx="1728192" cy="152400"/>
            <a:chOff x="4139952" y="836712"/>
            <a:chExt cx="936104" cy="1524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139952" y="908720"/>
              <a:ext cx="936104" cy="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076056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39952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616280" y="2916289"/>
            <a:ext cx="156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536160" y="3340224"/>
            <a:ext cx="1080120" cy="160784"/>
            <a:chOff x="4139952" y="836712"/>
            <a:chExt cx="936104" cy="1524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139952" y="908720"/>
              <a:ext cx="936104" cy="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076056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139952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7335822" y="2916289"/>
            <a:ext cx="156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024" name="Group 1023"/>
          <p:cNvGrpSpPr/>
          <p:nvPr/>
        </p:nvGrpSpPr>
        <p:grpSpPr>
          <a:xfrm>
            <a:off x="7608168" y="3266404"/>
            <a:ext cx="1008112" cy="800799"/>
            <a:chOff x="2627784" y="2420888"/>
            <a:chExt cx="504056" cy="80079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627784" y="2420888"/>
              <a:ext cx="504056" cy="144016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627784" y="2564904"/>
              <a:ext cx="504056" cy="72008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27784" y="2636912"/>
              <a:ext cx="432048" cy="144016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627784" y="2780928"/>
              <a:ext cx="432048" cy="148371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627784" y="2929299"/>
              <a:ext cx="504056" cy="139661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27784" y="3069287"/>
              <a:ext cx="504056" cy="152400"/>
            </a:xfrm>
            <a:prstGeom prst="line">
              <a:avLst/>
            </a:prstGeom>
            <a:ln w="2540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655840" y="3911264"/>
            <a:ext cx="1728192" cy="152400"/>
            <a:chOff x="4139952" y="836712"/>
            <a:chExt cx="936104" cy="1524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139952" y="908720"/>
              <a:ext cx="936104" cy="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076056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139952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655840" y="3356992"/>
            <a:ext cx="1728192" cy="152400"/>
            <a:chOff x="4139952" y="836712"/>
            <a:chExt cx="936104" cy="1524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139952" y="908720"/>
              <a:ext cx="936104" cy="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076056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139952" y="836712"/>
              <a:ext cx="0" cy="152400"/>
            </a:xfrm>
            <a:prstGeom prst="line">
              <a:avLst/>
            </a:prstGeom>
            <a:ln w="444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671526" y="2925000"/>
            <a:ext cx="156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71526" y="3924401"/>
            <a:ext cx="156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2" descr="http://2.bp.blogspot.com/-IrBuiZ05WIA/VMvWSuXZ53I/AAAAAAAAAwU/18dwTrBCeyY/s1600/Arabian%2BVector%2BGirl%2Bon%2Ba%2BBen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04" y="4509120"/>
            <a:ext cx="252016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5591974" y="4392488"/>
            <a:ext cx="4104455" cy="1988840"/>
          </a:xfrm>
          <a:prstGeom prst="cloudCallou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79977" y="4653135"/>
            <a:ext cx="3587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مثل المعادلة من خلال القطع المستقيمة . واطرح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59497" y="124906"/>
            <a:ext cx="4129759" cy="2872103"/>
            <a:chOff x="35496" y="412881"/>
            <a:chExt cx="4129759" cy="2872103"/>
          </a:xfrm>
        </p:grpSpPr>
        <p:pic>
          <p:nvPicPr>
            <p:cNvPr id="39" name="Picture 4" descr="https://alexnews.files.wordpress.com/2010/04/d8a7d984d8b9d8afd8a7d984d8a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12881"/>
              <a:ext cx="4129759" cy="287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Cube 52"/>
            <p:cNvSpPr/>
            <p:nvPr/>
          </p:nvSpPr>
          <p:spPr>
            <a:xfrm>
              <a:off x="431540" y="2457272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ube 53"/>
            <p:cNvSpPr/>
            <p:nvPr/>
          </p:nvSpPr>
          <p:spPr>
            <a:xfrm>
              <a:off x="431540" y="221092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>
              <a:off x="431540" y="1970689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431540" y="1718281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431540" y="1466633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827584" y="2475423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Cube 58"/>
            <p:cNvSpPr/>
            <p:nvPr/>
          </p:nvSpPr>
          <p:spPr>
            <a:xfrm>
              <a:off x="827584" y="220486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Cube 59"/>
            <p:cNvSpPr/>
            <p:nvPr/>
          </p:nvSpPr>
          <p:spPr>
            <a:xfrm>
              <a:off x="827584" y="1988840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Cube 60"/>
            <p:cNvSpPr/>
            <p:nvPr/>
          </p:nvSpPr>
          <p:spPr>
            <a:xfrm>
              <a:off x="827584" y="1736432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Cube 61"/>
            <p:cNvSpPr/>
            <p:nvPr/>
          </p:nvSpPr>
          <p:spPr>
            <a:xfrm>
              <a:off x="827584" y="148478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167844" y="1700808"/>
              <a:ext cx="252028" cy="1062647"/>
              <a:chOff x="10125000" y="3005336"/>
              <a:chExt cx="252028" cy="1062647"/>
            </a:xfrm>
          </p:grpSpPr>
          <p:sp>
            <p:nvSpPr>
              <p:cNvPr id="64" name="Cube 63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Cube 64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Cube 67"/>
            <p:cNvSpPr/>
            <p:nvPr/>
          </p:nvSpPr>
          <p:spPr>
            <a:xfrm>
              <a:off x="3491880" y="2385264"/>
              <a:ext cx="504056" cy="323656"/>
            </a:xfrm>
            <a:prstGeom prst="cub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91396" y="1404122"/>
            <a:ext cx="324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+ 4 =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22844" y="3791943"/>
            <a:ext cx="3249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6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وزن الصندوق 6 كجم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 advAuto="0"/>
      <p:bldP spid="71" grpId="0" animBg="1" advAuto="0"/>
      <p:bldP spid="11" grpId="0"/>
      <p:bldP spid="16" grpId="0"/>
      <p:bldP spid="21" grpId="0"/>
      <p:bldP spid="48" grpId="0"/>
      <p:bldP spid="49" grpId="0"/>
      <p:bldP spid="51" grpId="0" animBg="1"/>
      <p:bldP spid="52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Rectangle">
            <a:extLst>
              <a:ext uri="{FF2B5EF4-FFF2-40B4-BE49-F238E27FC236}">
                <a16:creationId xmlns:a16="http://schemas.microsoft.com/office/drawing/2014/main" id="{A6370F0C-21BD-42F2-AF1C-13CDF7E2CB67}"/>
              </a:ext>
            </a:extLst>
          </p:cNvPr>
          <p:cNvGrpSpPr/>
          <p:nvPr/>
        </p:nvGrpSpPr>
        <p:grpSpPr>
          <a:xfrm>
            <a:off x="106680" y="0"/>
            <a:ext cx="12085320" cy="6858000"/>
            <a:chOff x="0" y="0"/>
            <a:chExt cx="9361222" cy="7074304"/>
          </a:xfrm>
        </p:grpSpPr>
        <p:sp>
          <p:nvSpPr>
            <p:cNvPr id="37" name="Rectangle">
              <a:extLst>
                <a:ext uri="{FF2B5EF4-FFF2-40B4-BE49-F238E27FC236}">
                  <a16:creationId xmlns:a16="http://schemas.microsoft.com/office/drawing/2014/main" id="{8667CFDC-F739-4B70-A970-CB33ECDAD7E7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38" name="Rectangle Rectangle" descr="Rectangle Rectangle">
              <a:extLst>
                <a:ext uri="{FF2B5EF4-FFF2-40B4-BE49-F238E27FC236}">
                  <a16:creationId xmlns:a16="http://schemas.microsoft.com/office/drawing/2014/main" id="{60DDEB17-73B0-49E0-8B96-85725EA50351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sp>
        <p:nvSpPr>
          <p:cNvPr id="5" name="TextBox 4"/>
          <p:cNvSpPr txBox="1"/>
          <p:nvPr/>
        </p:nvSpPr>
        <p:spPr>
          <a:xfrm>
            <a:off x="4598089" y="220943"/>
            <a:ext cx="5112568" cy="584775"/>
          </a:xfrm>
          <a:prstGeom prst="rect">
            <a:avLst/>
          </a:prstGeom>
          <a:solidFill>
            <a:srgbClr val="F699F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الطريقة الثالثة : استخدام الجبر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9895" y="4088879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+ 4 = 10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66050" y="4307715"/>
            <a:ext cx="539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نكتب المعادلة التي يمثلها الميزان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https://alexnews.files.wordpress.com/2010/04/d8a7d984d8b9d8afd8a7d984d8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98" y="1333645"/>
            <a:ext cx="4129759" cy="28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4084" y="2727559"/>
            <a:ext cx="793708" cy="1043736"/>
            <a:chOff x="8058582" y="5248656"/>
            <a:chExt cx="793708" cy="1043736"/>
          </a:xfrm>
        </p:grpSpPr>
        <p:sp>
          <p:nvSpPr>
            <p:cNvPr id="9" name="Cube 8"/>
            <p:cNvSpPr/>
            <p:nvPr/>
          </p:nvSpPr>
          <p:spPr>
            <a:xfrm>
              <a:off x="8348234" y="5968736"/>
              <a:ext cx="504056" cy="323656"/>
            </a:xfrm>
            <a:prstGeom prst="cub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8058582" y="59687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8060199" y="571632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8060199" y="5464680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ube 12"/>
            <p:cNvSpPr/>
            <p:nvPr/>
          </p:nvSpPr>
          <p:spPr>
            <a:xfrm>
              <a:off x="8060199" y="524865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35629" y="2421716"/>
            <a:ext cx="252028" cy="1314295"/>
            <a:chOff x="10125000" y="2753688"/>
            <a:chExt cx="252028" cy="1314295"/>
          </a:xfrm>
        </p:grpSpPr>
        <p:sp>
          <p:nvSpPr>
            <p:cNvPr id="15" name="Cube 14"/>
            <p:cNvSpPr/>
            <p:nvPr/>
          </p:nvSpPr>
          <p:spPr>
            <a:xfrm>
              <a:off x="10125000" y="3744327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ube 15"/>
            <p:cNvSpPr/>
            <p:nvPr/>
          </p:nvSpPr>
          <p:spPr>
            <a:xfrm>
              <a:off x="10125000" y="347376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10125000" y="325774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be 17"/>
            <p:cNvSpPr/>
            <p:nvPr/>
          </p:nvSpPr>
          <p:spPr>
            <a:xfrm>
              <a:off x="10125000" y="30053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be 18"/>
            <p:cNvSpPr/>
            <p:nvPr/>
          </p:nvSpPr>
          <p:spPr>
            <a:xfrm>
              <a:off x="10125000" y="275368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34232" y="2412980"/>
            <a:ext cx="252028" cy="1314295"/>
            <a:chOff x="10125000" y="2753688"/>
            <a:chExt cx="252028" cy="1314295"/>
          </a:xfrm>
        </p:grpSpPr>
        <p:sp>
          <p:nvSpPr>
            <p:cNvPr id="21" name="Cube 20"/>
            <p:cNvSpPr/>
            <p:nvPr/>
          </p:nvSpPr>
          <p:spPr>
            <a:xfrm>
              <a:off x="10125000" y="3744327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ube 21"/>
            <p:cNvSpPr/>
            <p:nvPr/>
          </p:nvSpPr>
          <p:spPr>
            <a:xfrm>
              <a:off x="10125000" y="347376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be 22"/>
            <p:cNvSpPr/>
            <p:nvPr/>
          </p:nvSpPr>
          <p:spPr>
            <a:xfrm>
              <a:off x="10125000" y="325774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Cube 23"/>
            <p:cNvSpPr/>
            <p:nvPr/>
          </p:nvSpPr>
          <p:spPr>
            <a:xfrm>
              <a:off x="10125000" y="30053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ube 24"/>
            <p:cNvSpPr/>
            <p:nvPr/>
          </p:nvSpPr>
          <p:spPr>
            <a:xfrm>
              <a:off x="10125000" y="275368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21328" y="479661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4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4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1749" y="6070513"/>
            <a:ext cx="1836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6881455" y="4132900"/>
            <a:ext cx="912999" cy="122775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16894" y="5426511"/>
            <a:ext cx="1578844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3884" y="5421492"/>
            <a:ext cx="5390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G_3442.jpeg" descr="IMG_3442.jpeg">
            <a:extLst>
              <a:ext uri="{FF2B5EF4-FFF2-40B4-BE49-F238E27FC236}">
                <a16:creationId xmlns:a16="http://schemas.microsoft.com/office/drawing/2014/main" id="{F84422B3-95E5-4BB8-906B-F0FD6A37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7" t="5333" r="74640" b="52190"/>
          <a:stretch>
            <a:fillRect/>
          </a:stretch>
        </p:blipFill>
        <p:spPr>
          <a:xfrm>
            <a:off x="10911840" y="236388"/>
            <a:ext cx="1036320" cy="2153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596" extrusionOk="0">
                <a:moveTo>
                  <a:pt x="8347" y="0"/>
                </a:moveTo>
                <a:cubicBezTo>
                  <a:pt x="6847" y="-4"/>
                  <a:pt x="5271" y="234"/>
                  <a:pt x="4186" y="629"/>
                </a:cubicBezTo>
                <a:cubicBezTo>
                  <a:pt x="3890" y="736"/>
                  <a:pt x="3754" y="743"/>
                  <a:pt x="3676" y="655"/>
                </a:cubicBezTo>
                <a:cubicBezTo>
                  <a:pt x="3609" y="579"/>
                  <a:pt x="3491" y="641"/>
                  <a:pt x="3355" y="824"/>
                </a:cubicBezTo>
                <a:cubicBezTo>
                  <a:pt x="3176" y="1065"/>
                  <a:pt x="3073" y="1101"/>
                  <a:pt x="2738" y="1043"/>
                </a:cubicBezTo>
                <a:cubicBezTo>
                  <a:pt x="2423" y="988"/>
                  <a:pt x="2376" y="1000"/>
                  <a:pt x="2518" y="1102"/>
                </a:cubicBezTo>
                <a:cubicBezTo>
                  <a:pt x="2659" y="1203"/>
                  <a:pt x="2564" y="1338"/>
                  <a:pt x="2084" y="1717"/>
                </a:cubicBezTo>
                <a:cubicBezTo>
                  <a:pt x="1746" y="1985"/>
                  <a:pt x="1292" y="2465"/>
                  <a:pt x="1077" y="2785"/>
                </a:cubicBezTo>
                <a:cubicBezTo>
                  <a:pt x="685" y="3366"/>
                  <a:pt x="684" y="3369"/>
                  <a:pt x="608" y="6802"/>
                </a:cubicBezTo>
                <a:cubicBezTo>
                  <a:pt x="541" y="9820"/>
                  <a:pt x="499" y="10278"/>
                  <a:pt x="266" y="10580"/>
                </a:cubicBezTo>
                <a:lnTo>
                  <a:pt x="0" y="10924"/>
                </a:lnTo>
                <a:lnTo>
                  <a:pt x="702" y="10924"/>
                </a:lnTo>
                <a:cubicBezTo>
                  <a:pt x="1195" y="10924"/>
                  <a:pt x="1459" y="10869"/>
                  <a:pt x="1596" y="10739"/>
                </a:cubicBezTo>
                <a:cubicBezTo>
                  <a:pt x="1780" y="10563"/>
                  <a:pt x="1795" y="10563"/>
                  <a:pt x="1892" y="10739"/>
                </a:cubicBezTo>
                <a:cubicBezTo>
                  <a:pt x="1967" y="10875"/>
                  <a:pt x="2163" y="10924"/>
                  <a:pt x="2645" y="10924"/>
                </a:cubicBezTo>
                <a:cubicBezTo>
                  <a:pt x="3003" y="10924"/>
                  <a:pt x="3328" y="10960"/>
                  <a:pt x="3367" y="11005"/>
                </a:cubicBezTo>
                <a:cubicBezTo>
                  <a:pt x="3406" y="11049"/>
                  <a:pt x="2839" y="11536"/>
                  <a:pt x="2107" y="12088"/>
                </a:cubicBezTo>
                <a:cubicBezTo>
                  <a:pt x="1375" y="12639"/>
                  <a:pt x="789" y="13162"/>
                  <a:pt x="805" y="13250"/>
                </a:cubicBezTo>
                <a:cubicBezTo>
                  <a:pt x="823" y="13343"/>
                  <a:pt x="692" y="13422"/>
                  <a:pt x="487" y="13443"/>
                </a:cubicBezTo>
                <a:cubicBezTo>
                  <a:pt x="73" y="13484"/>
                  <a:pt x="-94" y="13723"/>
                  <a:pt x="148" y="13927"/>
                </a:cubicBezTo>
                <a:cubicBezTo>
                  <a:pt x="246" y="14011"/>
                  <a:pt x="279" y="14194"/>
                  <a:pt x="224" y="14349"/>
                </a:cubicBezTo>
                <a:cubicBezTo>
                  <a:pt x="151" y="14555"/>
                  <a:pt x="183" y="14624"/>
                  <a:pt x="355" y="14624"/>
                </a:cubicBezTo>
                <a:cubicBezTo>
                  <a:pt x="481" y="14624"/>
                  <a:pt x="720" y="14754"/>
                  <a:pt x="885" y="14914"/>
                </a:cubicBezTo>
                <a:lnTo>
                  <a:pt x="1186" y="15205"/>
                </a:lnTo>
                <a:lnTo>
                  <a:pt x="1545" y="14968"/>
                </a:lnTo>
                <a:cubicBezTo>
                  <a:pt x="1811" y="14792"/>
                  <a:pt x="1947" y="14762"/>
                  <a:pt x="2072" y="14850"/>
                </a:cubicBezTo>
                <a:cubicBezTo>
                  <a:pt x="2363" y="15054"/>
                  <a:pt x="2757" y="14867"/>
                  <a:pt x="2653" y="14575"/>
                </a:cubicBezTo>
                <a:cubicBezTo>
                  <a:pt x="2579" y="14369"/>
                  <a:pt x="2699" y="14212"/>
                  <a:pt x="3253" y="13789"/>
                </a:cubicBezTo>
                <a:cubicBezTo>
                  <a:pt x="3634" y="13498"/>
                  <a:pt x="4036" y="13174"/>
                  <a:pt x="4146" y="13069"/>
                </a:cubicBezTo>
                <a:cubicBezTo>
                  <a:pt x="4288" y="12933"/>
                  <a:pt x="4392" y="12912"/>
                  <a:pt x="4510" y="12993"/>
                </a:cubicBezTo>
                <a:cubicBezTo>
                  <a:pt x="4628" y="13075"/>
                  <a:pt x="4570" y="13603"/>
                  <a:pt x="4302" y="14895"/>
                </a:cubicBezTo>
                <a:cubicBezTo>
                  <a:pt x="4098" y="15879"/>
                  <a:pt x="3723" y="17683"/>
                  <a:pt x="3470" y="18904"/>
                </a:cubicBezTo>
                <a:cubicBezTo>
                  <a:pt x="3217" y="20125"/>
                  <a:pt x="2986" y="21230"/>
                  <a:pt x="2958" y="21360"/>
                </a:cubicBezTo>
                <a:lnTo>
                  <a:pt x="2906" y="21596"/>
                </a:lnTo>
                <a:lnTo>
                  <a:pt x="8378" y="21593"/>
                </a:lnTo>
                <a:lnTo>
                  <a:pt x="13852" y="21590"/>
                </a:lnTo>
                <a:lnTo>
                  <a:pt x="13766" y="21304"/>
                </a:lnTo>
                <a:cubicBezTo>
                  <a:pt x="13718" y="21147"/>
                  <a:pt x="13372" y="19544"/>
                  <a:pt x="12997" y="17742"/>
                </a:cubicBezTo>
                <a:cubicBezTo>
                  <a:pt x="12623" y="15939"/>
                  <a:pt x="12191" y="13871"/>
                  <a:pt x="12038" y="13144"/>
                </a:cubicBezTo>
                <a:cubicBezTo>
                  <a:pt x="11885" y="12417"/>
                  <a:pt x="11809" y="11785"/>
                  <a:pt x="11870" y="11738"/>
                </a:cubicBezTo>
                <a:cubicBezTo>
                  <a:pt x="11932" y="11692"/>
                  <a:pt x="13043" y="11654"/>
                  <a:pt x="14338" y="11655"/>
                </a:cubicBezTo>
                <a:cubicBezTo>
                  <a:pt x="16679" y="11655"/>
                  <a:pt x="17205" y="11616"/>
                  <a:pt x="17058" y="11449"/>
                </a:cubicBezTo>
                <a:cubicBezTo>
                  <a:pt x="16920" y="11291"/>
                  <a:pt x="17254" y="11238"/>
                  <a:pt x="17674" y="11350"/>
                </a:cubicBezTo>
                <a:cubicBezTo>
                  <a:pt x="17988" y="11434"/>
                  <a:pt x="18045" y="11490"/>
                  <a:pt x="17912" y="11583"/>
                </a:cubicBezTo>
                <a:cubicBezTo>
                  <a:pt x="17816" y="11651"/>
                  <a:pt x="17737" y="11789"/>
                  <a:pt x="17737" y="11891"/>
                </a:cubicBezTo>
                <a:cubicBezTo>
                  <a:pt x="17737" y="11992"/>
                  <a:pt x="17607" y="12139"/>
                  <a:pt x="17448" y="12217"/>
                </a:cubicBezTo>
                <a:cubicBezTo>
                  <a:pt x="17288" y="12296"/>
                  <a:pt x="17113" y="12486"/>
                  <a:pt x="17058" y="12641"/>
                </a:cubicBezTo>
                <a:cubicBezTo>
                  <a:pt x="17003" y="12795"/>
                  <a:pt x="16796" y="12996"/>
                  <a:pt x="16597" y="13087"/>
                </a:cubicBezTo>
                <a:cubicBezTo>
                  <a:pt x="16336" y="13208"/>
                  <a:pt x="16235" y="13351"/>
                  <a:pt x="16235" y="13604"/>
                </a:cubicBezTo>
                <a:cubicBezTo>
                  <a:pt x="16235" y="13997"/>
                  <a:pt x="16124" y="14125"/>
                  <a:pt x="15876" y="14016"/>
                </a:cubicBezTo>
                <a:cubicBezTo>
                  <a:pt x="15785" y="13976"/>
                  <a:pt x="15587" y="13929"/>
                  <a:pt x="15437" y="13912"/>
                </a:cubicBezTo>
                <a:cubicBezTo>
                  <a:pt x="15195" y="13886"/>
                  <a:pt x="15207" y="13937"/>
                  <a:pt x="15550" y="14385"/>
                </a:cubicBezTo>
                <a:cubicBezTo>
                  <a:pt x="15762" y="14661"/>
                  <a:pt x="16228" y="15363"/>
                  <a:pt x="16586" y="15945"/>
                </a:cubicBezTo>
                <a:cubicBezTo>
                  <a:pt x="17281" y="17073"/>
                  <a:pt x="17335" y="17467"/>
                  <a:pt x="16846" y="17848"/>
                </a:cubicBezTo>
                <a:cubicBezTo>
                  <a:pt x="16697" y="17964"/>
                  <a:pt x="16541" y="18190"/>
                  <a:pt x="16500" y="18349"/>
                </a:cubicBezTo>
                <a:lnTo>
                  <a:pt x="16427" y="18640"/>
                </a:lnTo>
                <a:lnTo>
                  <a:pt x="18284" y="18640"/>
                </a:lnTo>
                <a:lnTo>
                  <a:pt x="20142" y="18640"/>
                </a:lnTo>
                <a:lnTo>
                  <a:pt x="20142" y="18375"/>
                </a:lnTo>
                <a:cubicBezTo>
                  <a:pt x="20142" y="18229"/>
                  <a:pt x="20006" y="18028"/>
                  <a:pt x="19841" y="17928"/>
                </a:cubicBezTo>
                <a:cubicBezTo>
                  <a:pt x="19676" y="17829"/>
                  <a:pt x="19541" y="17642"/>
                  <a:pt x="19541" y="17513"/>
                </a:cubicBezTo>
                <a:cubicBezTo>
                  <a:pt x="19541" y="17384"/>
                  <a:pt x="19475" y="17250"/>
                  <a:pt x="19394" y="17215"/>
                </a:cubicBezTo>
                <a:cubicBezTo>
                  <a:pt x="19299" y="17173"/>
                  <a:pt x="19297" y="17086"/>
                  <a:pt x="19391" y="16970"/>
                </a:cubicBezTo>
                <a:cubicBezTo>
                  <a:pt x="19595" y="16716"/>
                  <a:pt x="20419" y="15410"/>
                  <a:pt x="20771" y="14782"/>
                </a:cubicBezTo>
                <a:cubicBezTo>
                  <a:pt x="20934" y="14491"/>
                  <a:pt x="21173" y="14170"/>
                  <a:pt x="21303" y="14068"/>
                </a:cubicBezTo>
                <a:cubicBezTo>
                  <a:pt x="21503" y="13912"/>
                  <a:pt x="21506" y="13884"/>
                  <a:pt x="21322" y="13884"/>
                </a:cubicBezTo>
                <a:cubicBezTo>
                  <a:pt x="21201" y="13884"/>
                  <a:pt x="21028" y="13936"/>
                  <a:pt x="20936" y="14001"/>
                </a:cubicBezTo>
                <a:cubicBezTo>
                  <a:pt x="20691" y="14174"/>
                  <a:pt x="20403" y="14001"/>
                  <a:pt x="20478" y="13727"/>
                </a:cubicBezTo>
                <a:cubicBezTo>
                  <a:pt x="20553" y="13451"/>
                  <a:pt x="20357" y="13231"/>
                  <a:pt x="19879" y="13052"/>
                </a:cubicBezTo>
                <a:cubicBezTo>
                  <a:pt x="19672" y="12974"/>
                  <a:pt x="19541" y="12826"/>
                  <a:pt x="19541" y="12672"/>
                </a:cubicBezTo>
                <a:cubicBezTo>
                  <a:pt x="19541" y="12533"/>
                  <a:pt x="19424" y="12337"/>
                  <a:pt x="19282" y="12237"/>
                </a:cubicBezTo>
                <a:cubicBezTo>
                  <a:pt x="18851" y="11933"/>
                  <a:pt x="18611" y="11536"/>
                  <a:pt x="18785" y="11413"/>
                </a:cubicBezTo>
                <a:cubicBezTo>
                  <a:pt x="18870" y="11353"/>
                  <a:pt x="18939" y="11177"/>
                  <a:pt x="18939" y="11021"/>
                </a:cubicBezTo>
                <a:cubicBezTo>
                  <a:pt x="18939" y="10865"/>
                  <a:pt x="19042" y="10679"/>
                  <a:pt x="19167" y="10606"/>
                </a:cubicBezTo>
                <a:cubicBezTo>
                  <a:pt x="19368" y="10488"/>
                  <a:pt x="19364" y="10457"/>
                  <a:pt x="19130" y="10332"/>
                </a:cubicBezTo>
                <a:cubicBezTo>
                  <a:pt x="18984" y="10254"/>
                  <a:pt x="18628" y="10189"/>
                  <a:pt x="18339" y="10187"/>
                </a:cubicBezTo>
                <a:cubicBezTo>
                  <a:pt x="18050" y="10185"/>
                  <a:pt x="17625" y="10114"/>
                  <a:pt x="17395" y="10030"/>
                </a:cubicBezTo>
                <a:cubicBezTo>
                  <a:pt x="17165" y="9945"/>
                  <a:pt x="16889" y="9900"/>
                  <a:pt x="16781" y="9929"/>
                </a:cubicBezTo>
                <a:cubicBezTo>
                  <a:pt x="16673" y="9959"/>
                  <a:pt x="16489" y="9902"/>
                  <a:pt x="16372" y="9803"/>
                </a:cubicBezTo>
                <a:cubicBezTo>
                  <a:pt x="16203" y="9659"/>
                  <a:pt x="16155" y="9039"/>
                  <a:pt x="16134" y="6694"/>
                </a:cubicBezTo>
                <a:cubicBezTo>
                  <a:pt x="16104" y="3459"/>
                  <a:pt x="16039" y="3144"/>
                  <a:pt x="15227" y="2283"/>
                </a:cubicBezTo>
                <a:cubicBezTo>
                  <a:pt x="13845" y="818"/>
                  <a:pt x="11405" y="9"/>
                  <a:pt x="8347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4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dvAuto="0"/>
      <p:bldP spid="6" grpId="0"/>
      <p:bldP spid="7" grpId="0"/>
      <p:bldP spid="26" grpId="0"/>
      <p:bldP spid="27" grpId="0"/>
      <p:bldP spid="34" grpId="0"/>
      <p:bldP spid="3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Rectangle">
            <a:extLst>
              <a:ext uri="{FF2B5EF4-FFF2-40B4-BE49-F238E27FC236}">
                <a16:creationId xmlns:a16="http://schemas.microsoft.com/office/drawing/2014/main" id="{0DF78106-B058-4F5E-9B59-A97116E7ABA2}"/>
              </a:ext>
            </a:extLst>
          </p:cNvPr>
          <p:cNvGrpSpPr/>
          <p:nvPr/>
        </p:nvGrpSpPr>
        <p:grpSpPr>
          <a:xfrm>
            <a:off x="106680" y="0"/>
            <a:ext cx="12085320" cy="6858000"/>
            <a:chOff x="0" y="0"/>
            <a:chExt cx="9361222" cy="7074304"/>
          </a:xfrm>
        </p:grpSpPr>
        <p:sp>
          <p:nvSpPr>
            <p:cNvPr id="131" name="Rectangle">
              <a:extLst>
                <a:ext uri="{FF2B5EF4-FFF2-40B4-BE49-F238E27FC236}">
                  <a16:creationId xmlns:a16="http://schemas.microsoft.com/office/drawing/2014/main" id="{F5A81AAC-D524-4DE6-BD02-B0EC2AA0EB6A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132" name="Rectangle Rectangle" descr="Rectangle Rectangle">
              <a:extLst>
                <a:ext uri="{FF2B5EF4-FFF2-40B4-BE49-F238E27FC236}">
                  <a16:creationId xmlns:a16="http://schemas.microsoft.com/office/drawing/2014/main" id="{833AC686-E6B3-4AD9-BDF3-EB2EFA92121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grpSp>
        <p:nvGrpSpPr>
          <p:cNvPr id="31" name="Group 30"/>
          <p:cNvGrpSpPr/>
          <p:nvPr/>
        </p:nvGrpSpPr>
        <p:grpSpPr>
          <a:xfrm>
            <a:off x="4403812" y="1772816"/>
            <a:ext cx="6012668" cy="3312368"/>
            <a:chOff x="2267744" y="1340768"/>
            <a:chExt cx="6336704" cy="3096344"/>
          </a:xfrm>
        </p:grpSpPr>
        <p:grpSp>
          <p:nvGrpSpPr>
            <p:cNvPr id="15" name="Group 14"/>
            <p:cNvGrpSpPr/>
            <p:nvPr/>
          </p:nvGrpSpPr>
          <p:grpSpPr>
            <a:xfrm>
              <a:off x="6300192" y="1340768"/>
              <a:ext cx="2304256" cy="2520280"/>
              <a:chOff x="6300192" y="1340768"/>
              <a:chExt cx="1512168" cy="2988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300192" y="3573016"/>
                <a:ext cx="1512168" cy="7560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/>
              <p:cNvCxnSpPr>
                <a:stCxn id="4" idx="2"/>
              </p:cNvCxnSpPr>
              <p:nvPr/>
            </p:nvCxnSpPr>
            <p:spPr>
              <a:xfrm flipV="1">
                <a:off x="6300192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7808734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6300192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7056276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2267744" y="1340768"/>
              <a:ext cx="2304256" cy="2520280"/>
              <a:chOff x="6300192" y="1340768"/>
              <a:chExt cx="1512168" cy="2988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300192" y="3573016"/>
                <a:ext cx="1512168" cy="7560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/>
              <p:cNvCxnSpPr>
                <a:stCxn id="17" idx="2"/>
              </p:cNvCxnSpPr>
              <p:nvPr/>
            </p:nvCxnSpPr>
            <p:spPr>
              <a:xfrm flipV="1">
                <a:off x="6300192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7808734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300192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7056276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3419872" y="1340768"/>
              <a:ext cx="4032448" cy="0"/>
            </a:xfrm>
            <a:prstGeom prst="line">
              <a:avLst/>
            </a:prstGeom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36096" y="1340768"/>
              <a:ext cx="0" cy="3096344"/>
            </a:xfrm>
            <a:prstGeom prst="line">
              <a:avLst/>
            </a:prstGeom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44008" y="4433989"/>
              <a:ext cx="1512168" cy="3123"/>
            </a:xfrm>
            <a:prstGeom prst="line">
              <a:avLst/>
            </a:prstGeom>
            <a:ln w="889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ube 31"/>
          <p:cNvSpPr/>
          <p:nvPr/>
        </p:nvSpPr>
        <p:spPr>
          <a:xfrm>
            <a:off x="9670655" y="3805305"/>
            <a:ext cx="601809" cy="424774"/>
          </a:xfrm>
          <a:prstGeom prst="cub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215312" y="2173293"/>
            <a:ext cx="226283" cy="1802913"/>
            <a:chOff x="6828796" y="945104"/>
            <a:chExt cx="252028" cy="2332913"/>
          </a:xfrm>
        </p:grpSpPr>
        <p:grpSp>
          <p:nvGrpSpPr>
            <p:cNvPr id="33" name="Group 32"/>
            <p:cNvGrpSpPr/>
            <p:nvPr/>
          </p:nvGrpSpPr>
          <p:grpSpPr>
            <a:xfrm>
              <a:off x="6828796" y="2051772"/>
              <a:ext cx="252028" cy="1226245"/>
              <a:chOff x="10125000" y="2753688"/>
              <a:chExt cx="252028" cy="1226245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10125000" y="365627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Cube 36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Cube 37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40" name="Cube 39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Cube 41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Cube 42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Cube 43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8832308" y="2259445"/>
            <a:ext cx="226283" cy="1789850"/>
            <a:chOff x="6828796" y="945104"/>
            <a:chExt cx="252028" cy="2316009"/>
          </a:xfrm>
        </p:grpSpPr>
        <p:grpSp>
          <p:nvGrpSpPr>
            <p:cNvPr id="47" name="Group 46"/>
            <p:cNvGrpSpPr/>
            <p:nvPr/>
          </p:nvGrpSpPr>
          <p:grpSpPr>
            <a:xfrm>
              <a:off x="6828796" y="2051772"/>
              <a:ext cx="252028" cy="1209341"/>
              <a:chOff x="10125000" y="2753688"/>
              <a:chExt cx="252028" cy="1209341"/>
            </a:xfrm>
          </p:grpSpPr>
          <p:sp>
            <p:nvSpPr>
              <p:cNvPr id="54" name="Cube 53"/>
              <p:cNvSpPr/>
              <p:nvPr/>
            </p:nvSpPr>
            <p:spPr>
              <a:xfrm>
                <a:off x="10125000" y="363937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Cube 51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Cube 52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8436261" y="2325693"/>
            <a:ext cx="226283" cy="1795201"/>
            <a:chOff x="6828796" y="945104"/>
            <a:chExt cx="252028" cy="2322933"/>
          </a:xfrm>
        </p:grpSpPr>
        <p:grpSp>
          <p:nvGrpSpPr>
            <p:cNvPr id="60" name="Group 59"/>
            <p:cNvGrpSpPr/>
            <p:nvPr/>
          </p:nvGrpSpPr>
          <p:grpSpPr>
            <a:xfrm>
              <a:off x="6828796" y="2051772"/>
              <a:ext cx="252028" cy="1216265"/>
              <a:chOff x="10125000" y="2753688"/>
              <a:chExt cx="252028" cy="1216265"/>
            </a:xfrm>
          </p:grpSpPr>
          <p:sp>
            <p:nvSpPr>
              <p:cNvPr id="67" name="Cube 66"/>
              <p:cNvSpPr/>
              <p:nvPr/>
            </p:nvSpPr>
            <p:spPr>
              <a:xfrm>
                <a:off x="10125000" y="364629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Cube 67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Cube 68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Cube 69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Cube 70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62" name="Cube 61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Cube 62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Cube 63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Cube 64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Cube 71"/>
          <p:cNvSpPr/>
          <p:nvPr/>
        </p:nvSpPr>
        <p:spPr>
          <a:xfrm>
            <a:off x="9331232" y="3997246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Cube 72"/>
          <p:cNvSpPr/>
          <p:nvPr/>
        </p:nvSpPr>
        <p:spPr>
          <a:xfrm>
            <a:off x="9058592" y="4072130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Cube 73"/>
          <p:cNvSpPr/>
          <p:nvPr/>
        </p:nvSpPr>
        <p:spPr>
          <a:xfrm>
            <a:off x="8708672" y="4042025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658824" y="2218587"/>
            <a:ext cx="226283" cy="1802913"/>
            <a:chOff x="6828796" y="945104"/>
            <a:chExt cx="252028" cy="2332913"/>
          </a:xfrm>
        </p:grpSpPr>
        <p:grpSp>
          <p:nvGrpSpPr>
            <p:cNvPr id="76" name="Group 75"/>
            <p:cNvGrpSpPr/>
            <p:nvPr/>
          </p:nvGrpSpPr>
          <p:grpSpPr>
            <a:xfrm>
              <a:off x="6828796" y="2051772"/>
              <a:ext cx="252028" cy="1226245"/>
              <a:chOff x="10125000" y="2753688"/>
              <a:chExt cx="252028" cy="1226245"/>
            </a:xfrm>
          </p:grpSpPr>
          <p:sp>
            <p:nvSpPr>
              <p:cNvPr id="83" name="Cube 82"/>
              <p:cNvSpPr/>
              <p:nvPr/>
            </p:nvSpPr>
            <p:spPr>
              <a:xfrm>
                <a:off x="10125000" y="365627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78" name="Cube 77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Cube 78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Cube 80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Cube 81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5270744" y="2235926"/>
            <a:ext cx="226283" cy="1789850"/>
            <a:chOff x="6828796" y="945104"/>
            <a:chExt cx="252028" cy="2316009"/>
          </a:xfrm>
        </p:grpSpPr>
        <p:grpSp>
          <p:nvGrpSpPr>
            <p:cNvPr id="89" name="Group 88"/>
            <p:cNvGrpSpPr/>
            <p:nvPr/>
          </p:nvGrpSpPr>
          <p:grpSpPr>
            <a:xfrm>
              <a:off x="6828796" y="2051772"/>
              <a:ext cx="252028" cy="1209341"/>
              <a:chOff x="10125000" y="2753688"/>
              <a:chExt cx="252028" cy="1209341"/>
            </a:xfrm>
          </p:grpSpPr>
          <p:sp>
            <p:nvSpPr>
              <p:cNvPr id="96" name="Cube 95"/>
              <p:cNvSpPr/>
              <p:nvPr/>
            </p:nvSpPr>
            <p:spPr>
              <a:xfrm>
                <a:off x="10125000" y="363937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Cube 96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Cube 99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91" name="Cube 90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Cube 92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Cube 93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Cube 94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4938743" y="2248248"/>
            <a:ext cx="226283" cy="1795201"/>
            <a:chOff x="6828796" y="945104"/>
            <a:chExt cx="252028" cy="2322933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28796" y="2051772"/>
              <a:ext cx="252028" cy="1216265"/>
              <a:chOff x="10125000" y="2753688"/>
              <a:chExt cx="252028" cy="1216265"/>
            </a:xfrm>
          </p:grpSpPr>
          <p:sp>
            <p:nvSpPr>
              <p:cNvPr id="109" name="Cube 108"/>
              <p:cNvSpPr/>
              <p:nvPr/>
            </p:nvSpPr>
            <p:spPr>
              <a:xfrm>
                <a:off x="10125000" y="364629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104" name="Cube 103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Cube 104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Cube 105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Cube 106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4619840" y="2362236"/>
            <a:ext cx="226283" cy="1802913"/>
            <a:chOff x="6828796" y="945104"/>
            <a:chExt cx="252028" cy="2332913"/>
          </a:xfrm>
        </p:grpSpPr>
        <p:grpSp>
          <p:nvGrpSpPr>
            <p:cNvPr id="115" name="Group 114"/>
            <p:cNvGrpSpPr/>
            <p:nvPr/>
          </p:nvGrpSpPr>
          <p:grpSpPr>
            <a:xfrm>
              <a:off x="6828796" y="2051772"/>
              <a:ext cx="252028" cy="1226245"/>
              <a:chOff x="10125000" y="2753688"/>
              <a:chExt cx="252028" cy="1226245"/>
            </a:xfrm>
          </p:grpSpPr>
          <p:sp>
            <p:nvSpPr>
              <p:cNvPr id="122" name="Cube 121"/>
              <p:cNvSpPr/>
              <p:nvPr/>
            </p:nvSpPr>
            <p:spPr>
              <a:xfrm>
                <a:off x="10125000" y="365627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Cube 122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Cube 123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Cube 124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117" name="Cube 116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Cube 118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Cube 119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Cube 120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" name="Cube 152"/>
          <p:cNvSpPr/>
          <p:nvPr/>
        </p:nvSpPr>
        <p:spPr>
          <a:xfrm>
            <a:off x="6040556" y="3880915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Cube 153"/>
          <p:cNvSpPr/>
          <p:nvPr/>
        </p:nvSpPr>
        <p:spPr>
          <a:xfrm>
            <a:off x="5751620" y="4050635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Cube 154"/>
          <p:cNvSpPr/>
          <p:nvPr/>
        </p:nvSpPr>
        <p:spPr>
          <a:xfrm>
            <a:off x="5383884" y="4105072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Cube 155"/>
          <p:cNvSpPr/>
          <p:nvPr/>
        </p:nvSpPr>
        <p:spPr>
          <a:xfrm>
            <a:off x="4970552" y="4105071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319460" y="256694"/>
            <a:ext cx="8281020" cy="1077218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اكتب المعادلة التي يمثلها الميزان ذو الكفتين ثم استخدم الميزان في حل المعادلة 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270744" y="4991263"/>
            <a:ext cx="5390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+ 33    =    44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443225" y="5834243"/>
            <a:ext cx="20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11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571131" y="3717033"/>
            <a:ext cx="59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51538DC-1026-4DAC-AF66-D22DC758531D}"/>
              </a:ext>
            </a:extLst>
          </p:cNvPr>
          <p:cNvGrpSpPr/>
          <p:nvPr/>
        </p:nvGrpSpPr>
        <p:grpSpPr>
          <a:xfrm>
            <a:off x="701040" y="4937760"/>
            <a:ext cx="1264920" cy="1280160"/>
            <a:chOff x="274320" y="304800"/>
            <a:chExt cx="2529840" cy="2560320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C9A2CD9D-BC0C-44C9-AF0D-A3DF9B2A7049}"/>
                </a:ext>
              </a:extLst>
            </p:cNvPr>
            <p:cNvSpPr/>
            <p:nvPr/>
          </p:nvSpPr>
          <p:spPr>
            <a:xfrm>
              <a:off x="274320" y="304800"/>
              <a:ext cx="2529840" cy="2560320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8E8CC23-A69F-4862-BB5A-2BB652920CB6}"/>
                </a:ext>
              </a:extLst>
            </p:cNvPr>
            <p:cNvSpPr txBox="1"/>
            <p:nvPr/>
          </p:nvSpPr>
          <p:spPr>
            <a:xfrm>
              <a:off x="518160" y="1158240"/>
              <a:ext cx="2225040" cy="12003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126</a:t>
              </a:r>
            </a:p>
          </p:txBody>
        </p:sp>
      </p:grpSp>
      <p:grpSp>
        <p:nvGrpSpPr>
          <p:cNvPr id="133" name="مجموعة 132">
            <a:extLst>
              <a:ext uri="{FF2B5EF4-FFF2-40B4-BE49-F238E27FC236}">
                <a16:creationId xmlns:a16="http://schemas.microsoft.com/office/drawing/2014/main" id="{86A22AA1-FE63-4B3C-851D-323FB6698EDF}"/>
              </a:ext>
            </a:extLst>
          </p:cNvPr>
          <p:cNvGrpSpPr/>
          <p:nvPr/>
        </p:nvGrpSpPr>
        <p:grpSpPr>
          <a:xfrm>
            <a:off x="10363200" y="289560"/>
            <a:ext cx="1264920" cy="1534716"/>
            <a:chOff x="274320" y="304800"/>
            <a:chExt cx="2529840" cy="3069432"/>
          </a:xfrm>
        </p:grpSpPr>
        <p:sp>
          <p:nvSpPr>
            <p:cNvPr id="134" name="شكل بيضاوي 133">
              <a:extLst>
                <a:ext uri="{FF2B5EF4-FFF2-40B4-BE49-F238E27FC236}">
                  <a16:creationId xmlns:a16="http://schemas.microsoft.com/office/drawing/2014/main" id="{CE6AE89C-DCBC-4E91-94B3-25E3564E44A1}"/>
                </a:ext>
              </a:extLst>
            </p:cNvPr>
            <p:cNvSpPr/>
            <p:nvPr/>
          </p:nvSpPr>
          <p:spPr>
            <a:xfrm>
              <a:off x="274320" y="304800"/>
              <a:ext cx="2529840" cy="2560320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مربع نص 134">
              <a:extLst>
                <a:ext uri="{FF2B5EF4-FFF2-40B4-BE49-F238E27FC236}">
                  <a16:creationId xmlns:a16="http://schemas.microsoft.com/office/drawing/2014/main" id="{A50350D7-56A2-4E24-87D3-2D818FD5BE67}"/>
                </a:ext>
              </a:extLst>
            </p:cNvPr>
            <p:cNvSpPr txBox="1"/>
            <p:nvPr/>
          </p:nvSpPr>
          <p:spPr>
            <a:xfrm>
              <a:off x="518160" y="1158240"/>
              <a:ext cx="2225040" cy="2215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تدرب1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29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 advAuto="0"/>
      <p:bldP spid="72" grpId="0" animBg="1"/>
      <p:bldP spid="73" grpId="0" animBg="1"/>
      <p:bldP spid="74" grpId="0" animBg="1"/>
      <p:bldP spid="153" grpId="0" animBg="1"/>
      <p:bldP spid="154" grpId="0" animBg="1"/>
      <p:bldP spid="155" grpId="0" animBg="1"/>
      <p:bldP spid="158" grpId="0"/>
      <p:bldP spid="1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369649" y="1342975"/>
            <a:ext cx="6012668" cy="3312368"/>
            <a:chOff x="2267744" y="1340768"/>
            <a:chExt cx="6336704" cy="3096344"/>
          </a:xfrm>
        </p:grpSpPr>
        <p:grpSp>
          <p:nvGrpSpPr>
            <p:cNvPr id="15" name="Group 14"/>
            <p:cNvGrpSpPr/>
            <p:nvPr/>
          </p:nvGrpSpPr>
          <p:grpSpPr>
            <a:xfrm>
              <a:off x="6300192" y="1340768"/>
              <a:ext cx="2304256" cy="2520280"/>
              <a:chOff x="6300192" y="1340768"/>
              <a:chExt cx="1512168" cy="2988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300192" y="3573016"/>
                <a:ext cx="1512168" cy="7560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/>
              <p:cNvCxnSpPr>
                <a:stCxn id="4" idx="2"/>
              </p:cNvCxnSpPr>
              <p:nvPr/>
            </p:nvCxnSpPr>
            <p:spPr>
              <a:xfrm flipV="1">
                <a:off x="6300192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7808734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6300192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7056276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2267744" y="1340768"/>
              <a:ext cx="2304256" cy="2520280"/>
              <a:chOff x="6300192" y="1340768"/>
              <a:chExt cx="1512168" cy="2988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300192" y="3573016"/>
                <a:ext cx="1512168" cy="7560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/>
              <p:cNvCxnSpPr>
                <a:stCxn id="17" idx="2"/>
              </p:cNvCxnSpPr>
              <p:nvPr/>
            </p:nvCxnSpPr>
            <p:spPr>
              <a:xfrm flipV="1">
                <a:off x="6300192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7808734" y="2204864"/>
                <a:ext cx="0" cy="174619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300192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7056276" y="1340768"/>
                <a:ext cx="756084" cy="864096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3419872" y="1340768"/>
              <a:ext cx="4032448" cy="0"/>
            </a:xfrm>
            <a:prstGeom prst="line">
              <a:avLst/>
            </a:prstGeom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36096" y="1340768"/>
              <a:ext cx="0" cy="3096344"/>
            </a:xfrm>
            <a:prstGeom prst="line">
              <a:avLst/>
            </a:prstGeom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44008" y="4433989"/>
              <a:ext cx="1512168" cy="3123"/>
            </a:xfrm>
            <a:prstGeom prst="line">
              <a:avLst/>
            </a:prstGeom>
            <a:ln w="889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ube 31"/>
          <p:cNvSpPr/>
          <p:nvPr/>
        </p:nvSpPr>
        <p:spPr>
          <a:xfrm>
            <a:off x="9609428" y="3293701"/>
            <a:ext cx="591028" cy="437679"/>
          </a:xfrm>
          <a:prstGeom prst="cub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123432" y="1815192"/>
            <a:ext cx="226283" cy="1802913"/>
            <a:chOff x="6828796" y="945104"/>
            <a:chExt cx="252028" cy="2332913"/>
          </a:xfrm>
        </p:grpSpPr>
        <p:grpSp>
          <p:nvGrpSpPr>
            <p:cNvPr id="33" name="Group 32"/>
            <p:cNvGrpSpPr/>
            <p:nvPr/>
          </p:nvGrpSpPr>
          <p:grpSpPr>
            <a:xfrm>
              <a:off x="6828796" y="2051772"/>
              <a:ext cx="252028" cy="1226245"/>
              <a:chOff x="10125000" y="2753688"/>
              <a:chExt cx="252028" cy="1226245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10125000" y="365627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Cube 36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Cube 37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40" name="Cube 39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Cube 41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Cube 42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Cube 43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Cube 71"/>
          <p:cNvSpPr/>
          <p:nvPr/>
        </p:nvSpPr>
        <p:spPr>
          <a:xfrm>
            <a:off x="9259292" y="3731375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Cube 72"/>
          <p:cNvSpPr/>
          <p:nvPr/>
        </p:nvSpPr>
        <p:spPr>
          <a:xfrm>
            <a:off x="8853300" y="3686173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Cube 73"/>
          <p:cNvSpPr/>
          <p:nvPr/>
        </p:nvSpPr>
        <p:spPr>
          <a:xfrm>
            <a:off x="8482388" y="3503741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681156" y="1748619"/>
            <a:ext cx="226283" cy="1802913"/>
            <a:chOff x="6828796" y="945104"/>
            <a:chExt cx="252028" cy="2332913"/>
          </a:xfrm>
        </p:grpSpPr>
        <p:grpSp>
          <p:nvGrpSpPr>
            <p:cNvPr id="76" name="Group 75"/>
            <p:cNvGrpSpPr/>
            <p:nvPr/>
          </p:nvGrpSpPr>
          <p:grpSpPr>
            <a:xfrm>
              <a:off x="6828796" y="2051772"/>
              <a:ext cx="252028" cy="1226245"/>
              <a:chOff x="10125000" y="2753688"/>
              <a:chExt cx="252028" cy="1226245"/>
            </a:xfrm>
          </p:grpSpPr>
          <p:sp>
            <p:nvSpPr>
              <p:cNvPr id="83" name="Cube 82"/>
              <p:cNvSpPr/>
              <p:nvPr/>
            </p:nvSpPr>
            <p:spPr>
              <a:xfrm>
                <a:off x="10125000" y="365627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78" name="Cube 77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Cube 78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Cube 80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Cube 81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5270744" y="1818628"/>
            <a:ext cx="226283" cy="1789850"/>
            <a:chOff x="6828796" y="945104"/>
            <a:chExt cx="252028" cy="2316009"/>
          </a:xfrm>
        </p:grpSpPr>
        <p:grpSp>
          <p:nvGrpSpPr>
            <p:cNvPr id="89" name="Group 88"/>
            <p:cNvGrpSpPr/>
            <p:nvPr/>
          </p:nvGrpSpPr>
          <p:grpSpPr>
            <a:xfrm>
              <a:off x="6828796" y="2051772"/>
              <a:ext cx="252028" cy="1209341"/>
              <a:chOff x="10125000" y="2753688"/>
              <a:chExt cx="252028" cy="1209341"/>
            </a:xfrm>
          </p:grpSpPr>
          <p:sp>
            <p:nvSpPr>
              <p:cNvPr id="96" name="Cube 95"/>
              <p:cNvSpPr/>
              <p:nvPr/>
            </p:nvSpPr>
            <p:spPr>
              <a:xfrm>
                <a:off x="10125000" y="363937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Cube 96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Cube 99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91" name="Cube 90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Cube 92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Cube 93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Cube 94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4779176" y="1776335"/>
            <a:ext cx="226283" cy="1795201"/>
            <a:chOff x="6828796" y="945104"/>
            <a:chExt cx="252028" cy="2322933"/>
          </a:xfrm>
        </p:grpSpPr>
        <p:grpSp>
          <p:nvGrpSpPr>
            <p:cNvPr id="102" name="Group 101"/>
            <p:cNvGrpSpPr/>
            <p:nvPr/>
          </p:nvGrpSpPr>
          <p:grpSpPr>
            <a:xfrm>
              <a:off x="6828796" y="2051772"/>
              <a:ext cx="252028" cy="1216265"/>
              <a:chOff x="10125000" y="2753688"/>
              <a:chExt cx="252028" cy="1216265"/>
            </a:xfrm>
          </p:grpSpPr>
          <p:sp>
            <p:nvSpPr>
              <p:cNvPr id="109" name="Cube 108"/>
              <p:cNvSpPr/>
              <p:nvPr/>
            </p:nvSpPr>
            <p:spPr>
              <a:xfrm>
                <a:off x="10125000" y="364629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10125000" y="347376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10125000" y="3257744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10125000" y="3005336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10125000" y="2753688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6828796" y="945104"/>
              <a:ext cx="252028" cy="1187752"/>
              <a:chOff x="10125000" y="2880231"/>
              <a:chExt cx="252028" cy="1187752"/>
            </a:xfrm>
          </p:grpSpPr>
          <p:sp>
            <p:nvSpPr>
              <p:cNvPr id="104" name="Cube 103"/>
              <p:cNvSpPr/>
              <p:nvPr/>
            </p:nvSpPr>
            <p:spPr>
              <a:xfrm>
                <a:off x="10125000" y="3744327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Cube 104"/>
              <p:cNvSpPr/>
              <p:nvPr/>
            </p:nvSpPr>
            <p:spPr>
              <a:xfrm>
                <a:off x="10125000" y="3528303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Cube 105"/>
              <p:cNvSpPr/>
              <p:nvPr/>
            </p:nvSpPr>
            <p:spPr>
              <a:xfrm>
                <a:off x="10125000" y="3312279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Cube 106"/>
              <p:cNvSpPr/>
              <p:nvPr/>
            </p:nvSpPr>
            <p:spPr>
              <a:xfrm>
                <a:off x="10125000" y="3096255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10125000" y="2880231"/>
                <a:ext cx="252028" cy="323656"/>
              </a:xfrm>
              <a:prstGeom prst="cub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" name="Cube 152"/>
          <p:cNvSpPr/>
          <p:nvPr/>
        </p:nvSpPr>
        <p:spPr>
          <a:xfrm>
            <a:off x="8792876" y="3370534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Cube 153"/>
          <p:cNvSpPr/>
          <p:nvPr/>
        </p:nvSpPr>
        <p:spPr>
          <a:xfrm>
            <a:off x="5917100" y="3639504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Cube 154"/>
          <p:cNvSpPr/>
          <p:nvPr/>
        </p:nvSpPr>
        <p:spPr>
          <a:xfrm>
            <a:off x="5497028" y="3678586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Cube 155"/>
          <p:cNvSpPr/>
          <p:nvPr/>
        </p:nvSpPr>
        <p:spPr>
          <a:xfrm>
            <a:off x="5196828" y="3666700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22960" y="363374"/>
            <a:ext cx="8281020" cy="46166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اكتب المعادلة التي يمثلها الميزان ذو الكفتين ثم استخدم الميزان في حل المعادلة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986284" y="4640589"/>
            <a:ext cx="5390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+ 14   =     34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338613" y="5300526"/>
            <a:ext cx="2006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Cube 126"/>
          <p:cNvSpPr/>
          <p:nvPr/>
        </p:nvSpPr>
        <p:spPr>
          <a:xfrm>
            <a:off x="4930400" y="3645025"/>
            <a:ext cx="226283" cy="250127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530967" y="3212979"/>
            <a:ext cx="59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Rectangle Rectangle" descr="Rectangle Rectangle">
            <a:extLst>
              <a:ext uri="{FF2B5EF4-FFF2-40B4-BE49-F238E27FC236}">
                <a16:creationId xmlns:a16="http://schemas.microsoft.com/office/drawing/2014/main" id="{00CBA7E3-B9EA-430B-BF71-05839790E89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5322" cy="6598920"/>
          </a:xfrm>
          <a:prstGeom prst="rect">
            <a:avLst/>
          </a:prstGeom>
          <a:effectLst/>
        </p:spPr>
      </p:pic>
      <p:grpSp>
        <p:nvGrpSpPr>
          <p:cNvPr id="116" name="مجموعة 115">
            <a:extLst>
              <a:ext uri="{FF2B5EF4-FFF2-40B4-BE49-F238E27FC236}">
                <a16:creationId xmlns:a16="http://schemas.microsoft.com/office/drawing/2014/main" id="{9D3AC0EB-945F-4F00-B6C1-F8F92B8D0749}"/>
              </a:ext>
            </a:extLst>
          </p:cNvPr>
          <p:cNvGrpSpPr/>
          <p:nvPr/>
        </p:nvGrpSpPr>
        <p:grpSpPr>
          <a:xfrm>
            <a:off x="701040" y="4800600"/>
            <a:ext cx="1264920" cy="1280160"/>
            <a:chOff x="274320" y="304800"/>
            <a:chExt cx="2529840" cy="2560320"/>
          </a:xfrm>
        </p:grpSpPr>
        <p:sp>
          <p:nvSpPr>
            <p:cNvPr id="117" name="شكل بيضاوي 116">
              <a:extLst>
                <a:ext uri="{FF2B5EF4-FFF2-40B4-BE49-F238E27FC236}">
                  <a16:creationId xmlns:a16="http://schemas.microsoft.com/office/drawing/2014/main" id="{6B7092FD-7506-44D7-A92D-D02C51115A3E}"/>
                </a:ext>
              </a:extLst>
            </p:cNvPr>
            <p:cNvSpPr/>
            <p:nvPr/>
          </p:nvSpPr>
          <p:spPr>
            <a:xfrm>
              <a:off x="274320" y="304800"/>
              <a:ext cx="2529840" cy="2560320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مربع نص 117">
              <a:extLst>
                <a:ext uri="{FF2B5EF4-FFF2-40B4-BE49-F238E27FC236}">
                  <a16:creationId xmlns:a16="http://schemas.microsoft.com/office/drawing/2014/main" id="{48658286-9A59-48A2-A6A8-12A3A5466213}"/>
                </a:ext>
              </a:extLst>
            </p:cNvPr>
            <p:cNvSpPr txBox="1"/>
            <p:nvPr/>
          </p:nvSpPr>
          <p:spPr>
            <a:xfrm>
              <a:off x="518160" y="1158240"/>
              <a:ext cx="2225040" cy="12003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126</a:t>
              </a:r>
            </a:p>
          </p:txBody>
        </p:sp>
      </p:grpSp>
      <p:grpSp>
        <p:nvGrpSpPr>
          <p:cNvPr id="119" name="مجموعة 118">
            <a:extLst>
              <a:ext uri="{FF2B5EF4-FFF2-40B4-BE49-F238E27FC236}">
                <a16:creationId xmlns:a16="http://schemas.microsoft.com/office/drawing/2014/main" id="{99AD9EC9-A3D9-45A3-B654-05088733D5AC}"/>
              </a:ext>
            </a:extLst>
          </p:cNvPr>
          <p:cNvGrpSpPr/>
          <p:nvPr/>
        </p:nvGrpSpPr>
        <p:grpSpPr>
          <a:xfrm>
            <a:off x="10378440" y="259080"/>
            <a:ext cx="1264920" cy="1549956"/>
            <a:chOff x="274320" y="304800"/>
            <a:chExt cx="2529840" cy="3099912"/>
          </a:xfrm>
        </p:grpSpPr>
        <p:sp>
          <p:nvSpPr>
            <p:cNvPr id="120" name="شكل بيضاوي 119">
              <a:extLst>
                <a:ext uri="{FF2B5EF4-FFF2-40B4-BE49-F238E27FC236}">
                  <a16:creationId xmlns:a16="http://schemas.microsoft.com/office/drawing/2014/main" id="{B2FBDACE-875F-44E6-AD0A-77E5EA021CC3}"/>
                </a:ext>
              </a:extLst>
            </p:cNvPr>
            <p:cNvSpPr/>
            <p:nvPr/>
          </p:nvSpPr>
          <p:spPr>
            <a:xfrm>
              <a:off x="274320" y="304800"/>
              <a:ext cx="2529840" cy="2560320"/>
            </a:xfrm>
            <a:prstGeom prst="ellipse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مربع نص 120">
              <a:extLst>
                <a:ext uri="{FF2B5EF4-FFF2-40B4-BE49-F238E27FC236}">
                  <a16:creationId xmlns:a16="http://schemas.microsoft.com/office/drawing/2014/main" id="{04EDFFE1-0246-4E77-BFBF-04388EF09CC1}"/>
                </a:ext>
              </a:extLst>
            </p:cNvPr>
            <p:cNvSpPr txBox="1"/>
            <p:nvPr/>
          </p:nvSpPr>
          <p:spPr>
            <a:xfrm>
              <a:off x="518160" y="1188720"/>
              <a:ext cx="2225040" cy="2215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تدرب1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7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153" grpId="0" animBg="1"/>
      <p:bldP spid="154" grpId="0" animBg="1"/>
      <p:bldP spid="155" grpId="0" animBg="1"/>
      <p:bldP spid="156" grpId="0" animBg="1"/>
      <p:bldP spid="158" grpId="0"/>
      <p:bldP spid="159" grpId="0"/>
      <p:bldP spid="1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4110.jpeg" descr="IMG_41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43570" y="-1030932"/>
            <a:ext cx="6669360" cy="910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لعبة"/>
          <p:cNvSpPr txBox="1">
            <a:spLocks noGrp="1"/>
          </p:cNvSpPr>
          <p:nvPr>
            <p:ph type="title" idx="4294967295"/>
          </p:nvPr>
        </p:nvSpPr>
        <p:spPr>
          <a:xfrm>
            <a:off x="3152714" y="2060849"/>
            <a:ext cx="5851072" cy="33133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000">
                <a:gradFill flip="none" rotWithShape="1">
                  <a:gsLst>
                    <a:gs pos="0">
                      <a:srgbClr val="F9D3E0"/>
                    </a:gs>
                    <a:gs pos="100000">
                      <a:srgbClr val="FFB5AF"/>
                    </a:gs>
                  </a:gsLst>
                  <a:lin ang="5280000" scaled="0"/>
                </a:gra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6600" dirty="0" err="1">
                <a:solidFill>
                  <a:srgbClr val="0070C0"/>
                </a:solidFill>
              </a:rPr>
              <a:t>لعبة</a:t>
            </a:r>
            <a:r>
              <a:rPr lang="ar-SA" sz="6600" dirty="0">
                <a:solidFill>
                  <a:srgbClr val="0070C0"/>
                </a:solidFill>
              </a:rPr>
              <a:t> </a:t>
            </a:r>
            <a:br>
              <a:rPr lang="ar-SA" sz="6600" dirty="0">
                <a:solidFill>
                  <a:srgbClr val="0070C0"/>
                </a:solidFill>
              </a:rPr>
            </a:br>
            <a:r>
              <a:rPr lang="ar-SA" sz="6600" dirty="0">
                <a:solidFill>
                  <a:srgbClr val="0070C0"/>
                </a:solidFill>
              </a:rPr>
              <a:t>البحث عن الشكل الغير مكرر </a:t>
            </a:r>
            <a:endParaRPr sz="6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ضغط مرتين للتحري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3" name="IMG_3223.png" descr="IMG_3223.png"/>
          <p:cNvPicPr>
            <a:picLocks noChangeAspect="1"/>
          </p:cNvPicPr>
          <p:nvPr/>
        </p:nvPicPr>
        <p:blipFill>
          <a:blip r:embed="rId2"/>
          <a:srcRect t="29154" b="29154"/>
          <a:stretch>
            <a:fillRect/>
          </a:stretch>
        </p:blipFill>
        <p:spPr>
          <a:xfrm>
            <a:off x="1133468" y="0"/>
            <a:ext cx="9925011" cy="69573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DD0BCE7-1EFF-4D24-8124-0C6073C9A05B}"/>
              </a:ext>
            </a:extLst>
          </p:cNvPr>
          <p:cNvSpPr/>
          <p:nvPr/>
        </p:nvSpPr>
        <p:spPr>
          <a:xfrm>
            <a:off x="9408368" y="662500"/>
            <a:ext cx="1259632" cy="49244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8D4F873-232F-42B1-9844-9E3057A6299F}"/>
              </a:ext>
            </a:extLst>
          </p:cNvPr>
          <p:cNvSpPr/>
          <p:nvPr/>
        </p:nvSpPr>
        <p:spPr>
          <a:xfrm>
            <a:off x="1524000" y="725190"/>
            <a:ext cx="2087216" cy="49244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5C626EE-706D-4006-983A-50A76A95F6AE}"/>
              </a:ext>
            </a:extLst>
          </p:cNvPr>
          <p:cNvSpPr/>
          <p:nvPr/>
        </p:nvSpPr>
        <p:spPr>
          <a:xfrm>
            <a:off x="5111770" y="6351132"/>
            <a:ext cx="2136358" cy="492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EEE8B18-A816-4E24-BBB6-BD9C7084DA8A}"/>
              </a:ext>
            </a:extLst>
          </p:cNvPr>
          <p:cNvSpPr/>
          <p:nvPr/>
        </p:nvSpPr>
        <p:spPr>
          <a:xfrm>
            <a:off x="3611216" y="3965891"/>
            <a:ext cx="1260648" cy="692468"/>
          </a:xfrm>
          <a:prstGeom prst="ellipse">
            <a:avLst/>
          </a:prstGeom>
          <a:noFill/>
          <a:ln w="76200" cap="flat">
            <a:solidFill>
              <a:srgbClr val="00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hlinkClick r:id="rId2" action="ppaction://hlinksldjump"/>
            <a:extLst>
              <a:ext uri="{FF2B5EF4-FFF2-40B4-BE49-F238E27FC236}">
                <a16:creationId xmlns:a16="http://schemas.microsoft.com/office/drawing/2014/main" id="{1A75E3A4-764A-4DC1-A6CC-0143B000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144" y="802811"/>
            <a:ext cx="1563284" cy="2404350"/>
          </a:xfrm>
          <a:prstGeom prst="rect">
            <a:avLst/>
          </a:prstGeom>
        </p:spPr>
      </p:pic>
      <p:pic>
        <p:nvPicPr>
          <p:cNvPr id="25" name="Picture 24">
            <a:hlinkClick r:id="rId4" action="ppaction://hlinksldjump"/>
            <a:extLst>
              <a:ext uri="{FF2B5EF4-FFF2-40B4-BE49-F238E27FC236}">
                <a16:creationId xmlns:a16="http://schemas.microsoft.com/office/drawing/2014/main" id="{73D2B9E8-0B4A-42AD-923F-FB211397D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917" y="802811"/>
            <a:ext cx="1554143" cy="2404350"/>
          </a:xfrm>
          <a:prstGeom prst="rect">
            <a:avLst/>
          </a:prstGeom>
        </p:spPr>
      </p:pic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DD3611BB-A7E8-4D0B-B50E-58BEC83FC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3550" y="802811"/>
            <a:ext cx="1563284" cy="2404350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99C9DBF0-3F7B-4B0A-85FD-0A57958D77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144" y="3184305"/>
            <a:ext cx="1563284" cy="240435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4A24D748-BE47-4A77-BA4E-8AB15C1C69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4776" y="3184305"/>
            <a:ext cx="1563284" cy="2404350"/>
          </a:xfrm>
          <a:prstGeom prst="rect">
            <a:avLst/>
          </a:prstGeom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F795F92B-8764-48D2-85FE-4000B39CE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3550" y="3207161"/>
            <a:ext cx="1563284" cy="23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ction Button: Go Home 1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8438727-056C-4304-BA25-D6F11FF287B5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FDF08B-A85E-42D7-AE5B-7C17A542C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692" y="1779201"/>
            <a:ext cx="7802583" cy="187839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4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B1FFED-CC38-45FE-BE8B-A608ADFF936A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D56D3-E929-4C97-B975-94E43911B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58" y="1886806"/>
            <a:ext cx="7866406" cy="182708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9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616" y="2683681"/>
            <a:ext cx="5253196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(9-8):</a:t>
            </a:r>
            <a:r>
              <a:rPr lang="ar-KW" sz="4000" dirty="0"/>
              <a:t> </a:t>
            </a:r>
            <a:r>
              <a:rPr lang="ar-KW" sz="4000" dirty="0">
                <a:solidFill>
                  <a:srgbClr val="FF0000"/>
                </a:solidFill>
              </a:rPr>
              <a:t>حل معادلات تتضمن عمليات جمع وطرح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122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B9C27FD-35C1-404F-8F01-21623594642A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C7A6F-1681-4EDD-9045-C8870C50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603" y="1849564"/>
            <a:ext cx="8112461" cy="188423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3FDB56B-EF1A-4612-BD09-62159EE84886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0A634-37D8-4AC3-871B-F132ED4D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853" y="1877281"/>
            <a:ext cx="8112461" cy="188423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27271DB-EFE5-485A-AA1D-35CD8B826B83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242077-A545-43C9-A75D-6BFE3B42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889" y="1709865"/>
            <a:ext cx="8171711" cy="1897996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9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CEBD4B7-9BFF-4C2C-97AB-C28105B49D5B}"/>
              </a:ext>
            </a:extLst>
          </p:cNvPr>
          <p:cNvSpPr/>
          <p:nvPr/>
        </p:nvSpPr>
        <p:spPr>
          <a:xfrm>
            <a:off x="10871200" y="5429250"/>
            <a:ext cx="857250" cy="838200"/>
          </a:xfrm>
          <a:prstGeom prst="actionButtonHome">
            <a:avLst/>
          </a:prstGeom>
          <a:solidFill>
            <a:srgbClr val="1A1A1A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DE4E0-8BEE-4EE2-8F74-C11C52DE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93" y="1830514"/>
            <a:ext cx="8741271" cy="203028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6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A8E14-46B2-4BA2-93D1-470653CC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93" y="536713"/>
            <a:ext cx="6633013" cy="578457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2410C-AD14-4C14-A6F9-B80364DE4303}"/>
              </a:ext>
            </a:extLst>
          </p:cNvPr>
          <p:cNvSpPr txBox="1"/>
          <p:nvPr/>
        </p:nvSpPr>
        <p:spPr>
          <a:xfrm>
            <a:off x="4287078" y="3175194"/>
            <a:ext cx="41015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baseline="30000" dirty="0">
                <a:solidFill>
                  <a:srgbClr val="FF0000"/>
                </a:solidFill>
              </a:rPr>
              <a:t>+</a:t>
            </a:r>
            <a:r>
              <a:rPr lang="ar-KW" sz="5400" b="1" dirty="0">
                <a:solidFill>
                  <a:srgbClr val="FF0000"/>
                </a:solidFill>
              </a:rPr>
              <a:t> 9 +  </a:t>
            </a:r>
            <a:r>
              <a:rPr lang="ar-KW" sz="5400" b="1" baseline="30000" dirty="0">
                <a:solidFill>
                  <a:srgbClr val="FF0000"/>
                </a:solidFill>
              </a:rPr>
              <a:t>ــــــــــــ</a:t>
            </a:r>
            <a:r>
              <a:rPr lang="ar-KW" sz="5400" b="1" dirty="0">
                <a:solidFill>
                  <a:srgbClr val="FF0000"/>
                </a:solidFill>
              </a:rPr>
              <a:t> 12 =  </a:t>
            </a:r>
            <a:r>
              <a:rPr lang="ar-KW" sz="5400" b="1" baseline="30000" dirty="0">
                <a:solidFill>
                  <a:srgbClr val="FF0000"/>
                </a:solidFill>
              </a:rPr>
              <a:t>ـــــــــــ</a:t>
            </a:r>
            <a:r>
              <a:rPr lang="ar-KW" sz="5400" b="1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104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G_3442.jpeg" descr="IMG_3442.jpeg">
            <a:extLst>
              <a:ext uri="{FF2B5EF4-FFF2-40B4-BE49-F238E27FC236}">
                <a16:creationId xmlns:a16="http://schemas.microsoft.com/office/drawing/2014/main" id="{05BEBE1A-67E6-4CD1-8783-6D541BD7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7" t="5333" r="74640" b="52190"/>
          <a:stretch>
            <a:fillRect/>
          </a:stretch>
        </p:blipFill>
        <p:spPr>
          <a:xfrm>
            <a:off x="10774680" y="251628"/>
            <a:ext cx="1417320" cy="3086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596" extrusionOk="0">
                <a:moveTo>
                  <a:pt x="8347" y="0"/>
                </a:moveTo>
                <a:cubicBezTo>
                  <a:pt x="6847" y="-4"/>
                  <a:pt x="5271" y="234"/>
                  <a:pt x="4186" y="629"/>
                </a:cubicBezTo>
                <a:cubicBezTo>
                  <a:pt x="3890" y="736"/>
                  <a:pt x="3754" y="743"/>
                  <a:pt x="3676" y="655"/>
                </a:cubicBezTo>
                <a:cubicBezTo>
                  <a:pt x="3609" y="579"/>
                  <a:pt x="3491" y="641"/>
                  <a:pt x="3355" y="824"/>
                </a:cubicBezTo>
                <a:cubicBezTo>
                  <a:pt x="3176" y="1065"/>
                  <a:pt x="3073" y="1101"/>
                  <a:pt x="2738" y="1043"/>
                </a:cubicBezTo>
                <a:cubicBezTo>
                  <a:pt x="2423" y="988"/>
                  <a:pt x="2376" y="1000"/>
                  <a:pt x="2518" y="1102"/>
                </a:cubicBezTo>
                <a:cubicBezTo>
                  <a:pt x="2659" y="1203"/>
                  <a:pt x="2564" y="1338"/>
                  <a:pt x="2084" y="1717"/>
                </a:cubicBezTo>
                <a:cubicBezTo>
                  <a:pt x="1746" y="1985"/>
                  <a:pt x="1292" y="2465"/>
                  <a:pt x="1077" y="2785"/>
                </a:cubicBezTo>
                <a:cubicBezTo>
                  <a:pt x="685" y="3366"/>
                  <a:pt x="684" y="3369"/>
                  <a:pt x="608" y="6802"/>
                </a:cubicBezTo>
                <a:cubicBezTo>
                  <a:pt x="541" y="9820"/>
                  <a:pt x="499" y="10278"/>
                  <a:pt x="266" y="10580"/>
                </a:cubicBezTo>
                <a:lnTo>
                  <a:pt x="0" y="10924"/>
                </a:lnTo>
                <a:lnTo>
                  <a:pt x="702" y="10924"/>
                </a:lnTo>
                <a:cubicBezTo>
                  <a:pt x="1195" y="10924"/>
                  <a:pt x="1459" y="10869"/>
                  <a:pt x="1596" y="10739"/>
                </a:cubicBezTo>
                <a:cubicBezTo>
                  <a:pt x="1780" y="10563"/>
                  <a:pt x="1795" y="10563"/>
                  <a:pt x="1892" y="10739"/>
                </a:cubicBezTo>
                <a:cubicBezTo>
                  <a:pt x="1967" y="10875"/>
                  <a:pt x="2163" y="10924"/>
                  <a:pt x="2645" y="10924"/>
                </a:cubicBezTo>
                <a:cubicBezTo>
                  <a:pt x="3003" y="10924"/>
                  <a:pt x="3328" y="10960"/>
                  <a:pt x="3367" y="11005"/>
                </a:cubicBezTo>
                <a:cubicBezTo>
                  <a:pt x="3406" y="11049"/>
                  <a:pt x="2839" y="11536"/>
                  <a:pt x="2107" y="12088"/>
                </a:cubicBezTo>
                <a:cubicBezTo>
                  <a:pt x="1375" y="12639"/>
                  <a:pt x="789" y="13162"/>
                  <a:pt x="805" y="13250"/>
                </a:cubicBezTo>
                <a:cubicBezTo>
                  <a:pt x="823" y="13343"/>
                  <a:pt x="692" y="13422"/>
                  <a:pt x="487" y="13443"/>
                </a:cubicBezTo>
                <a:cubicBezTo>
                  <a:pt x="73" y="13484"/>
                  <a:pt x="-94" y="13723"/>
                  <a:pt x="148" y="13927"/>
                </a:cubicBezTo>
                <a:cubicBezTo>
                  <a:pt x="246" y="14011"/>
                  <a:pt x="279" y="14194"/>
                  <a:pt x="224" y="14349"/>
                </a:cubicBezTo>
                <a:cubicBezTo>
                  <a:pt x="151" y="14555"/>
                  <a:pt x="183" y="14624"/>
                  <a:pt x="355" y="14624"/>
                </a:cubicBezTo>
                <a:cubicBezTo>
                  <a:pt x="481" y="14624"/>
                  <a:pt x="720" y="14754"/>
                  <a:pt x="885" y="14914"/>
                </a:cubicBezTo>
                <a:lnTo>
                  <a:pt x="1186" y="15205"/>
                </a:lnTo>
                <a:lnTo>
                  <a:pt x="1545" y="14968"/>
                </a:lnTo>
                <a:cubicBezTo>
                  <a:pt x="1811" y="14792"/>
                  <a:pt x="1947" y="14762"/>
                  <a:pt x="2072" y="14850"/>
                </a:cubicBezTo>
                <a:cubicBezTo>
                  <a:pt x="2363" y="15054"/>
                  <a:pt x="2757" y="14867"/>
                  <a:pt x="2653" y="14575"/>
                </a:cubicBezTo>
                <a:cubicBezTo>
                  <a:pt x="2579" y="14369"/>
                  <a:pt x="2699" y="14212"/>
                  <a:pt x="3253" y="13789"/>
                </a:cubicBezTo>
                <a:cubicBezTo>
                  <a:pt x="3634" y="13498"/>
                  <a:pt x="4036" y="13174"/>
                  <a:pt x="4146" y="13069"/>
                </a:cubicBezTo>
                <a:cubicBezTo>
                  <a:pt x="4288" y="12933"/>
                  <a:pt x="4392" y="12912"/>
                  <a:pt x="4510" y="12993"/>
                </a:cubicBezTo>
                <a:cubicBezTo>
                  <a:pt x="4628" y="13075"/>
                  <a:pt x="4570" y="13603"/>
                  <a:pt x="4302" y="14895"/>
                </a:cubicBezTo>
                <a:cubicBezTo>
                  <a:pt x="4098" y="15879"/>
                  <a:pt x="3723" y="17683"/>
                  <a:pt x="3470" y="18904"/>
                </a:cubicBezTo>
                <a:cubicBezTo>
                  <a:pt x="3217" y="20125"/>
                  <a:pt x="2986" y="21230"/>
                  <a:pt x="2958" y="21360"/>
                </a:cubicBezTo>
                <a:lnTo>
                  <a:pt x="2906" y="21596"/>
                </a:lnTo>
                <a:lnTo>
                  <a:pt x="8378" y="21593"/>
                </a:lnTo>
                <a:lnTo>
                  <a:pt x="13852" y="21590"/>
                </a:lnTo>
                <a:lnTo>
                  <a:pt x="13766" y="21304"/>
                </a:lnTo>
                <a:cubicBezTo>
                  <a:pt x="13718" y="21147"/>
                  <a:pt x="13372" y="19544"/>
                  <a:pt x="12997" y="17742"/>
                </a:cubicBezTo>
                <a:cubicBezTo>
                  <a:pt x="12623" y="15939"/>
                  <a:pt x="12191" y="13871"/>
                  <a:pt x="12038" y="13144"/>
                </a:cubicBezTo>
                <a:cubicBezTo>
                  <a:pt x="11885" y="12417"/>
                  <a:pt x="11809" y="11785"/>
                  <a:pt x="11870" y="11738"/>
                </a:cubicBezTo>
                <a:cubicBezTo>
                  <a:pt x="11932" y="11692"/>
                  <a:pt x="13043" y="11654"/>
                  <a:pt x="14338" y="11655"/>
                </a:cubicBezTo>
                <a:cubicBezTo>
                  <a:pt x="16679" y="11655"/>
                  <a:pt x="17205" y="11616"/>
                  <a:pt x="17058" y="11449"/>
                </a:cubicBezTo>
                <a:cubicBezTo>
                  <a:pt x="16920" y="11291"/>
                  <a:pt x="17254" y="11238"/>
                  <a:pt x="17674" y="11350"/>
                </a:cubicBezTo>
                <a:cubicBezTo>
                  <a:pt x="17988" y="11434"/>
                  <a:pt x="18045" y="11490"/>
                  <a:pt x="17912" y="11583"/>
                </a:cubicBezTo>
                <a:cubicBezTo>
                  <a:pt x="17816" y="11651"/>
                  <a:pt x="17737" y="11789"/>
                  <a:pt x="17737" y="11891"/>
                </a:cubicBezTo>
                <a:cubicBezTo>
                  <a:pt x="17737" y="11992"/>
                  <a:pt x="17607" y="12139"/>
                  <a:pt x="17448" y="12217"/>
                </a:cubicBezTo>
                <a:cubicBezTo>
                  <a:pt x="17288" y="12296"/>
                  <a:pt x="17113" y="12486"/>
                  <a:pt x="17058" y="12641"/>
                </a:cubicBezTo>
                <a:cubicBezTo>
                  <a:pt x="17003" y="12795"/>
                  <a:pt x="16796" y="12996"/>
                  <a:pt x="16597" y="13087"/>
                </a:cubicBezTo>
                <a:cubicBezTo>
                  <a:pt x="16336" y="13208"/>
                  <a:pt x="16235" y="13351"/>
                  <a:pt x="16235" y="13604"/>
                </a:cubicBezTo>
                <a:cubicBezTo>
                  <a:pt x="16235" y="13997"/>
                  <a:pt x="16124" y="14125"/>
                  <a:pt x="15876" y="14016"/>
                </a:cubicBezTo>
                <a:cubicBezTo>
                  <a:pt x="15785" y="13976"/>
                  <a:pt x="15587" y="13929"/>
                  <a:pt x="15437" y="13912"/>
                </a:cubicBezTo>
                <a:cubicBezTo>
                  <a:pt x="15195" y="13886"/>
                  <a:pt x="15207" y="13937"/>
                  <a:pt x="15550" y="14385"/>
                </a:cubicBezTo>
                <a:cubicBezTo>
                  <a:pt x="15762" y="14661"/>
                  <a:pt x="16228" y="15363"/>
                  <a:pt x="16586" y="15945"/>
                </a:cubicBezTo>
                <a:cubicBezTo>
                  <a:pt x="17281" y="17073"/>
                  <a:pt x="17335" y="17467"/>
                  <a:pt x="16846" y="17848"/>
                </a:cubicBezTo>
                <a:cubicBezTo>
                  <a:pt x="16697" y="17964"/>
                  <a:pt x="16541" y="18190"/>
                  <a:pt x="16500" y="18349"/>
                </a:cubicBezTo>
                <a:lnTo>
                  <a:pt x="16427" y="18640"/>
                </a:lnTo>
                <a:lnTo>
                  <a:pt x="18284" y="18640"/>
                </a:lnTo>
                <a:lnTo>
                  <a:pt x="20142" y="18640"/>
                </a:lnTo>
                <a:lnTo>
                  <a:pt x="20142" y="18375"/>
                </a:lnTo>
                <a:cubicBezTo>
                  <a:pt x="20142" y="18229"/>
                  <a:pt x="20006" y="18028"/>
                  <a:pt x="19841" y="17928"/>
                </a:cubicBezTo>
                <a:cubicBezTo>
                  <a:pt x="19676" y="17829"/>
                  <a:pt x="19541" y="17642"/>
                  <a:pt x="19541" y="17513"/>
                </a:cubicBezTo>
                <a:cubicBezTo>
                  <a:pt x="19541" y="17384"/>
                  <a:pt x="19475" y="17250"/>
                  <a:pt x="19394" y="17215"/>
                </a:cubicBezTo>
                <a:cubicBezTo>
                  <a:pt x="19299" y="17173"/>
                  <a:pt x="19297" y="17086"/>
                  <a:pt x="19391" y="16970"/>
                </a:cubicBezTo>
                <a:cubicBezTo>
                  <a:pt x="19595" y="16716"/>
                  <a:pt x="20419" y="15410"/>
                  <a:pt x="20771" y="14782"/>
                </a:cubicBezTo>
                <a:cubicBezTo>
                  <a:pt x="20934" y="14491"/>
                  <a:pt x="21173" y="14170"/>
                  <a:pt x="21303" y="14068"/>
                </a:cubicBezTo>
                <a:cubicBezTo>
                  <a:pt x="21503" y="13912"/>
                  <a:pt x="21506" y="13884"/>
                  <a:pt x="21322" y="13884"/>
                </a:cubicBezTo>
                <a:cubicBezTo>
                  <a:pt x="21201" y="13884"/>
                  <a:pt x="21028" y="13936"/>
                  <a:pt x="20936" y="14001"/>
                </a:cubicBezTo>
                <a:cubicBezTo>
                  <a:pt x="20691" y="14174"/>
                  <a:pt x="20403" y="14001"/>
                  <a:pt x="20478" y="13727"/>
                </a:cubicBezTo>
                <a:cubicBezTo>
                  <a:pt x="20553" y="13451"/>
                  <a:pt x="20357" y="13231"/>
                  <a:pt x="19879" y="13052"/>
                </a:cubicBezTo>
                <a:cubicBezTo>
                  <a:pt x="19672" y="12974"/>
                  <a:pt x="19541" y="12826"/>
                  <a:pt x="19541" y="12672"/>
                </a:cubicBezTo>
                <a:cubicBezTo>
                  <a:pt x="19541" y="12533"/>
                  <a:pt x="19424" y="12337"/>
                  <a:pt x="19282" y="12237"/>
                </a:cubicBezTo>
                <a:cubicBezTo>
                  <a:pt x="18851" y="11933"/>
                  <a:pt x="18611" y="11536"/>
                  <a:pt x="18785" y="11413"/>
                </a:cubicBezTo>
                <a:cubicBezTo>
                  <a:pt x="18870" y="11353"/>
                  <a:pt x="18939" y="11177"/>
                  <a:pt x="18939" y="11021"/>
                </a:cubicBezTo>
                <a:cubicBezTo>
                  <a:pt x="18939" y="10865"/>
                  <a:pt x="19042" y="10679"/>
                  <a:pt x="19167" y="10606"/>
                </a:cubicBezTo>
                <a:cubicBezTo>
                  <a:pt x="19368" y="10488"/>
                  <a:pt x="19364" y="10457"/>
                  <a:pt x="19130" y="10332"/>
                </a:cubicBezTo>
                <a:cubicBezTo>
                  <a:pt x="18984" y="10254"/>
                  <a:pt x="18628" y="10189"/>
                  <a:pt x="18339" y="10187"/>
                </a:cubicBezTo>
                <a:cubicBezTo>
                  <a:pt x="18050" y="10185"/>
                  <a:pt x="17625" y="10114"/>
                  <a:pt x="17395" y="10030"/>
                </a:cubicBezTo>
                <a:cubicBezTo>
                  <a:pt x="17165" y="9945"/>
                  <a:pt x="16889" y="9900"/>
                  <a:pt x="16781" y="9929"/>
                </a:cubicBezTo>
                <a:cubicBezTo>
                  <a:pt x="16673" y="9959"/>
                  <a:pt x="16489" y="9902"/>
                  <a:pt x="16372" y="9803"/>
                </a:cubicBezTo>
                <a:cubicBezTo>
                  <a:pt x="16203" y="9659"/>
                  <a:pt x="16155" y="9039"/>
                  <a:pt x="16134" y="6694"/>
                </a:cubicBezTo>
                <a:cubicBezTo>
                  <a:pt x="16104" y="3459"/>
                  <a:pt x="16039" y="3144"/>
                  <a:pt x="15227" y="2283"/>
                </a:cubicBezTo>
                <a:cubicBezTo>
                  <a:pt x="13845" y="818"/>
                  <a:pt x="11405" y="9"/>
                  <a:pt x="8347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" name="Rectangle">
            <a:extLst>
              <a:ext uri="{FF2B5EF4-FFF2-40B4-BE49-F238E27FC236}">
                <a16:creationId xmlns:a16="http://schemas.microsoft.com/office/drawing/2014/main" id="{D13B1364-0DC6-4890-A210-FBC06A23B151}"/>
              </a:ext>
            </a:extLst>
          </p:cNvPr>
          <p:cNvGrpSpPr/>
          <p:nvPr/>
        </p:nvGrpSpPr>
        <p:grpSpPr>
          <a:xfrm>
            <a:off x="563880" y="166744"/>
            <a:ext cx="10014473" cy="6508377"/>
            <a:chOff x="0" y="0"/>
            <a:chExt cx="9361222" cy="7074304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127802E7-957D-4A11-AC1A-927724430F7B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14" name="Rectangle Rectangle" descr="Rectangle Rectangle">
              <a:extLst>
                <a:ext uri="{FF2B5EF4-FFF2-40B4-BE49-F238E27FC236}">
                  <a16:creationId xmlns:a16="http://schemas.microsoft.com/office/drawing/2014/main" id="{B0E779CC-0A82-4F15-9E13-E5A745991F3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1911225" y="451279"/>
            <a:ext cx="7428964" cy="954107"/>
          </a:xfrm>
          <a:prstGeom prst="rect">
            <a:avLst/>
          </a:prstGeom>
          <a:solidFill>
            <a:srgbClr val="F699FD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المعادلة :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 جملة رياضية مكونة من رموز رياضية و طرفين متساويين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://www.clipartbest.com/cliparts/jcx/6GA/jcx6GAb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90" y="1401490"/>
            <a:ext cx="5255372" cy="35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34484" y="5862780"/>
            <a:ext cx="7723032" cy="461665"/>
          </a:xfrm>
          <a:prstGeom prst="rect">
            <a:avLst/>
          </a:prstGeom>
          <a:solidFill>
            <a:srgbClr val="F699FD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تشبه المعادلة ميزاناً ذا كفتين حيث تمثل كل جهة من المعادلة المقدار نفسه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PhET Sims - Science / Math">
                <a:extLst>
                  <a:ext uri="{FF2B5EF4-FFF2-40B4-BE49-F238E27FC236}">
                    <a16:creationId xmlns:a16="http://schemas.microsoft.com/office/drawing/2014/main" id="{722126F7-46B4-428A-B842-4A851DF52D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7088789"/>
                  </p:ext>
                </p:extLst>
              </p:nvPr>
            </p:nvGraphicFramePr>
            <p:xfrm>
              <a:off x="542925" y="514350"/>
              <a:ext cx="11094244" cy="580786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dd-in 1" title="PhET Sims - Science / Math">
                <a:extLst>
                  <a:ext uri="{FF2B5EF4-FFF2-40B4-BE49-F238E27FC236}">
                    <a16:creationId xmlns:a16="http://schemas.microsoft.com/office/drawing/2014/main" id="{722126F7-46B4-428A-B842-4A851DF52D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925" y="514350"/>
                <a:ext cx="11094244" cy="58078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41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ctangle">
            <a:extLst>
              <a:ext uri="{FF2B5EF4-FFF2-40B4-BE49-F238E27FC236}">
                <a16:creationId xmlns:a16="http://schemas.microsoft.com/office/drawing/2014/main" id="{844EF18D-A978-4C1E-AF7B-97731F3DA893}"/>
              </a:ext>
            </a:extLst>
          </p:cNvPr>
          <p:cNvGrpSpPr/>
          <p:nvPr/>
        </p:nvGrpSpPr>
        <p:grpSpPr>
          <a:xfrm>
            <a:off x="304800" y="0"/>
            <a:ext cx="11887200" cy="6858000"/>
            <a:chOff x="0" y="0"/>
            <a:chExt cx="9361222" cy="7074304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BBF442BD-44FF-4D8D-AA5E-F0384962F4A9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38" name="Rectangle Rectangle" descr="Rectangle Rectangle">
              <a:extLst>
                <a:ext uri="{FF2B5EF4-FFF2-40B4-BE49-F238E27FC236}">
                  <a16:creationId xmlns:a16="http://schemas.microsoft.com/office/drawing/2014/main" id="{3ABB913B-D942-4D16-8F23-8349F6A087C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sp>
        <p:nvSpPr>
          <p:cNvPr id="5" name="TextBox 4"/>
          <p:cNvSpPr txBox="1"/>
          <p:nvPr/>
        </p:nvSpPr>
        <p:spPr>
          <a:xfrm>
            <a:off x="8360648" y="314809"/>
            <a:ext cx="2880320" cy="584775"/>
          </a:xfrm>
          <a:prstGeom prst="rect">
            <a:avLst/>
          </a:prstGeom>
          <a:solidFill>
            <a:srgbClr val="F699F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(1) ص 125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://mbc3.mbc.net/content_repo/Character/danyah-cartoon_dania/listingImageBinary/Dania%20cartoon%20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997713"/>
            <a:ext cx="3825843" cy="25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2.bp.blogspot.com/-IrBuiZ05WIA/VMvWSuXZ53I/AAAAAAAAAwU/18dwTrBCeyY/s1600/Arabian%2BVector%2BGirl%2Bon%2Ba%2BBen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64" y="3573016"/>
            <a:ext cx="294792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423592" y="63208"/>
            <a:ext cx="4248472" cy="2213664"/>
          </a:xfrm>
          <a:prstGeom prst="cloudCallou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4142" y="263553"/>
            <a:ext cx="3587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انظري يا أسماء إلى الميزان المتوازن أدناه ، هل تستطيعين معرفة وزن الصندوق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639618" y="2780928"/>
            <a:ext cx="3643184" cy="1378352"/>
          </a:xfrm>
          <a:prstGeom prst="cloudCallou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4142" y="3007209"/>
            <a:ext cx="358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، 6 كيلو جرام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://mbc3.mbc.net/content_repo/Character/danyah-cartoon_dania/listingImageBinary/Dania%20cartoon%20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89" y="4777285"/>
            <a:ext cx="3706219" cy="1872208"/>
          </a:xfrm>
          <a:prstGeom prst="rect">
            <a:avLst/>
          </a:prstGeom>
          <a:noFill/>
        </p:spPr>
      </p:pic>
      <p:sp>
        <p:nvSpPr>
          <p:cNvPr id="13" name="Cloud Callout 12"/>
          <p:cNvSpPr/>
          <p:nvPr/>
        </p:nvSpPr>
        <p:spPr>
          <a:xfrm>
            <a:off x="6672064" y="4335037"/>
            <a:ext cx="3643184" cy="1378352"/>
          </a:xfrm>
          <a:prstGeom prst="cloudCallou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6590" y="4716490"/>
            <a:ext cx="358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عرفتي ذلك 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ttps://alexnews.files.wordpress.com/2010/04/d8a7d984d8b9d8afd8a7d984d8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54" y="997713"/>
            <a:ext cx="4129759" cy="28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be 7"/>
          <p:cNvSpPr/>
          <p:nvPr/>
        </p:nvSpPr>
        <p:spPr>
          <a:xfrm>
            <a:off x="9984434" y="3033336"/>
            <a:ext cx="504056" cy="323656"/>
          </a:xfrm>
          <a:prstGeom prst="cub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9694783" y="3033336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9696400" y="2780928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be 18"/>
          <p:cNvSpPr/>
          <p:nvPr/>
        </p:nvSpPr>
        <p:spPr>
          <a:xfrm>
            <a:off x="9696400" y="2529280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be 19"/>
          <p:cNvSpPr/>
          <p:nvPr/>
        </p:nvSpPr>
        <p:spPr>
          <a:xfrm>
            <a:off x="9696400" y="2313256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24092" y="2114762"/>
            <a:ext cx="252028" cy="1314295"/>
            <a:chOff x="10125000" y="2753688"/>
            <a:chExt cx="252028" cy="1314295"/>
          </a:xfrm>
        </p:grpSpPr>
        <p:sp>
          <p:nvSpPr>
            <p:cNvPr id="33" name="Cube 32"/>
            <p:cNvSpPr/>
            <p:nvPr/>
          </p:nvSpPr>
          <p:spPr>
            <a:xfrm>
              <a:off x="10125000" y="3744327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ube 33"/>
            <p:cNvSpPr/>
            <p:nvPr/>
          </p:nvSpPr>
          <p:spPr>
            <a:xfrm>
              <a:off x="10125000" y="347376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ube 34"/>
            <p:cNvSpPr/>
            <p:nvPr/>
          </p:nvSpPr>
          <p:spPr>
            <a:xfrm>
              <a:off x="10125000" y="325774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ube 35"/>
            <p:cNvSpPr/>
            <p:nvPr/>
          </p:nvSpPr>
          <p:spPr>
            <a:xfrm>
              <a:off x="10125000" y="30053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Cube 36"/>
            <p:cNvSpPr/>
            <p:nvPr/>
          </p:nvSpPr>
          <p:spPr>
            <a:xfrm>
              <a:off x="10125000" y="275368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84132" y="2132913"/>
            <a:ext cx="252028" cy="1314295"/>
            <a:chOff x="10125000" y="2753688"/>
            <a:chExt cx="252028" cy="1314295"/>
          </a:xfrm>
        </p:grpSpPr>
        <p:sp>
          <p:nvSpPr>
            <p:cNvPr id="40" name="Cube 39"/>
            <p:cNvSpPr/>
            <p:nvPr/>
          </p:nvSpPr>
          <p:spPr>
            <a:xfrm>
              <a:off x="10125000" y="3744327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10125000" y="347376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10125000" y="325774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0125000" y="30053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0125000" y="275368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9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  <p:bldP spid="6" grpId="0" animBg="1"/>
      <p:bldP spid="9" grpId="0"/>
      <p:bldP spid="10" grpId="0" animBg="1"/>
      <p:bldP spid="11" grpId="0"/>
      <p:bldP spid="13" grpId="0" animBg="1"/>
      <p:bldP spid="14" grpId="0"/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G_3442.jpeg" descr="IMG_3442.jpeg">
            <a:extLst>
              <a:ext uri="{FF2B5EF4-FFF2-40B4-BE49-F238E27FC236}">
                <a16:creationId xmlns:a16="http://schemas.microsoft.com/office/drawing/2014/main" id="{3B35A30B-DA8B-432A-BF5D-4FB930D6D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7" t="5333" r="74640" b="52190"/>
          <a:stretch>
            <a:fillRect/>
          </a:stretch>
        </p:blipFill>
        <p:spPr>
          <a:xfrm>
            <a:off x="11110077" y="106680"/>
            <a:ext cx="1081923" cy="2225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596" extrusionOk="0">
                <a:moveTo>
                  <a:pt x="8347" y="0"/>
                </a:moveTo>
                <a:cubicBezTo>
                  <a:pt x="6847" y="-4"/>
                  <a:pt x="5271" y="234"/>
                  <a:pt x="4186" y="629"/>
                </a:cubicBezTo>
                <a:cubicBezTo>
                  <a:pt x="3890" y="736"/>
                  <a:pt x="3754" y="743"/>
                  <a:pt x="3676" y="655"/>
                </a:cubicBezTo>
                <a:cubicBezTo>
                  <a:pt x="3609" y="579"/>
                  <a:pt x="3491" y="641"/>
                  <a:pt x="3355" y="824"/>
                </a:cubicBezTo>
                <a:cubicBezTo>
                  <a:pt x="3176" y="1065"/>
                  <a:pt x="3073" y="1101"/>
                  <a:pt x="2738" y="1043"/>
                </a:cubicBezTo>
                <a:cubicBezTo>
                  <a:pt x="2423" y="988"/>
                  <a:pt x="2376" y="1000"/>
                  <a:pt x="2518" y="1102"/>
                </a:cubicBezTo>
                <a:cubicBezTo>
                  <a:pt x="2659" y="1203"/>
                  <a:pt x="2564" y="1338"/>
                  <a:pt x="2084" y="1717"/>
                </a:cubicBezTo>
                <a:cubicBezTo>
                  <a:pt x="1746" y="1985"/>
                  <a:pt x="1292" y="2465"/>
                  <a:pt x="1077" y="2785"/>
                </a:cubicBezTo>
                <a:cubicBezTo>
                  <a:pt x="685" y="3366"/>
                  <a:pt x="684" y="3369"/>
                  <a:pt x="608" y="6802"/>
                </a:cubicBezTo>
                <a:cubicBezTo>
                  <a:pt x="541" y="9820"/>
                  <a:pt x="499" y="10278"/>
                  <a:pt x="266" y="10580"/>
                </a:cubicBezTo>
                <a:lnTo>
                  <a:pt x="0" y="10924"/>
                </a:lnTo>
                <a:lnTo>
                  <a:pt x="702" y="10924"/>
                </a:lnTo>
                <a:cubicBezTo>
                  <a:pt x="1195" y="10924"/>
                  <a:pt x="1459" y="10869"/>
                  <a:pt x="1596" y="10739"/>
                </a:cubicBezTo>
                <a:cubicBezTo>
                  <a:pt x="1780" y="10563"/>
                  <a:pt x="1795" y="10563"/>
                  <a:pt x="1892" y="10739"/>
                </a:cubicBezTo>
                <a:cubicBezTo>
                  <a:pt x="1967" y="10875"/>
                  <a:pt x="2163" y="10924"/>
                  <a:pt x="2645" y="10924"/>
                </a:cubicBezTo>
                <a:cubicBezTo>
                  <a:pt x="3003" y="10924"/>
                  <a:pt x="3328" y="10960"/>
                  <a:pt x="3367" y="11005"/>
                </a:cubicBezTo>
                <a:cubicBezTo>
                  <a:pt x="3406" y="11049"/>
                  <a:pt x="2839" y="11536"/>
                  <a:pt x="2107" y="12088"/>
                </a:cubicBezTo>
                <a:cubicBezTo>
                  <a:pt x="1375" y="12639"/>
                  <a:pt x="789" y="13162"/>
                  <a:pt x="805" y="13250"/>
                </a:cubicBezTo>
                <a:cubicBezTo>
                  <a:pt x="823" y="13343"/>
                  <a:pt x="692" y="13422"/>
                  <a:pt x="487" y="13443"/>
                </a:cubicBezTo>
                <a:cubicBezTo>
                  <a:pt x="73" y="13484"/>
                  <a:pt x="-94" y="13723"/>
                  <a:pt x="148" y="13927"/>
                </a:cubicBezTo>
                <a:cubicBezTo>
                  <a:pt x="246" y="14011"/>
                  <a:pt x="279" y="14194"/>
                  <a:pt x="224" y="14349"/>
                </a:cubicBezTo>
                <a:cubicBezTo>
                  <a:pt x="151" y="14555"/>
                  <a:pt x="183" y="14624"/>
                  <a:pt x="355" y="14624"/>
                </a:cubicBezTo>
                <a:cubicBezTo>
                  <a:pt x="481" y="14624"/>
                  <a:pt x="720" y="14754"/>
                  <a:pt x="885" y="14914"/>
                </a:cubicBezTo>
                <a:lnTo>
                  <a:pt x="1186" y="15205"/>
                </a:lnTo>
                <a:lnTo>
                  <a:pt x="1545" y="14968"/>
                </a:lnTo>
                <a:cubicBezTo>
                  <a:pt x="1811" y="14792"/>
                  <a:pt x="1947" y="14762"/>
                  <a:pt x="2072" y="14850"/>
                </a:cubicBezTo>
                <a:cubicBezTo>
                  <a:pt x="2363" y="15054"/>
                  <a:pt x="2757" y="14867"/>
                  <a:pt x="2653" y="14575"/>
                </a:cubicBezTo>
                <a:cubicBezTo>
                  <a:pt x="2579" y="14369"/>
                  <a:pt x="2699" y="14212"/>
                  <a:pt x="3253" y="13789"/>
                </a:cubicBezTo>
                <a:cubicBezTo>
                  <a:pt x="3634" y="13498"/>
                  <a:pt x="4036" y="13174"/>
                  <a:pt x="4146" y="13069"/>
                </a:cubicBezTo>
                <a:cubicBezTo>
                  <a:pt x="4288" y="12933"/>
                  <a:pt x="4392" y="12912"/>
                  <a:pt x="4510" y="12993"/>
                </a:cubicBezTo>
                <a:cubicBezTo>
                  <a:pt x="4628" y="13075"/>
                  <a:pt x="4570" y="13603"/>
                  <a:pt x="4302" y="14895"/>
                </a:cubicBezTo>
                <a:cubicBezTo>
                  <a:pt x="4098" y="15879"/>
                  <a:pt x="3723" y="17683"/>
                  <a:pt x="3470" y="18904"/>
                </a:cubicBezTo>
                <a:cubicBezTo>
                  <a:pt x="3217" y="20125"/>
                  <a:pt x="2986" y="21230"/>
                  <a:pt x="2958" y="21360"/>
                </a:cubicBezTo>
                <a:lnTo>
                  <a:pt x="2906" y="21596"/>
                </a:lnTo>
                <a:lnTo>
                  <a:pt x="8378" y="21593"/>
                </a:lnTo>
                <a:lnTo>
                  <a:pt x="13852" y="21590"/>
                </a:lnTo>
                <a:lnTo>
                  <a:pt x="13766" y="21304"/>
                </a:lnTo>
                <a:cubicBezTo>
                  <a:pt x="13718" y="21147"/>
                  <a:pt x="13372" y="19544"/>
                  <a:pt x="12997" y="17742"/>
                </a:cubicBezTo>
                <a:cubicBezTo>
                  <a:pt x="12623" y="15939"/>
                  <a:pt x="12191" y="13871"/>
                  <a:pt x="12038" y="13144"/>
                </a:cubicBezTo>
                <a:cubicBezTo>
                  <a:pt x="11885" y="12417"/>
                  <a:pt x="11809" y="11785"/>
                  <a:pt x="11870" y="11738"/>
                </a:cubicBezTo>
                <a:cubicBezTo>
                  <a:pt x="11932" y="11692"/>
                  <a:pt x="13043" y="11654"/>
                  <a:pt x="14338" y="11655"/>
                </a:cubicBezTo>
                <a:cubicBezTo>
                  <a:pt x="16679" y="11655"/>
                  <a:pt x="17205" y="11616"/>
                  <a:pt x="17058" y="11449"/>
                </a:cubicBezTo>
                <a:cubicBezTo>
                  <a:pt x="16920" y="11291"/>
                  <a:pt x="17254" y="11238"/>
                  <a:pt x="17674" y="11350"/>
                </a:cubicBezTo>
                <a:cubicBezTo>
                  <a:pt x="17988" y="11434"/>
                  <a:pt x="18045" y="11490"/>
                  <a:pt x="17912" y="11583"/>
                </a:cubicBezTo>
                <a:cubicBezTo>
                  <a:pt x="17816" y="11651"/>
                  <a:pt x="17737" y="11789"/>
                  <a:pt x="17737" y="11891"/>
                </a:cubicBezTo>
                <a:cubicBezTo>
                  <a:pt x="17737" y="11992"/>
                  <a:pt x="17607" y="12139"/>
                  <a:pt x="17448" y="12217"/>
                </a:cubicBezTo>
                <a:cubicBezTo>
                  <a:pt x="17288" y="12296"/>
                  <a:pt x="17113" y="12486"/>
                  <a:pt x="17058" y="12641"/>
                </a:cubicBezTo>
                <a:cubicBezTo>
                  <a:pt x="17003" y="12795"/>
                  <a:pt x="16796" y="12996"/>
                  <a:pt x="16597" y="13087"/>
                </a:cubicBezTo>
                <a:cubicBezTo>
                  <a:pt x="16336" y="13208"/>
                  <a:pt x="16235" y="13351"/>
                  <a:pt x="16235" y="13604"/>
                </a:cubicBezTo>
                <a:cubicBezTo>
                  <a:pt x="16235" y="13997"/>
                  <a:pt x="16124" y="14125"/>
                  <a:pt x="15876" y="14016"/>
                </a:cubicBezTo>
                <a:cubicBezTo>
                  <a:pt x="15785" y="13976"/>
                  <a:pt x="15587" y="13929"/>
                  <a:pt x="15437" y="13912"/>
                </a:cubicBezTo>
                <a:cubicBezTo>
                  <a:pt x="15195" y="13886"/>
                  <a:pt x="15207" y="13937"/>
                  <a:pt x="15550" y="14385"/>
                </a:cubicBezTo>
                <a:cubicBezTo>
                  <a:pt x="15762" y="14661"/>
                  <a:pt x="16228" y="15363"/>
                  <a:pt x="16586" y="15945"/>
                </a:cubicBezTo>
                <a:cubicBezTo>
                  <a:pt x="17281" y="17073"/>
                  <a:pt x="17335" y="17467"/>
                  <a:pt x="16846" y="17848"/>
                </a:cubicBezTo>
                <a:cubicBezTo>
                  <a:pt x="16697" y="17964"/>
                  <a:pt x="16541" y="18190"/>
                  <a:pt x="16500" y="18349"/>
                </a:cubicBezTo>
                <a:lnTo>
                  <a:pt x="16427" y="18640"/>
                </a:lnTo>
                <a:lnTo>
                  <a:pt x="18284" y="18640"/>
                </a:lnTo>
                <a:lnTo>
                  <a:pt x="20142" y="18640"/>
                </a:lnTo>
                <a:lnTo>
                  <a:pt x="20142" y="18375"/>
                </a:lnTo>
                <a:cubicBezTo>
                  <a:pt x="20142" y="18229"/>
                  <a:pt x="20006" y="18028"/>
                  <a:pt x="19841" y="17928"/>
                </a:cubicBezTo>
                <a:cubicBezTo>
                  <a:pt x="19676" y="17829"/>
                  <a:pt x="19541" y="17642"/>
                  <a:pt x="19541" y="17513"/>
                </a:cubicBezTo>
                <a:cubicBezTo>
                  <a:pt x="19541" y="17384"/>
                  <a:pt x="19475" y="17250"/>
                  <a:pt x="19394" y="17215"/>
                </a:cubicBezTo>
                <a:cubicBezTo>
                  <a:pt x="19299" y="17173"/>
                  <a:pt x="19297" y="17086"/>
                  <a:pt x="19391" y="16970"/>
                </a:cubicBezTo>
                <a:cubicBezTo>
                  <a:pt x="19595" y="16716"/>
                  <a:pt x="20419" y="15410"/>
                  <a:pt x="20771" y="14782"/>
                </a:cubicBezTo>
                <a:cubicBezTo>
                  <a:pt x="20934" y="14491"/>
                  <a:pt x="21173" y="14170"/>
                  <a:pt x="21303" y="14068"/>
                </a:cubicBezTo>
                <a:cubicBezTo>
                  <a:pt x="21503" y="13912"/>
                  <a:pt x="21506" y="13884"/>
                  <a:pt x="21322" y="13884"/>
                </a:cubicBezTo>
                <a:cubicBezTo>
                  <a:pt x="21201" y="13884"/>
                  <a:pt x="21028" y="13936"/>
                  <a:pt x="20936" y="14001"/>
                </a:cubicBezTo>
                <a:cubicBezTo>
                  <a:pt x="20691" y="14174"/>
                  <a:pt x="20403" y="14001"/>
                  <a:pt x="20478" y="13727"/>
                </a:cubicBezTo>
                <a:cubicBezTo>
                  <a:pt x="20553" y="13451"/>
                  <a:pt x="20357" y="13231"/>
                  <a:pt x="19879" y="13052"/>
                </a:cubicBezTo>
                <a:cubicBezTo>
                  <a:pt x="19672" y="12974"/>
                  <a:pt x="19541" y="12826"/>
                  <a:pt x="19541" y="12672"/>
                </a:cubicBezTo>
                <a:cubicBezTo>
                  <a:pt x="19541" y="12533"/>
                  <a:pt x="19424" y="12337"/>
                  <a:pt x="19282" y="12237"/>
                </a:cubicBezTo>
                <a:cubicBezTo>
                  <a:pt x="18851" y="11933"/>
                  <a:pt x="18611" y="11536"/>
                  <a:pt x="18785" y="11413"/>
                </a:cubicBezTo>
                <a:cubicBezTo>
                  <a:pt x="18870" y="11353"/>
                  <a:pt x="18939" y="11177"/>
                  <a:pt x="18939" y="11021"/>
                </a:cubicBezTo>
                <a:cubicBezTo>
                  <a:pt x="18939" y="10865"/>
                  <a:pt x="19042" y="10679"/>
                  <a:pt x="19167" y="10606"/>
                </a:cubicBezTo>
                <a:cubicBezTo>
                  <a:pt x="19368" y="10488"/>
                  <a:pt x="19364" y="10457"/>
                  <a:pt x="19130" y="10332"/>
                </a:cubicBezTo>
                <a:cubicBezTo>
                  <a:pt x="18984" y="10254"/>
                  <a:pt x="18628" y="10189"/>
                  <a:pt x="18339" y="10187"/>
                </a:cubicBezTo>
                <a:cubicBezTo>
                  <a:pt x="18050" y="10185"/>
                  <a:pt x="17625" y="10114"/>
                  <a:pt x="17395" y="10030"/>
                </a:cubicBezTo>
                <a:cubicBezTo>
                  <a:pt x="17165" y="9945"/>
                  <a:pt x="16889" y="9900"/>
                  <a:pt x="16781" y="9929"/>
                </a:cubicBezTo>
                <a:cubicBezTo>
                  <a:pt x="16673" y="9959"/>
                  <a:pt x="16489" y="9902"/>
                  <a:pt x="16372" y="9803"/>
                </a:cubicBezTo>
                <a:cubicBezTo>
                  <a:pt x="16203" y="9659"/>
                  <a:pt x="16155" y="9039"/>
                  <a:pt x="16134" y="6694"/>
                </a:cubicBezTo>
                <a:cubicBezTo>
                  <a:pt x="16104" y="3459"/>
                  <a:pt x="16039" y="3144"/>
                  <a:pt x="15227" y="2283"/>
                </a:cubicBezTo>
                <a:cubicBezTo>
                  <a:pt x="13845" y="818"/>
                  <a:pt x="11405" y="9"/>
                  <a:pt x="8347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" name="Rectangle">
            <a:extLst>
              <a:ext uri="{FF2B5EF4-FFF2-40B4-BE49-F238E27FC236}">
                <a16:creationId xmlns:a16="http://schemas.microsoft.com/office/drawing/2014/main" id="{01758F7B-7986-4FF9-8A99-C1065B8347E6}"/>
              </a:ext>
            </a:extLst>
          </p:cNvPr>
          <p:cNvGrpSpPr/>
          <p:nvPr/>
        </p:nvGrpSpPr>
        <p:grpSpPr>
          <a:xfrm>
            <a:off x="121920" y="21796"/>
            <a:ext cx="10652760" cy="6546644"/>
            <a:chOff x="0" y="0"/>
            <a:chExt cx="9361222" cy="7074304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BDD32125-1610-40E2-89F4-23F98A1E0CD6}"/>
                </a:ext>
              </a:extLst>
            </p:cNvPr>
            <p:cNvSpPr txBox="1"/>
            <p:nvPr/>
          </p:nvSpPr>
          <p:spPr>
            <a:xfrm>
              <a:off x="101600" y="101600"/>
              <a:ext cx="9158023" cy="6871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ctr">
              <a:normAutofit/>
            </a:bodyPr>
            <a:lstStyle/>
            <a:p>
              <a:pPr marL="0" marR="0" lvl="0" indent="0" algn="r" defTabSz="41275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27" name="Rectangle Rectangle" descr="Rectangle Rectangle">
              <a:extLst>
                <a:ext uri="{FF2B5EF4-FFF2-40B4-BE49-F238E27FC236}">
                  <a16:creationId xmlns:a16="http://schemas.microsoft.com/office/drawing/2014/main" id="{F4F5C1B6-7145-46D8-8AAB-FCF78377EC8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361223" cy="7074305"/>
            </a:xfrm>
            <a:prstGeom prst="rect">
              <a:avLst/>
            </a:prstGeom>
            <a:effectLst/>
          </p:spPr>
        </p:pic>
      </p:grpSp>
      <p:pic>
        <p:nvPicPr>
          <p:cNvPr id="4" name="Picture 4" descr="https://alexnews.files.wordpress.com/2010/04/d8a7d984d8b9d8afd8a7d984d8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01" y="1218015"/>
            <a:ext cx="3754327" cy="26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6636060" y="3051487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6636060" y="2780928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be 7"/>
          <p:cNvSpPr/>
          <p:nvPr/>
        </p:nvSpPr>
        <p:spPr>
          <a:xfrm>
            <a:off x="6636060" y="2564904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be 8"/>
          <p:cNvSpPr/>
          <p:nvPr/>
        </p:nvSpPr>
        <p:spPr>
          <a:xfrm>
            <a:off x="6636060" y="2312496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be 9"/>
          <p:cNvSpPr/>
          <p:nvPr/>
        </p:nvSpPr>
        <p:spPr>
          <a:xfrm>
            <a:off x="6636060" y="2060848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6996100" y="3069638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996100" y="2799079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6996100" y="2583055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6996100" y="2330647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6996100" y="2078999"/>
            <a:ext cx="252028" cy="323656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80376" y="2330931"/>
            <a:ext cx="252028" cy="1062647"/>
            <a:chOff x="10125000" y="3005336"/>
            <a:chExt cx="252028" cy="1062647"/>
          </a:xfrm>
        </p:grpSpPr>
        <p:sp>
          <p:nvSpPr>
            <p:cNvPr id="18" name="Cube 17"/>
            <p:cNvSpPr/>
            <p:nvPr/>
          </p:nvSpPr>
          <p:spPr>
            <a:xfrm>
              <a:off x="10125000" y="3744327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be 18"/>
            <p:cNvSpPr/>
            <p:nvPr/>
          </p:nvSpPr>
          <p:spPr>
            <a:xfrm>
              <a:off x="10125000" y="3473768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ube 19"/>
            <p:cNvSpPr/>
            <p:nvPr/>
          </p:nvSpPr>
          <p:spPr>
            <a:xfrm>
              <a:off x="10125000" y="3257744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ube 20"/>
            <p:cNvSpPr/>
            <p:nvPr/>
          </p:nvSpPr>
          <p:spPr>
            <a:xfrm>
              <a:off x="10125000" y="3005336"/>
              <a:ext cx="252028" cy="323656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ube 28"/>
          <p:cNvSpPr/>
          <p:nvPr/>
        </p:nvSpPr>
        <p:spPr>
          <a:xfrm>
            <a:off x="9768410" y="2979479"/>
            <a:ext cx="504056" cy="323656"/>
          </a:xfrm>
          <a:prstGeom prst="cub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" descr="http://2.bp.blogspot.com/-IrBuiZ05WIA/VMvWSuXZ53I/AAAAAAAAAwU/18dwTrBCeyY/s1600/Arabian%2BVector%2BGirl%2Bon%2Ba%2BBenc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84" y="2357846"/>
            <a:ext cx="294792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loud Callout 30"/>
          <p:cNvSpPr/>
          <p:nvPr/>
        </p:nvSpPr>
        <p:spPr>
          <a:xfrm>
            <a:off x="2639616" y="1480984"/>
            <a:ext cx="3852428" cy="1450360"/>
          </a:xfrm>
          <a:prstGeom prst="cloudCallou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96150" y="1697008"/>
            <a:ext cx="3587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قمت بإزالة 4 كيلو جرام من كل كفة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16786" y="4280299"/>
            <a:ext cx="425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وزن الصندوق = 6 كيلو جرام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56775" y="297988"/>
            <a:ext cx="5112568" cy="584775"/>
          </a:xfrm>
          <a:prstGeom prst="rect">
            <a:avLst/>
          </a:prstGeom>
          <a:solidFill>
            <a:srgbClr val="F699F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الطريقة الأولى : الميزان ذو الكفتين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  <p:bldP spid="25" grpId="0" animBg="1" advAuto="0"/>
      <p:bldP spid="9" grpId="0" animBg="1"/>
      <p:bldP spid="10" grpId="0" animBg="1"/>
      <p:bldP spid="15" grpId="0" animBg="1"/>
      <p:bldP spid="16" grpId="0" animBg="1"/>
      <p:bldP spid="31" grpId="0" animBg="1"/>
      <p:bldP spid="32" grpId="0"/>
      <p:bldP spid="3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4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webextensions/webextension1.xml><?xml version="1.0" encoding="utf-8"?>
<we:webextension xmlns:we="http://schemas.microsoft.com/office/webextensions/webextension/2010/11" id="{D77063B5-7E13-4B8C-9461-E1FBE97E9B0C}">
  <we:reference id="wa104323558" version="1.0.1.0" store="en-US" storeType="OMEX"/>
  <we:alternateReferences>
    <we:reference id="wa104323558" version="1.0.1.0" store="wa104323558" storeType="OMEX"/>
  </we:alternateReferences>
  <we:properties>
    <we:property name="__labs__" value="{&quot;configuration&quot;:{&quot;appVersion&quot;:{&quot;major&quot;:1,&quot;minor&quot;:1},&quot;components&quot;:[{&quot;type&quot;:&quot;Labs.Components.ActivityComponent&quot;,&quot;name&quot;:&quot;Balancing Act&quot;,&quot;values&quot;:{},&quot;data&quot;:{&quot;id&quot;:&quot;phet-https://phet.colorado.edu/sims/html/balancing-act/latest/balancing-act_en.html&quot;},&quot;secure&quot;:false}],&quot;name&quot;:&quot;Balancing Act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16c05727-aa75-4e4a-9b5f-8a80a1165891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{970E1D7D-7C5A-4A8E-B920-4296C6A5E41A}tf11531919_win32</Template>
  <TotalTime>510</TotalTime>
  <Words>255</Words>
  <Application>Microsoft Office PowerPoint</Application>
  <PresentationFormat>شاشة عريضة</PresentationFormat>
  <Paragraphs>55</Paragraphs>
  <Slides>25</Slides>
  <Notes>0</Notes>
  <HiddenSlides>6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25</vt:i4>
      </vt:variant>
    </vt:vector>
  </HeadingPairs>
  <TitlesOfParts>
    <vt:vector size="49" baseType="lpstr">
      <vt:lpstr>Arial</vt:lpstr>
      <vt:lpstr>Baskerville</vt:lpstr>
      <vt:lpstr>Calibri</vt:lpstr>
      <vt:lpstr>Calibri Light</vt:lpstr>
      <vt:lpstr>Dubai</vt:lpstr>
      <vt:lpstr>Garamond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SavonVTI</vt:lpstr>
      <vt:lpstr>Office Theme</vt:lpstr>
      <vt:lpstr>3_Office Theme</vt:lpstr>
      <vt:lpstr>4_Office Theme</vt:lpstr>
      <vt:lpstr>1_White</vt:lpstr>
      <vt:lpstr>White</vt:lpstr>
      <vt:lpstr>نسق Office</vt:lpstr>
      <vt:lpstr>(9-8): حل معادلات تتضمن عمليات جمع وطرح                 إعداد المعلمة: أ/مريهان مصطفى</vt:lpstr>
      <vt:lpstr>(9-8): حل معادلات تتضمن عمليات جمع وطرح 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لعبة  البحث عن الشكل الغير مكرر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(9-7): تحويل العبارات اللفظية إلى عبارات جبرية (9-8): حل معادلات تتضمن عمليات جمع وطرح</dc:title>
  <dc:creator>نوره راشد محمد علي</dc:creator>
  <cp:lastModifiedBy>مريهان مصطفى تيسير صوافطة</cp:lastModifiedBy>
  <cp:revision>12</cp:revision>
  <cp:lastPrinted>2022-04-13T06:20:14Z</cp:lastPrinted>
  <dcterms:created xsi:type="dcterms:W3CDTF">2022-04-12T15:31:38Z</dcterms:created>
  <dcterms:modified xsi:type="dcterms:W3CDTF">2023-06-11T06:36:59Z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