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5" d="100"/>
          <a:sy n="55" d="100"/>
        </p:scale>
        <p:origin x="967" y="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E8824A-8BA5-E7C1-DEF8-005D90A83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820EFFC-37A4-04F9-2E5E-78D037696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BCF99B-707D-5527-ABD2-3B9470D2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F4388A-79DA-6930-7C9A-2BE60AFB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2AB1A2-3E6F-8256-57F3-9662BAFA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6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C8CFB7-1150-EF20-7D9C-A9DDA57A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C54102-377F-0F85-2203-48CF4B109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EA97AE-4DE5-2596-7ABC-CE1F41BB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0C06E8-D0CD-4A87-5F49-8A894A8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DCF647-E704-7D5C-FEBE-556A5534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9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72BAE6-DFBB-A633-FBEE-EFC3B3AA8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61562D0-F5DC-B369-2F3E-DF4EF950D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4B31E0-4C13-86D8-73FF-4A99FDEC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AFCBDA-7173-5800-7922-01811279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78A5E-2314-155E-E0A6-01058527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7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6260FF-11A6-B54E-0C9B-0CE8F940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9A337F-2729-6A88-4D12-9619A6BA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456A5A-B7E6-31A9-896A-F7B9E399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96A66E-6C18-37E3-C6E8-20547507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CFEA88-072E-94A2-A518-4C8D36FD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4C1D5B-C3AF-4A32-0DC6-99EDE42C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245C97-8B77-17E3-BC25-FEB782944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18D294-9A5E-9520-761A-588044E1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42F0EA-F99F-2785-5A31-F15ABA14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425BBD-B1D8-8557-DF7B-58258985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98276A-131D-C05D-04FA-FEC145D3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907B30-5FDE-256E-8D9C-15F99F32F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BA7495C-4D22-CF3C-ECB3-FC35704D7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E8371A-000D-F779-B8D6-2ECD3A40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7BF256-E2C1-5394-A579-B805890C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83725E-ADDF-FD5F-8401-3D9C5A2C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BEA0CE-448A-3524-55D6-5B7FAEA9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DF8CA4-091A-4D85-17FA-4FD37831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8F0FEE-C350-D793-2421-DDF9BD828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55BDB0F-309C-BC41-5FE7-0D25F8849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E38FB96-5673-8BA2-293B-F9EC21D80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A1560FF-76C0-FAC8-484B-FA9C8B9D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17B5DFC-F393-DF4D-8913-B20C407C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7DAD9B-B598-5732-77F2-71332197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3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809BB2-B1AE-BC78-0E3D-32F368C0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675D3-B44B-DD88-7AC4-9BD5D9A2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6912A4D-68FC-20B8-858C-FDF305A3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CD2BA6B-B1E8-FF3A-9BCA-3C6F08E4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6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F8C10C9-81AC-4258-0C21-9DFC46C7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0CFF8E-6558-576B-F697-55BB1F99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EDA250C-4CA7-E590-7B5E-6B1A6468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4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FFA8D4-22AB-9F4F-65AB-B1A4C121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351CA2-FA84-9EE0-17BA-C1DA96E9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8C89C5-29A8-F930-C37D-F18E2E78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9CE2C12-E6E4-5F62-C3B5-BD5C394A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EB38E3-5481-A0A0-B46D-1F365966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A7E76A-A27D-DD0B-8D48-D3EF1449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9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9B0B0B-AA54-A576-0B7A-1E5FA9E5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20CE6B-026B-E304-1D66-DB7A83A2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8C57BC3-AD37-24D6-B113-B07D2D7E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3EA6B9-3255-4DF6-E29A-847C0DF2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C56922-D952-3BF7-0A0F-EA439FBC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579458-D426-BF9E-294F-DF72D47B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3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CD1EE90-0DFF-C709-C93A-04EC6D68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19805D-91BE-E28D-B460-3B0BAE6C8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144F94-4720-10F2-F88F-623D10D49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5CA782-4165-C4FC-B2A0-C7F0DA4CF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E3C612-785D-81D4-EFDB-F3BD14EFC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7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54" y="1826586"/>
            <a:ext cx="7300268" cy="2507404"/>
          </a:xfrm>
        </p:spPr>
        <p:txBody>
          <a:bodyPr/>
          <a:lstStyle/>
          <a:p>
            <a:r>
              <a:rPr lang="ar-SA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الـتأثير الحـراري للتيار الكهربائي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247" y="4637312"/>
            <a:ext cx="3646386" cy="709604"/>
          </a:xfrm>
        </p:spPr>
        <p:txBody>
          <a:bodyPr>
            <a:normAutofit/>
          </a:bodyPr>
          <a:lstStyle/>
          <a:p>
            <a:r>
              <a:rPr lang="ar-SA" sz="2400" b="1" dirty="0"/>
              <a:t>إعداد المعلمة:أبرار الحواج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095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175" y="1600200"/>
            <a:ext cx="10158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4400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*</a:t>
            </a:r>
            <a:r>
              <a:rPr lang="ar-SA" sz="4400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التأثير الحراري للتيار الكهربائي:</a:t>
            </a:r>
          </a:p>
          <a:p>
            <a:pPr algn="r"/>
            <a:endParaRPr lang="ar-SA" sz="4400" b="1" dirty="0">
              <a:solidFill>
                <a:schemeClr val="accent3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r"/>
            <a:r>
              <a:rPr lang="ar-SA" sz="4400" b="1" dirty="0">
                <a:solidFill>
                  <a:srgbClr val="002060"/>
                </a:solidFill>
                <a:latin typeface="DengXian" charset="-122"/>
                <a:ea typeface="DengXian" charset="-122"/>
                <a:cs typeface="+mj-cs"/>
              </a:rPr>
              <a:t>عند مرور تيار كهربائي في سلك مصنوع من مادة موصلة للتيار الكهربائي </a:t>
            </a:r>
            <a:r>
              <a:rPr lang="ar-KW" sz="4400" b="1" dirty="0">
                <a:solidFill>
                  <a:srgbClr val="002060"/>
                </a:solidFill>
                <a:latin typeface="DengXian" charset="-122"/>
                <a:ea typeface="DengXian" charset="-122"/>
                <a:cs typeface="+mj-cs"/>
              </a:rPr>
              <a:t>،</a:t>
            </a:r>
            <a:r>
              <a:rPr lang="ar-SA" sz="4400" b="1" dirty="0">
                <a:solidFill>
                  <a:srgbClr val="002060"/>
                </a:solidFill>
                <a:latin typeface="DengXian" charset="-122"/>
                <a:ea typeface="DengXian" charset="-122"/>
                <a:cs typeface="+mj-cs"/>
              </a:rPr>
              <a:t>فإن درجة حرارته ترفع بدرجة ما.</a:t>
            </a:r>
            <a:endParaRPr lang="en-US" sz="4400" b="1" dirty="0">
              <a:solidFill>
                <a:srgbClr val="002060"/>
              </a:solidFill>
              <a:latin typeface="DengXian" charset="-122"/>
              <a:ea typeface="DengXian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06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903" y="990600"/>
            <a:ext cx="9093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u="sng" dirty="0">
                <a:solidFill>
                  <a:srgbClr val="FF0000"/>
                </a:solidFill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تتوقـف درجـة حـرارة الـسـلـك عـلى:-</a:t>
            </a:r>
            <a:endParaRPr lang="en-US" sz="4400" b="1" u="sng" dirty="0">
              <a:solidFill>
                <a:srgbClr val="FF0000"/>
              </a:solidFill>
              <a:latin typeface="Calibri" panose="020F0502020204030204" pitchFamily="34" charset="0"/>
              <a:ea typeface="Comic Sans MS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101" y="2209800"/>
            <a:ext cx="96417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300" b="1" dirty="0">
                <a:solidFill>
                  <a:srgbClr val="002060"/>
                </a:solidFill>
              </a:rPr>
              <a:t>١) نوع المادة المصنوع منها السلك .</a:t>
            </a:r>
          </a:p>
          <a:p>
            <a:pPr algn="r"/>
            <a:r>
              <a:rPr lang="ar-SA" sz="3300" b="1" dirty="0">
                <a:solidFill>
                  <a:srgbClr val="002060"/>
                </a:solidFill>
              </a:rPr>
              <a:t>٢) شدة التيار المار بالسلك .</a:t>
            </a:r>
          </a:p>
          <a:p>
            <a:pPr algn="r"/>
            <a:r>
              <a:rPr lang="ar-SA" sz="3300" b="1" dirty="0">
                <a:solidFill>
                  <a:srgbClr val="002060"/>
                </a:solidFill>
              </a:rPr>
              <a:t>٣ ) زمن مرور التيار .</a:t>
            </a:r>
          </a:p>
          <a:p>
            <a:pPr algn="r"/>
            <a:endParaRPr lang="ar-SA" sz="33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ar-SA" sz="3300" b="1" dirty="0">
                <a:solidFill>
                  <a:schemeClr val="accent4">
                    <a:lumMod val="75000"/>
                  </a:schemeClr>
                </a:solidFill>
              </a:rPr>
              <a:t>** و لكل مادة مقاومة كهربائية للتيار و درجة الانصهار</a:t>
            </a:r>
            <a:r>
              <a:rPr lang="ar-KW" sz="3300" b="1" dirty="0">
                <a:solidFill>
                  <a:schemeClr val="accent4">
                    <a:lumMod val="75000"/>
                  </a:schemeClr>
                </a:solidFill>
              </a:rPr>
              <a:t> مختلفة </a:t>
            </a:r>
            <a:r>
              <a:rPr lang="ar-SA" sz="3300" b="1" dirty="0">
                <a:solidFill>
                  <a:schemeClr val="accent4">
                    <a:lumMod val="75000"/>
                  </a:schemeClr>
                </a:solidFill>
              </a:rPr>
              <a:t> .</a:t>
            </a:r>
            <a:endParaRPr lang="en-US" sz="33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14" y="919300"/>
            <a:ext cx="10515600" cy="1325563"/>
          </a:xfrm>
        </p:spPr>
        <p:txBody>
          <a:bodyPr/>
          <a:lstStyle/>
          <a:p>
            <a:pPr algn="ctr"/>
            <a:r>
              <a:rPr lang="ar-SA" u="sng" dirty="0">
                <a:solidFill>
                  <a:srgbClr val="FF0000"/>
                </a:solidFill>
              </a:rPr>
              <a:t>اسـتـخـدامـا</a:t>
            </a:r>
            <a:r>
              <a:rPr lang="ar-SA" sz="5400" u="sng" dirty="0">
                <a:solidFill>
                  <a:srgbClr val="FF0000"/>
                </a:solidFill>
              </a:rPr>
              <a:t>ت</a:t>
            </a:r>
            <a:r>
              <a:rPr lang="ar-SA" u="sng" dirty="0">
                <a:solidFill>
                  <a:srgbClr val="FF0000"/>
                </a:solidFill>
              </a:rPr>
              <a:t> التـأثـيـر للـتـيـار الكـهربـي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62358"/>
            <a:ext cx="5029199" cy="51322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استخدامات منزلية مختلفة .</a:t>
            </a:r>
          </a:p>
          <a:p>
            <a:pPr algn="r"/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10" y="3045453"/>
            <a:ext cx="2793999" cy="33093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5453"/>
            <a:ext cx="3605802" cy="3479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12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3310" y="1001428"/>
            <a:ext cx="564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chemeClr val="accent3">
                    <a:lumMod val="75000"/>
                  </a:schemeClr>
                </a:solidFill>
              </a:rPr>
              <a:t>أجهزة التدفئة و التسخين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401" y="2305027"/>
            <a:ext cx="3392304" cy="32373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182" y="2305027"/>
            <a:ext cx="3026010" cy="32473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96" y="2203548"/>
            <a:ext cx="2870412" cy="33388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5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990" y="1260060"/>
            <a:ext cx="69150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400" b="1" dirty="0">
                <a:solidFill>
                  <a:schemeClr val="accent3">
                    <a:lumMod val="75000"/>
                  </a:schemeClr>
                </a:solidFill>
              </a:rPr>
              <a:t>استخدام التأثير الحراري في حماية الأجهزة</a:t>
            </a:r>
            <a:endParaRPr lang="en-US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136" y="2624980"/>
            <a:ext cx="3047571" cy="28121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25" y="2624980"/>
            <a:ext cx="2519057" cy="29432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7" y="2552485"/>
            <a:ext cx="2915093" cy="3088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8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815" y="1676400"/>
            <a:ext cx="1039436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700" b="1" dirty="0">
                <a:solidFill>
                  <a:schemeClr val="accent3">
                    <a:lumMod val="75000"/>
                  </a:schemeClr>
                </a:solidFill>
              </a:rPr>
              <a:t>حالات التأثير الحراري للتيار الكهربائي</a:t>
            </a:r>
            <a:endParaRPr lang="en-US" sz="3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2644170"/>
            <a:ext cx="3450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charset="2"/>
              <a:buChar char="v"/>
            </a:pPr>
            <a:r>
              <a:rPr lang="ar-SA" sz="3200" b="1" i="1" dirty="0">
                <a:solidFill>
                  <a:srgbClr val="FF0000"/>
                </a:solidFill>
              </a:rPr>
              <a:t>درجة الإحمرار </a:t>
            </a:r>
          </a:p>
          <a:p>
            <a:pPr marL="457200" indent="-457200" algn="r" rtl="1">
              <a:buFont typeface="Wingdings" charset="2"/>
              <a:buChar char="v"/>
            </a:pPr>
            <a:r>
              <a:rPr lang="ar-SA" sz="3200" b="1" i="1" dirty="0">
                <a:solidFill>
                  <a:srgbClr val="FF0000"/>
                </a:solidFill>
              </a:rPr>
              <a:t>درجة التوهج.</a:t>
            </a:r>
          </a:p>
          <a:p>
            <a:pPr marL="457200" indent="-457200" algn="r" rtl="1">
              <a:buFont typeface="Wingdings" charset="2"/>
              <a:buChar char="v"/>
            </a:pPr>
            <a:r>
              <a:rPr lang="ar-SA" sz="3200" b="1" i="1" dirty="0">
                <a:solidFill>
                  <a:srgbClr val="FF0000"/>
                </a:solidFill>
              </a:rPr>
              <a:t>درجة الإنصهار .</a:t>
            </a:r>
          </a:p>
        </p:txBody>
      </p:sp>
    </p:spTree>
    <p:extLst>
      <p:ext uri="{BB962C8B-B14F-4D97-AF65-F5344CB8AC3E}">
        <p14:creationId xmlns:p14="http://schemas.microsoft.com/office/powerpoint/2010/main" val="168771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09600" y="894286"/>
            <a:ext cx="10896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/>
              <a:t>الـتـقـويـم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14400" y="2057400"/>
            <a:ext cx="10363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KW" sz="28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س1 :عددي عاملين من العوامل التي يتوقف عليها درجة حرارة السلك ؟</a:t>
            </a:r>
            <a:endParaRPr lang="en-US" sz="2000" b="1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ar-KW" sz="28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---------------.</a:t>
            </a:r>
            <a:endParaRPr lang="en-US" sz="2000" b="1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ar-KW" sz="28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---------------.</a:t>
            </a:r>
            <a:endParaRPr lang="en-US" sz="2000" b="1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KW" sz="28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 </a:t>
            </a:r>
            <a:endParaRPr lang="en-US" sz="2000" b="1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KW" sz="28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س2: أذكري اثنين من استخدامات التأثير الحراري للتيار الكهربائي في حياتنا العملية ؟</a:t>
            </a:r>
            <a:endParaRPr lang="en-US" sz="2000" b="1" dirty="0">
              <a:solidFill>
                <a:srgbClr val="C00000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7672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136</Words>
  <Application>Microsoft Office PowerPoint</Application>
  <PresentationFormat>شاشة عريضة</PresentationFormat>
  <Paragraphs>25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DengXian</vt:lpstr>
      <vt:lpstr>Arial</vt:lpstr>
      <vt:lpstr>Arial Rounded MT Bold</vt:lpstr>
      <vt:lpstr>Calibri</vt:lpstr>
      <vt:lpstr>Calibri Light</vt:lpstr>
      <vt:lpstr>Wingdings</vt:lpstr>
      <vt:lpstr>نسق Office</vt:lpstr>
      <vt:lpstr>الـتأثير الحـراري للتيار الكهربائي</vt:lpstr>
      <vt:lpstr>عرض تقديمي في PowerPoint</vt:lpstr>
      <vt:lpstr>عرض تقديمي في PowerPoint</vt:lpstr>
      <vt:lpstr>اسـتـخـدامـات التـأثـيـر للـتـيـار الكـهربـي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 alhawaj</dc:creator>
  <cp:lastModifiedBy>abrar alhawaj</cp:lastModifiedBy>
  <cp:revision>49</cp:revision>
  <dcterms:created xsi:type="dcterms:W3CDTF">2016-04-19T04:38:05Z</dcterms:created>
  <dcterms:modified xsi:type="dcterms:W3CDTF">2022-06-22T07:13:31Z</dcterms:modified>
</cp:coreProperties>
</file>