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3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4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5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6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7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4"/>
    <p:sldMasterId id="2147483801" r:id="rId5"/>
    <p:sldMasterId id="2147483814" r:id="rId6"/>
    <p:sldMasterId id="2147483868" r:id="rId7"/>
    <p:sldMasterId id="2147483890" r:id="rId8"/>
    <p:sldMasterId id="2147483900" r:id="rId9"/>
    <p:sldMasterId id="2147483912" r:id="rId10"/>
    <p:sldMasterId id="2147483925" r:id="rId11"/>
  </p:sldMasterIdLst>
  <p:notesMasterIdLst>
    <p:notesMasterId r:id="rId34"/>
  </p:notesMasterIdLst>
  <p:sldIdLst>
    <p:sldId id="308" r:id="rId12"/>
    <p:sldId id="305" r:id="rId13"/>
    <p:sldId id="309" r:id="rId14"/>
    <p:sldId id="256" r:id="rId15"/>
    <p:sldId id="257" r:id="rId16"/>
    <p:sldId id="3842" r:id="rId17"/>
    <p:sldId id="260" r:id="rId18"/>
    <p:sldId id="3843" r:id="rId19"/>
    <p:sldId id="1285" r:id="rId20"/>
    <p:sldId id="3845" r:id="rId21"/>
    <p:sldId id="333" r:id="rId22"/>
    <p:sldId id="334" r:id="rId23"/>
    <p:sldId id="3830" r:id="rId24"/>
    <p:sldId id="3831" r:id="rId25"/>
    <p:sldId id="1225" r:id="rId26"/>
    <p:sldId id="3844" r:id="rId27"/>
    <p:sldId id="1317" r:id="rId28"/>
    <p:sldId id="266" r:id="rId29"/>
    <p:sldId id="3832" r:id="rId30"/>
    <p:sldId id="1286" r:id="rId31"/>
    <p:sldId id="3840" r:id="rId32"/>
    <p:sldId id="1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0" userDrawn="1">
          <p15:clr>
            <a:srgbClr val="A4A3A4"/>
          </p15:clr>
        </p15:guide>
        <p15:guide id="2" orient="horz" pos="3408" userDrawn="1">
          <p15:clr>
            <a:srgbClr val="A4A3A4"/>
          </p15:clr>
        </p15:guide>
        <p15:guide id="3" pos="6936" userDrawn="1">
          <p15:clr>
            <a:srgbClr val="A4A3A4"/>
          </p15:clr>
        </p15:guide>
        <p15:guide id="4" pos="7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  <a:srgbClr val="335CF2"/>
    <a:srgbClr val="C2E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77"/>
      </p:cViewPr>
      <p:guideLst>
        <p:guide orient="horz" pos="1200"/>
        <p:guide orient="horz" pos="3408"/>
        <p:guide pos="6936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BA811-8917-4F1D-B22F-E96045BFA4E0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C6A29-4676-420C-BBE3-ACC2B80F64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597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7EDFA-B724-4399-8197-D917F3E33A97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Helvetica Neue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Helvetica Neue"/>
            </a:endParaRPr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07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3">
            <a:extLst>
              <a:ext uri="{FF2B5EF4-FFF2-40B4-BE49-F238E27FC236}">
                <a16:creationId xmlns:a16="http://schemas.microsoft.com/office/drawing/2014/main" id="{FCE00AC6-1AA1-42D9-83DD-4C308C3F9322}"/>
              </a:ext>
            </a:extLst>
          </p:cNvPr>
          <p:cNvSpPr/>
          <p:nvPr userDrawn="1"/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19A315-F756-49EC-8181-0EC3F0A37B09}"/>
              </a:ext>
            </a:extLst>
          </p:cNvPr>
          <p:cNvCxnSpPr>
            <a:cxnSpLocks/>
          </p:cNvCxnSpPr>
          <p:nvPr userDrawn="1"/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60F3E26-F530-48F5-983F-9DCFF41D4F39}"/>
              </a:ext>
            </a:extLst>
          </p:cNvPr>
          <p:cNvSpPr/>
          <p:nvPr userDrawn="1"/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C97701E-DAF9-4174-AA91-DA203CD27D6A}"/>
              </a:ext>
            </a:extLst>
          </p:cNvPr>
          <p:cNvSpPr/>
          <p:nvPr userDrawn="1"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F765374-1A4B-41DC-9E75-A95A6C655328}"/>
              </a:ext>
            </a:extLst>
          </p:cNvPr>
          <p:cNvSpPr/>
          <p:nvPr userDrawn="1"/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618DB8E-B14E-42E2-B454-6F4F36A8A9D9}"/>
              </a:ext>
            </a:extLst>
          </p:cNvPr>
          <p:cNvSpPr/>
          <p:nvPr userDrawn="1"/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97666F55-03F1-4D18-9653-0F360E127A7E}"/>
              </a:ext>
            </a:extLst>
          </p:cNvPr>
          <p:cNvSpPr/>
          <p:nvPr userDrawn="1"/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3208" y="2743200"/>
            <a:ext cx="6592824" cy="2386584"/>
          </a:xfrm>
        </p:spPr>
        <p:txBody>
          <a:bodyPr anchor="b"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3208" y="5221224"/>
            <a:ext cx="6592824" cy="996696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10415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312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5312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CF5677B-E56F-4452-ADDC-DA0E20A95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500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865D9C09-AB3B-40EB-B1DA-9C6D723434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500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2738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9179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E2B461-837D-4B93-A3EA-FB8A3D33A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22598EC-8780-4F25-9EA4-4171563DB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2" y="64800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24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18836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914400" y="1122363"/>
            <a:ext cx="103632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0319605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8919226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>
            <a:spLocks noGrp="1"/>
          </p:cNvSpPr>
          <p:nvPr>
            <p:ph type="title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نص العنوان</a:t>
            </a:r>
          </a:p>
        </p:txBody>
      </p:sp>
      <p:sp>
        <p:nvSpPr>
          <p:cNvPr id="3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4"/>
            <a:ext cx="105156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339448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9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1972708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>
            <a:spLocks noGrp="1"/>
          </p:cNvSpPr>
          <p:nvPr>
            <p:ph type="title"/>
          </p:nvPr>
        </p:nvSpPr>
        <p:spPr>
          <a:xfrm>
            <a:off x="839789" y="365125"/>
            <a:ext cx="10515601" cy="1325564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8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9789" y="1681164"/>
            <a:ext cx="5157788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4"/>
            <a:ext cx="5183189" cy="823913"/>
          </a:xfrm>
          <a:prstGeom prst="rect">
            <a:avLst/>
          </a:prstGeom>
        </p:spPr>
        <p:txBody>
          <a:bodyPr anchor="b"/>
          <a:lstStyle>
            <a:lvl1pPr marL="0" indent="0" algn="r" rtl="0">
              <a:buSzTx/>
              <a:buFontTx/>
              <a:buNone/>
              <a:defRPr sz="2400" b="1"/>
            </a:lvl1pPr>
          </a:lstStyle>
          <a:p>
            <a:pPr marL="0" indent="0" rtl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8103982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8128028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328015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2 medium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AA9DFF3-1B49-48A9-BF8A-57DD7D07CF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01259" y="2727729"/>
            <a:ext cx="4290740" cy="4130271"/>
          </a:xfrm>
          <a:custGeom>
            <a:avLst/>
            <a:gdLst>
              <a:gd name="connsiteX0" fmla="*/ 2503809 w 4290740"/>
              <a:gd name="connsiteY0" fmla="*/ 0 h 4130271"/>
              <a:gd name="connsiteX1" fmla="*/ 4198398 w 4290740"/>
              <a:gd name="connsiteY1" fmla="*/ 660580 h 4130271"/>
              <a:gd name="connsiteX2" fmla="*/ 4290740 w 4290740"/>
              <a:gd name="connsiteY2" fmla="*/ 751285 h 4130271"/>
              <a:gd name="connsiteX3" fmla="*/ 4290740 w 4290740"/>
              <a:gd name="connsiteY3" fmla="*/ 4130271 h 4130271"/>
              <a:gd name="connsiteX4" fmla="*/ 604508 w 4290740"/>
              <a:gd name="connsiteY4" fmla="*/ 4130271 h 4130271"/>
              <a:gd name="connsiteX5" fmla="*/ 461940 w 4290740"/>
              <a:gd name="connsiteY5" fmla="*/ 3953232 h 4130271"/>
              <a:gd name="connsiteX6" fmla="*/ 0 w 4290740"/>
              <a:gd name="connsiteY6" fmla="*/ 2503809 h 4130271"/>
              <a:gd name="connsiteX7" fmla="*/ 2503809 w 4290740"/>
              <a:gd name="connsiteY7" fmla="*/ 0 h 413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0740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0" y="751285"/>
                </a:lnTo>
                <a:lnTo>
                  <a:pt x="4290740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CFEFC13-B998-4A6F-A7ED-411E266D28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1609" y="0"/>
            <a:ext cx="3519311" cy="3007909"/>
          </a:xfrm>
          <a:custGeom>
            <a:avLst/>
            <a:gdLst>
              <a:gd name="connsiteX0" fmla="*/ 519779 w 3519311"/>
              <a:gd name="connsiteY0" fmla="*/ 0 h 3007909"/>
              <a:gd name="connsiteX1" fmla="*/ 2999531 w 3519311"/>
              <a:gd name="connsiteY1" fmla="*/ 0 h 3007909"/>
              <a:gd name="connsiteX2" fmla="*/ 3003920 w 3519311"/>
              <a:gd name="connsiteY2" fmla="*/ 3989 h 3007909"/>
              <a:gd name="connsiteX3" fmla="*/ 3519311 w 3519311"/>
              <a:gd name="connsiteY3" fmla="*/ 1248253 h 3007909"/>
              <a:gd name="connsiteX4" fmla="*/ 1759655 w 3519311"/>
              <a:gd name="connsiteY4" fmla="*/ 3007909 h 3007909"/>
              <a:gd name="connsiteX5" fmla="*/ 9084 w 3519311"/>
              <a:gd name="connsiteY5" fmla="*/ 1428168 h 3007909"/>
              <a:gd name="connsiteX6" fmla="*/ 0 w 3519311"/>
              <a:gd name="connsiteY6" fmla="*/ 1248273 h 3007909"/>
              <a:gd name="connsiteX7" fmla="*/ 0 w 3519311"/>
              <a:gd name="connsiteY7" fmla="*/ 1248233 h 3007909"/>
              <a:gd name="connsiteX8" fmla="*/ 9084 w 3519311"/>
              <a:gd name="connsiteY8" fmla="*/ 1068339 h 3007909"/>
              <a:gd name="connsiteX9" fmla="*/ 515391 w 3519311"/>
              <a:gd name="connsiteY9" fmla="*/ 3989 h 300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9311" h="3007909">
                <a:moveTo>
                  <a:pt x="519779" y="0"/>
                </a:moveTo>
                <a:lnTo>
                  <a:pt x="2999531" y="0"/>
                </a:lnTo>
                <a:lnTo>
                  <a:pt x="3003920" y="3989"/>
                </a:lnTo>
                <a:cubicBezTo>
                  <a:pt x="3322355" y="322424"/>
                  <a:pt x="3519311" y="762338"/>
                  <a:pt x="3519311" y="1248253"/>
                </a:cubicBezTo>
                <a:cubicBezTo>
                  <a:pt x="3519311" y="2220084"/>
                  <a:pt x="2731486" y="3007909"/>
                  <a:pt x="1759655" y="3007909"/>
                </a:cubicBezTo>
                <a:cubicBezTo>
                  <a:pt x="848565" y="3007909"/>
                  <a:pt x="99196" y="2315485"/>
                  <a:pt x="9084" y="1428168"/>
                </a:cubicBezTo>
                <a:lnTo>
                  <a:pt x="0" y="1248273"/>
                </a:lnTo>
                <a:lnTo>
                  <a:pt x="0" y="1248233"/>
                </a:lnTo>
                <a:lnTo>
                  <a:pt x="9084" y="1068339"/>
                </a:lnTo>
                <a:cubicBezTo>
                  <a:pt x="51137" y="654258"/>
                  <a:pt x="236761" y="282620"/>
                  <a:pt x="515391" y="3989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BFFB5A-A05C-4B0C-905C-5884361304B2}"/>
              </a:ext>
            </a:extLst>
          </p:cNvPr>
          <p:cNvSpPr/>
          <p:nvPr userDrawn="1"/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9F33AC6C-4807-4785-AE9F-84BFEEDA9F7E}"/>
              </a:ext>
            </a:extLst>
          </p:cNvPr>
          <p:cNvSpPr/>
          <p:nvPr userDrawn="1"/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5760"/>
            <a:ext cx="51206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828800"/>
            <a:ext cx="5093208" cy="4352544"/>
          </a:xfrm>
        </p:spPr>
        <p:txBody>
          <a:bodyPr/>
          <a:lstStyle>
            <a:lvl1pPr marL="0" indent="0">
              <a:buNone/>
              <a:defRPr sz="2400"/>
            </a:lvl1pPr>
            <a:lvl2pPr marL="228600">
              <a:defRPr/>
            </a:lvl2pPr>
            <a:lvl3pPr marL="457200">
              <a:defRPr/>
            </a:lvl3pPr>
            <a:lvl4pPr marL="685800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1317861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نص العنوان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نص العنوان</a:t>
            </a:r>
          </a:p>
        </p:txBody>
      </p:sp>
      <p:sp>
        <p:nvSpPr>
          <p:cNvPr id="73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5183189" y="987425"/>
            <a:ext cx="617220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 algn="r" rtl="0">
              <a:buSzTx/>
              <a:buFontTx/>
              <a:buNone/>
              <a:defRPr sz="1600"/>
            </a:lvl1pPr>
          </a:lstStyle>
          <a:p>
            <a:pPr marL="0" indent="0" rtl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2458723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نص العنوان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9" y="987425"/>
            <a:ext cx="617220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5562433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>
            <a:spLocks noGrp="1"/>
          </p:cNvSpPr>
          <p:nvPr>
            <p:ph type="pic" idx="21"/>
          </p:nvPr>
        </p:nvSpPr>
        <p:spPr>
          <a:xfrm>
            <a:off x="1520708" y="203273"/>
            <a:ext cx="9144003" cy="45743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3285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973601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62804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>
            <a:spLocks noGrp="1"/>
          </p:cNvSpPr>
          <p:nvPr>
            <p:ph type="pic" idx="21"/>
          </p:nvPr>
        </p:nvSpPr>
        <p:spPr>
          <a:xfrm>
            <a:off x="2122289" y="431602"/>
            <a:ext cx="11626453" cy="58132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21844"/>
            <a:ext cx="5000625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798711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619285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>
            <a:spLocks noGrp="1"/>
          </p:cNvSpPr>
          <p:nvPr>
            <p:ph type="pic" idx="21"/>
          </p:nvPr>
        </p:nvSpPr>
        <p:spPr>
          <a:xfrm>
            <a:off x="3830836" y="1818680"/>
            <a:ext cx="8840391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92969" y="182165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392661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9749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>
            <a:spLocks noGrp="1"/>
          </p:cNvSpPr>
          <p:nvPr>
            <p:ph type="pic" sz="quarter" idx="21"/>
          </p:nvPr>
        </p:nvSpPr>
        <p:spPr>
          <a:xfrm>
            <a:off x="6262688" y="3536156"/>
            <a:ext cx="5676326" cy="28396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صورة"/>
          <p:cNvSpPr>
            <a:spLocks noGrp="1"/>
          </p:cNvSpPr>
          <p:nvPr>
            <p:ph type="pic" sz="quarter" idx="22"/>
          </p:nvPr>
        </p:nvSpPr>
        <p:spPr>
          <a:xfrm>
            <a:off x="6096000" y="625079"/>
            <a:ext cx="5500688" cy="27503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صورة"/>
          <p:cNvSpPr>
            <a:spLocks noGrp="1"/>
          </p:cNvSpPr>
          <p:nvPr>
            <p:ph type="pic" idx="23"/>
          </p:nvPr>
        </p:nvSpPr>
        <p:spPr>
          <a:xfrm>
            <a:off x="-2226469" y="625078"/>
            <a:ext cx="11233547" cy="56167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21431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0625" y="4454865"/>
            <a:ext cx="9810750" cy="3622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pPr rtl="0">
              <a:defRPr/>
            </a:pPr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0625" y="2979432"/>
            <a:ext cx="9810750" cy="4705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rtl="0">
              <a:defRPr/>
            </a:pPr>
            <a:r>
              <a:t>“Type a quote here.” 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0893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642EAF0-DE94-4F90-82E3-6F316AA8353A}"/>
              </a:ext>
            </a:extLst>
          </p:cNvPr>
          <p:cNvSpPr/>
          <p:nvPr userDrawn="1"/>
        </p:nvSpPr>
        <p:spPr>
          <a:xfrm>
            <a:off x="707393" y="1398458"/>
            <a:ext cx="4017007" cy="39050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22D7888-22FA-4AA1-9BA4-CC61D6643D47}"/>
              </a:ext>
            </a:extLst>
          </p:cNvPr>
          <p:cNvSpPr/>
          <p:nvPr userDrawn="1"/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BB6E464-8999-4773-A1F2-E6CAA990E572}"/>
              </a:ext>
            </a:extLst>
          </p:cNvPr>
          <p:cNvSpPr/>
          <p:nvPr userDrawn="1"/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E9CE183-B21E-41EB-A082-DF9C3AD659D5}"/>
              </a:ext>
            </a:extLst>
          </p:cNvPr>
          <p:cNvSpPr/>
          <p:nvPr userDrawn="1"/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EA14BE8-FDD0-4434-9C3E-BFF78C22D9E3}"/>
              </a:ext>
            </a:extLst>
          </p:cNvPr>
          <p:cNvSpPr/>
          <p:nvPr userDrawn="1"/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C76330B-4C5E-463F-921A-D91F1F1F6049}"/>
              </a:ext>
            </a:extLst>
          </p:cNvPr>
          <p:cNvSpPr/>
          <p:nvPr userDrawn="1"/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494E364-7EA8-4D92-915D-75D1A3A67C07}"/>
              </a:ext>
            </a:extLst>
          </p:cNvPr>
          <p:cNvSpPr/>
          <p:nvPr userDrawn="1"/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1234440"/>
            <a:ext cx="3236976" cy="40690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5976" y="2551176"/>
            <a:ext cx="4709160" cy="1755648"/>
          </a:xfrm>
        </p:spPr>
        <p:txBody>
          <a:bodyPr/>
          <a:lstStyle>
            <a:lvl1pPr marL="0" indent="0">
              <a:buNone/>
              <a:defRPr sz="2400"/>
            </a:lvl1pPr>
            <a:lvl2pPr marL="228600">
              <a:defRPr sz="1800"/>
            </a:lvl2pPr>
            <a:lvl3pPr marL="457200"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67791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>
            <a:spLocks noGrp="1"/>
          </p:cNvSpPr>
          <p:nvPr>
            <p:ph type="pic" idx="21"/>
          </p:nvPr>
        </p:nvSpPr>
        <p:spPr>
          <a:xfrm>
            <a:off x="-890487" y="0"/>
            <a:ext cx="13972974" cy="69919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083920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90757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203201" y="1"/>
            <a:ext cx="7416800" cy="609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09600" y="762002"/>
            <a:ext cx="10972800" cy="45259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36531"/>
            <a:ext cx="282129" cy="275717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3385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700"/>
            </a:lvl1pPr>
            <a:lvl2pPr marL="0" indent="0" algn="ctr" rtl="1">
              <a:spcBef>
                <a:spcPts val="0"/>
              </a:spcBef>
              <a:buSzTx/>
              <a:buNone/>
              <a:defRPr sz="2700"/>
            </a:lvl2pPr>
            <a:lvl3pPr marL="0" indent="0" algn="ctr" rtl="1">
              <a:spcBef>
                <a:spcPts val="0"/>
              </a:spcBef>
              <a:buSzTx/>
              <a:buNone/>
              <a:defRPr sz="2700"/>
            </a:lvl3pPr>
            <a:lvl4pPr marL="0" indent="0" algn="ctr" rtl="1">
              <a:spcBef>
                <a:spcPts val="0"/>
              </a:spcBef>
              <a:buSzTx/>
              <a:buNone/>
              <a:defRPr sz="2700"/>
            </a:lvl4pPr>
            <a:lvl5pPr marL="0" indent="0" algn="ctr" rtl="1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7128801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700"/>
            </a:lvl1pPr>
            <a:lvl2pPr marL="0" indent="0" algn="ctr" rtl="1">
              <a:spcBef>
                <a:spcPts val="0"/>
              </a:spcBef>
              <a:buSzTx/>
              <a:buNone/>
              <a:defRPr sz="2700"/>
            </a:lvl2pPr>
            <a:lvl3pPr marL="0" indent="0" algn="ctr" rtl="1">
              <a:spcBef>
                <a:spcPts val="0"/>
              </a:spcBef>
              <a:buSzTx/>
              <a:buNone/>
              <a:defRPr sz="2700"/>
            </a:lvl3pPr>
            <a:lvl4pPr marL="0" indent="0" algn="ctr" rtl="1">
              <a:spcBef>
                <a:spcPts val="0"/>
              </a:spcBef>
              <a:buSzTx/>
              <a:buNone/>
              <a:defRPr sz="2700"/>
            </a:lvl4pPr>
            <a:lvl5pPr marL="0" indent="0" algn="ctr" rtl="1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4533319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4757279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700"/>
            </a:lvl1pPr>
            <a:lvl2pPr marL="0" indent="0" algn="ctr" rtl="1">
              <a:spcBef>
                <a:spcPts val="0"/>
              </a:spcBef>
              <a:buSzTx/>
              <a:buNone/>
              <a:defRPr sz="2700"/>
            </a:lvl2pPr>
            <a:lvl3pPr marL="0" indent="0" algn="ctr" rtl="1">
              <a:spcBef>
                <a:spcPts val="0"/>
              </a:spcBef>
              <a:buSzTx/>
              <a:buNone/>
              <a:defRPr sz="2700"/>
            </a:lvl3pPr>
            <a:lvl4pPr marL="0" indent="0" algn="ctr" rtl="1">
              <a:spcBef>
                <a:spcPts val="0"/>
              </a:spcBef>
              <a:buSzTx/>
              <a:buNone/>
              <a:defRPr sz="2700"/>
            </a:lvl4pPr>
            <a:lvl5pPr marL="0" indent="0" algn="ctr" rtl="1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256296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298691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7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2400"/>
            </a:lvl1pPr>
            <a:lvl2pPr rtl="1">
              <a:defRPr sz="2400"/>
            </a:lvl2pPr>
            <a:lvl3pPr rtl="1">
              <a:defRPr sz="2400"/>
            </a:lvl3pPr>
            <a:lvl4pPr rtl="1">
              <a:defRPr sz="2400"/>
            </a:lvl4pPr>
            <a:lvl5pPr rtl="1"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7082716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 rtl="1">
              <a:spcBef>
                <a:spcPts val="2250"/>
              </a:spcBef>
              <a:defRPr sz="1900"/>
            </a:lvl1pPr>
            <a:lvl2pPr marL="558800" indent="-279400" rtl="1">
              <a:spcBef>
                <a:spcPts val="2250"/>
              </a:spcBef>
              <a:defRPr sz="1900"/>
            </a:lvl2pPr>
            <a:lvl3pPr marL="838200" indent="-279400" rtl="1">
              <a:spcBef>
                <a:spcPts val="2250"/>
              </a:spcBef>
              <a:defRPr sz="1900"/>
            </a:lvl3pPr>
            <a:lvl4pPr marL="1117600" indent="-279400" rtl="1">
              <a:spcBef>
                <a:spcPts val="2250"/>
              </a:spcBef>
              <a:defRPr sz="1900"/>
            </a:lvl4pPr>
            <a:lvl5pPr marL="1397000" indent="-279400" rtl="1">
              <a:spcBef>
                <a:spcPts val="2250"/>
              </a:spcBef>
              <a:defRPr sz="19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405169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489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 rtl="1">
              <a:defRPr sz="2400"/>
            </a:lvl1pPr>
            <a:lvl2pPr rtl="1">
              <a:defRPr sz="2400"/>
            </a:lvl2pPr>
            <a:lvl3pPr rtl="1">
              <a:defRPr sz="2400"/>
            </a:lvl3pPr>
            <a:lvl4pPr rtl="1">
              <a:defRPr sz="2400"/>
            </a:lvl4pPr>
            <a:lvl5pPr rtl="1"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8968604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3127831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>
            <a:spLocks noGrp="1"/>
          </p:cNvSpPr>
          <p:nvPr>
            <p:ph type="body" sz="quarter" idx="22"/>
          </p:nvPr>
        </p:nvSpPr>
        <p:spPr>
          <a:xfrm>
            <a:off x="1193800" y="3008888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r>
              <a:t>"قم بكتابة الرقم هنا."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0544533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6127387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0079009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57DD-FF68-462B-8727-945717D5F568}" type="datetimeFigureOut">
              <a:rPr lang="ar-KW" smtClean="0"/>
              <a:pPr/>
              <a:t>23/11/1444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72BB-DC94-4BEB-ABC5-785BA3CC8785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7995693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57DD-FF68-462B-8727-945717D5F568}" type="datetimeFigureOut">
              <a:rPr lang="ar-KW" smtClean="0"/>
              <a:pPr/>
              <a:t>23/11/1444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72BB-DC94-4BEB-ABC5-785BA3CC8785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5565247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57DD-FF68-462B-8727-945717D5F568}" type="datetimeFigureOut">
              <a:rPr lang="ar-KW" smtClean="0"/>
              <a:pPr/>
              <a:t>23/11/1444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72BB-DC94-4BEB-ABC5-785BA3CC8785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001175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57DD-FF68-462B-8727-945717D5F568}" type="datetimeFigureOut">
              <a:rPr lang="ar-KW" smtClean="0"/>
              <a:pPr/>
              <a:t>23/11/1444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72BB-DC94-4BEB-ABC5-785BA3CC8785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828858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57DD-FF68-462B-8727-945717D5F568}" type="datetimeFigureOut">
              <a:rPr lang="ar-KW" smtClean="0"/>
              <a:pPr/>
              <a:t>23/11/1444</a:t>
            </a:fld>
            <a:endParaRPr lang="ar-KW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72BB-DC94-4BEB-ABC5-785BA3CC8785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20745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9A1C714-6A0E-456D-A2E2-6288C0EA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540568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57DD-FF68-462B-8727-945717D5F568}" type="datetimeFigureOut">
              <a:rPr lang="ar-KW" smtClean="0"/>
              <a:pPr/>
              <a:t>23/11/1444</a:t>
            </a:fld>
            <a:endParaRPr lang="ar-KW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72BB-DC94-4BEB-ABC5-785BA3CC8785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3240000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57DD-FF68-462B-8727-945717D5F568}" type="datetimeFigureOut">
              <a:rPr lang="ar-KW" smtClean="0"/>
              <a:pPr/>
              <a:t>23/11/1444</a:t>
            </a:fld>
            <a:endParaRPr lang="ar-KW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72BB-DC94-4BEB-ABC5-785BA3CC8785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5265489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57DD-FF68-462B-8727-945717D5F568}" type="datetimeFigureOut">
              <a:rPr lang="ar-KW" smtClean="0"/>
              <a:pPr/>
              <a:t>23/11/1444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72BB-DC94-4BEB-ABC5-785BA3CC8785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1246975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57DD-FF68-462B-8727-945717D5F568}" type="datetimeFigureOut">
              <a:rPr lang="ar-KW" smtClean="0"/>
              <a:pPr/>
              <a:t>23/11/1444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72BB-DC94-4BEB-ABC5-785BA3CC8785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0815941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57DD-FF68-462B-8727-945717D5F568}" type="datetimeFigureOut">
              <a:rPr lang="ar-KW" smtClean="0"/>
              <a:pPr/>
              <a:t>23/11/1444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72BB-DC94-4BEB-ABC5-785BA3CC8785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2799236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57DD-FF68-462B-8727-945717D5F568}" type="datetimeFigureOut">
              <a:rPr lang="ar-KW" smtClean="0"/>
              <a:pPr/>
              <a:t>23/11/1444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72BB-DC94-4BEB-ABC5-785BA3CC8785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69977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628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012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55B5608-BB01-476C-8D8D-4BD1A5A3DC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1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41633-2BA9-4B87-B6BE-7955E3AF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96177-0363-4263-BDA5-977B695EA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11EFD-926B-4673-B83D-56A724122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12E9B-7FF0-4E02-9F34-6D215F1A8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71291-87E0-4C0B-85F0-8A8BD462E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1361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0D16F-FC0F-451F-9923-35E6E6C2E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76A1E-9CCF-4AB3-A360-5E913C5A7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A39A7-B1E1-43E7-931B-7BAB8E9C0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B0B75-9211-475C-B49F-9E1736DF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CBB11-2F94-43E4-9DD3-EB2A4BCDC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46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AFA665D7-34D0-4262-B345-9B1A1BA8DA17}"/>
              </a:ext>
            </a:extLst>
          </p:cNvPr>
          <p:cNvSpPr/>
          <p:nvPr userDrawn="1"/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39ECC553-79E5-4B14-89C9-4DAD2B1021B1}"/>
              </a:ext>
            </a:extLst>
          </p:cNvPr>
          <p:cNvSpPr/>
          <p:nvPr userDrawn="1"/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797934-7E2B-4F94-89C4-0279413FF821}"/>
              </a:ext>
            </a:extLst>
          </p:cNvPr>
          <p:cNvSpPr/>
          <p:nvPr userDrawn="1"/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432" y="1399032"/>
            <a:ext cx="3236976" cy="40690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8152" y="1527048"/>
            <a:ext cx="5111496" cy="3931920"/>
          </a:xfrm>
        </p:spPr>
        <p:txBody>
          <a:bodyPr anchor="ctr"/>
          <a:lstStyle>
            <a:lvl1pPr marL="0" indent="0">
              <a:buNone/>
              <a:defRPr/>
            </a:lvl1pPr>
            <a:lvl2pPr marL="228600">
              <a:defRPr/>
            </a:lvl2pPr>
            <a:lvl3pPr marL="457200">
              <a:defRPr/>
            </a:lvl3pPr>
            <a:lvl4pPr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13944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1375A-7F6A-4559-97B0-35CEF89C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AFDBC-1793-4183-8834-CF25722B9B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FDEB83-BF77-4876-8240-8D0D47C04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12B1B2-44EA-4B03-A379-E935E8EF1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A62A5D-0A68-45DB-95A0-E0B01268B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4A599C-7AB4-4080-84EE-1AC64F268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69646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82A9C-62A7-4DFC-8163-6D3C23518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0E08E-F878-4991-A3EA-D10590F43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A3861A-8BAF-409B-B911-FC0E4094B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4162F8-D93A-436A-BB99-01139BB2E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DF42C7-D9D5-42BC-B2F3-F72D20C48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F66F40-2C55-48FD-8B90-3B1DE8F4B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424400-44C8-4E51-A1DE-191000809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8B97E-BCF8-407A-9EB2-C4326927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68214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AAA55-6B3F-4A1F-8F6F-B3B0BFC62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7C0228-5BF3-45A9-B4A5-D9099B827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378E8E-15C8-41FF-B02E-3951AABA5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FF3D6-79D8-4715-B200-D1A279D13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5785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B">
            <a:extLst>
              <a:ext uri="{FF2B5EF4-FFF2-40B4-BE49-F238E27FC236}">
                <a16:creationId xmlns:a16="http://schemas.microsoft.com/office/drawing/2014/main" id="{48BB51C8-B455-48EB-B453-49FA1BB185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C0FF"/>
              </a:clrFrom>
              <a:clrTo>
                <a:srgbClr val="00C0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23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488F33-D61D-4CFA-86E7-D3BDF3369F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96" y="6003085"/>
            <a:ext cx="1201016" cy="3779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C58C91-E253-483B-9D28-5CF346FC9E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5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FABD14-F6E3-4F62-91CB-394E67EC2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488F33-D61D-4CFA-86E7-D3BDF3369F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96" y="6003085"/>
            <a:ext cx="1201016" cy="377985"/>
          </a:xfrm>
          <a:prstGeom prst="rect">
            <a:avLst/>
          </a:prstGeom>
        </p:spPr>
      </p:pic>
      <p:pic>
        <p:nvPicPr>
          <p:cNvPr id="5" name="BB">
            <a:extLst>
              <a:ext uri="{FF2B5EF4-FFF2-40B4-BE49-F238E27FC236}">
                <a16:creationId xmlns:a16="http://schemas.microsoft.com/office/drawing/2014/main" id="{48BB51C8-B455-48EB-B453-49FA1BB185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C0FF"/>
              </a:clrFrom>
              <a:clrTo>
                <a:srgbClr val="00C0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23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D59500-8BBC-4F66-B9F2-89FA0413AE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20768546" flipH="1">
            <a:off x="4452637" y="4740609"/>
            <a:ext cx="1510955" cy="128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0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063CD-441D-4DB8-92C4-B25D5554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B3BB0-C0A3-4598-8498-AF09741F8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66625-B5E4-4CA7-961A-C2C6A8E856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8B9246-C3DA-4951-9E18-F80FF1AAE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803AA-5C5A-4602-9932-1DBD22812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5297D7-EE45-48C4-BBAB-F1F95BA54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1086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35C6E-9BC9-4EE1-9B0E-E0C76689F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3D7083-E114-4043-BAB0-5FCA2D9A36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AFDD88-6B0A-4FE6-B57C-C307C37550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0D2D93-FE48-45FD-9EE6-5F15FEE94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5384A-56CA-4F99-AC57-603EBF9A5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664F8-121B-407F-986F-68FB2152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7648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5FCF2-14F3-4B5D-91A4-BADE78A63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56A7AE-F84D-449E-B5C7-27534B862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EE263-5A94-4BDF-B236-5B33E413D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B4266-BBBB-4822-9E1E-8A59E9DF5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8273F-765D-4ADE-A75F-114D13DE0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61669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5D3347-BAA2-41C9-8999-9BBE221909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522E63-AC41-4C2F-9A6C-586E47264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FAB32-0044-47A1-ABD2-78F487FC5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7A70A-CE27-4D4A-BA12-8FFA30EFE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DBCAA-5FA0-463D-82DA-BCD2B3EF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2724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477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A614E3F-4FB2-4152-A59C-941C908D7B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0479" y="1150210"/>
            <a:ext cx="2207046" cy="2204178"/>
          </a:xfrm>
          <a:custGeom>
            <a:avLst/>
            <a:gdLst>
              <a:gd name="connsiteX0" fmla="*/ 1098749 w 2207046"/>
              <a:gd name="connsiteY0" fmla="*/ 0 h 2204178"/>
              <a:gd name="connsiteX1" fmla="*/ 2201707 w 2207046"/>
              <a:gd name="connsiteY1" fmla="*/ 995326 h 2204178"/>
              <a:gd name="connsiteX2" fmla="*/ 2207046 w 2207046"/>
              <a:gd name="connsiteY2" fmla="*/ 1101058 h 2204178"/>
              <a:gd name="connsiteX3" fmla="*/ 2207046 w 2207046"/>
              <a:gd name="connsiteY3" fmla="*/ 1116306 h 2204178"/>
              <a:gd name="connsiteX4" fmla="*/ 2201707 w 2207046"/>
              <a:gd name="connsiteY4" fmla="*/ 1222039 h 2204178"/>
              <a:gd name="connsiteX5" fmla="*/ 1322187 w 2207046"/>
              <a:gd name="connsiteY5" fmla="*/ 2194840 h 2204178"/>
              <a:gd name="connsiteX6" fmla="*/ 1260999 w 2207046"/>
              <a:gd name="connsiteY6" fmla="*/ 2204178 h 2204178"/>
              <a:gd name="connsiteX7" fmla="*/ 936500 w 2207046"/>
              <a:gd name="connsiteY7" fmla="*/ 2204178 h 2204178"/>
              <a:gd name="connsiteX8" fmla="*/ 875311 w 2207046"/>
              <a:gd name="connsiteY8" fmla="*/ 2194840 h 2204178"/>
              <a:gd name="connsiteX9" fmla="*/ 12592 w 2207046"/>
              <a:gd name="connsiteY9" fmla="*/ 1332120 h 2204178"/>
              <a:gd name="connsiteX10" fmla="*/ 0 w 2207046"/>
              <a:gd name="connsiteY10" fmla="*/ 1249617 h 2204178"/>
              <a:gd name="connsiteX11" fmla="*/ 0 w 2207046"/>
              <a:gd name="connsiteY11" fmla="*/ 967747 h 2204178"/>
              <a:gd name="connsiteX12" fmla="*/ 12592 w 2207046"/>
              <a:gd name="connsiteY12" fmla="*/ 885244 h 2204178"/>
              <a:gd name="connsiteX13" fmla="*/ 1098749 w 2207046"/>
              <a:gd name="connsiteY13" fmla="*/ 0 h 2204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07046" h="2204178">
                <a:moveTo>
                  <a:pt x="1098749" y="0"/>
                </a:moveTo>
                <a:cubicBezTo>
                  <a:pt x="1672788" y="0"/>
                  <a:pt x="2144931" y="436266"/>
                  <a:pt x="2201707" y="995326"/>
                </a:cubicBezTo>
                <a:lnTo>
                  <a:pt x="2207046" y="1101058"/>
                </a:lnTo>
                <a:lnTo>
                  <a:pt x="2207046" y="1116306"/>
                </a:lnTo>
                <a:lnTo>
                  <a:pt x="2201707" y="1222039"/>
                </a:lnTo>
                <a:cubicBezTo>
                  <a:pt x="2152501" y="1706557"/>
                  <a:pt x="1791308" y="2098844"/>
                  <a:pt x="1322187" y="2194840"/>
                </a:cubicBezTo>
                <a:lnTo>
                  <a:pt x="1260999" y="2204178"/>
                </a:lnTo>
                <a:lnTo>
                  <a:pt x="936500" y="2204178"/>
                </a:lnTo>
                <a:lnTo>
                  <a:pt x="875311" y="2194840"/>
                </a:lnTo>
                <a:cubicBezTo>
                  <a:pt x="442276" y="2106228"/>
                  <a:pt x="101204" y="1765156"/>
                  <a:pt x="12592" y="1332120"/>
                </a:cubicBezTo>
                <a:lnTo>
                  <a:pt x="0" y="1249617"/>
                </a:lnTo>
                <a:lnTo>
                  <a:pt x="0" y="967747"/>
                </a:lnTo>
                <a:lnTo>
                  <a:pt x="12592" y="885244"/>
                </a:lnTo>
                <a:cubicBezTo>
                  <a:pt x="115972" y="380036"/>
                  <a:pt x="562980" y="0"/>
                  <a:pt x="109874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A1F486A-F545-4642-B1CB-5356704413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44632" y="2579683"/>
            <a:ext cx="3096807" cy="3096807"/>
          </a:xfrm>
          <a:custGeom>
            <a:avLst/>
            <a:gdLst>
              <a:gd name="connsiteX0" fmla="*/ 1548404 w 3096807"/>
              <a:gd name="connsiteY0" fmla="*/ 0 h 3096807"/>
              <a:gd name="connsiteX1" fmla="*/ 3096807 w 3096807"/>
              <a:gd name="connsiteY1" fmla="*/ 1548404 h 3096807"/>
              <a:gd name="connsiteX2" fmla="*/ 1548404 w 3096807"/>
              <a:gd name="connsiteY2" fmla="*/ 3096807 h 3096807"/>
              <a:gd name="connsiteX3" fmla="*/ 0 w 3096807"/>
              <a:gd name="connsiteY3" fmla="*/ 1548404 h 3096807"/>
              <a:gd name="connsiteX4" fmla="*/ 1548404 w 3096807"/>
              <a:gd name="connsiteY4" fmla="*/ 0 h 309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6807" h="3096807">
                <a:moveTo>
                  <a:pt x="1548404" y="0"/>
                </a:moveTo>
                <a:cubicBezTo>
                  <a:pt x="2403564" y="0"/>
                  <a:pt x="3096807" y="693243"/>
                  <a:pt x="3096807" y="1548404"/>
                </a:cubicBezTo>
                <a:cubicBezTo>
                  <a:pt x="3096807" y="2403564"/>
                  <a:pt x="2403564" y="3096807"/>
                  <a:pt x="1548404" y="3096807"/>
                </a:cubicBezTo>
                <a:cubicBezTo>
                  <a:pt x="693243" y="3096807"/>
                  <a:pt x="0" y="2403564"/>
                  <a:pt x="0" y="1548404"/>
                </a:cubicBezTo>
                <a:cubicBezTo>
                  <a:pt x="0" y="693243"/>
                  <a:pt x="693243" y="0"/>
                  <a:pt x="154840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4"/>
            <a:ext cx="5806440" cy="1325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825625"/>
            <a:ext cx="5806440" cy="435254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  <a:lvl2pPr marL="228600">
              <a:lnSpc>
                <a:spcPct val="110000"/>
              </a:lnSpc>
              <a:defRPr sz="2000"/>
            </a:lvl2pPr>
            <a:lvl3pPr marL="457200">
              <a:lnSpc>
                <a:spcPct val="110000"/>
              </a:lnSpc>
              <a:defRPr sz="1800"/>
            </a:lvl3pPr>
            <a:lvl4pPr marL="685800"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E71C73-7BAD-4838-88C1-42E045A9D179}"/>
              </a:ext>
            </a:extLst>
          </p:cNvPr>
          <p:cNvSpPr/>
          <p:nvPr userDrawn="1"/>
        </p:nvSpPr>
        <p:spPr>
          <a:xfrm>
            <a:off x="10249620" y="1555068"/>
            <a:ext cx="819303" cy="7970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560922-5803-412D-880B-065E75DCBC0A}"/>
              </a:ext>
            </a:extLst>
          </p:cNvPr>
          <p:cNvSpPr/>
          <p:nvPr userDrawn="1"/>
        </p:nvSpPr>
        <p:spPr>
          <a:xfrm>
            <a:off x="7590089" y="4034393"/>
            <a:ext cx="876704" cy="876704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8399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9403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4752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3100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7264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7515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6052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764805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7853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2205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8" y="3073967"/>
            <a:ext cx="5272764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845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00EACD1-D216-4037-8AFF-80CF273586DF}"/>
              </a:ext>
            </a:extLst>
          </p:cNvPr>
          <p:cNvSpPr/>
          <p:nvPr userDrawn="1"/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F941DE04-3FEA-4A57-B200-F9F6A765C792}"/>
              </a:ext>
            </a:extLst>
          </p:cNvPr>
          <p:cNvSpPr/>
          <p:nvPr userDrawn="1"/>
        </p:nvSpPr>
        <p:spPr>
          <a:xfrm rot="9222429" flipV="1">
            <a:off x="2494119" y="-28502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65C7B4-4152-4548-A771-EB148A028FDB}"/>
              </a:ext>
            </a:extLst>
          </p:cNvPr>
          <p:cNvSpPr/>
          <p:nvPr userDrawn="1"/>
        </p:nvSpPr>
        <p:spPr>
          <a:xfrm>
            <a:off x="8165417" y="5241988"/>
            <a:ext cx="759403" cy="7388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272" y="1380744"/>
            <a:ext cx="5559552" cy="2514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9272" y="4078224"/>
            <a:ext cx="5559552" cy="153619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55737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0981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2E6F7-3BE5-4484-A73E-3EFDB734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68071"/>
            <a:ext cx="10515600" cy="80554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AEFA0-9379-4E32-9D66-976465036916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FB43B-30D9-4055-B912-4E3C85B0365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5413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7045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797772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57879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2808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6" y="1724025"/>
            <a:ext cx="314325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282" y="1712119"/>
            <a:ext cx="314280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6185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9465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1399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42185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576" y="1911096"/>
            <a:ext cx="98298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0812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1276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10951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4138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3889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875551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55999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9758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4535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765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7" y="3634443"/>
            <a:ext cx="5630165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7" y="4247320"/>
            <a:ext cx="5630165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3634443"/>
            <a:ext cx="5582064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6" y="4247320"/>
            <a:ext cx="5582064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74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1096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89230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9845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1841687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4039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8814282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6484412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0556299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9813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4524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9235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7041012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4174616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3603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155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with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3E3FD7E-C80A-4707-A8E9-4134DF91F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0EC23F5-CD2E-4207-A4E6-73BDFF74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0" y="370600"/>
            <a:ext cx="5923842" cy="5923842"/>
          </a:xfrm>
          <a:custGeom>
            <a:avLst/>
            <a:gdLst>
              <a:gd name="connsiteX0" fmla="*/ 2961921 w 5923842"/>
              <a:gd name="connsiteY0" fmla="*/ 0 h 5923842"/>
              <a:gd name="connsiteX1" fmla="*/ 5923842 w 5923842"/>
              <a:gd name="connsiteY1" fmla="*/ 2961921 h 5923842"/>
              <a:gd name="connsiteX2" fmla="*/ 2961921 w 5923842"/>
              <a:gd name="connsiteY2" fmla="*/ 5923842 h 5923842"/>
              <a:gd name="connsiteX3" fmla="*/ 0 w 5923842"/>
              <a:gd name="connsiteY3" fmla="*/ 2961921 h 5923842"/>
              <a:gd name="connsiteX4" fmla="*/ 2961921 w 5923842"/>
              <a:gd name="connsiteY4" fmla="*/ 0 h 592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3842" h="5923842">
                <a:moveTo>
                  <a:pt x="2961921" y="0"/>
                </a:moveTo>
                <a:cubicBezTo>
                  <a:pt x="4597745" y="0"/>
                  <a:pt x="5923842" y="1326097"/>
                  <a:pt x="5923842" y="2961921"/>
                </a:cubicBezTo>
                <a:cubicBezTo>
                  <a:pt x="5923842" y="4597745"/>
                  <a:pt x="4597745" y="5923842"/>
                  <a:pt x="2961921" y="5923842"/>
                </a:cubicBezTo>
                <a:cubicBezTo>
                  <a:pt x="1326097" y="5923842"/>
                  <a:pt x="0" y="4597745"/>
                  <a:pt x="0" y="2961921"/>
                </a:cubicBezTo>
                <a:cubicBezTo>
                  <a:pt x="0" y="1326097"/>
                  <a:pt x="1326097" y="0"/>
                  <a:pt x="2961921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</p:spPr>
        <p:txBody>
          <a:bodyPr wrap="square" lIns="457200" rIns="457200" bIns="2331720" anchor="b" anchorCtr="0">
            <a:no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5304" y="4379976"/>
            <a:ext cx="5038344" cy="7132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B76FE53-FB67-4871-8485-71BAAFD7D1B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9/3/20XX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D26FED4-1CE2-444B-A77E-EB3CB505AF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FD25AA-10CC-48D8-9577-257871107B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281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56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9916174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6508408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00613" y="1233488"/>
            <a:ext cx="699135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450975"/>
            <a:ext cx="4065588" cy="4552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91384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7421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2467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3790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3643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290186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2458-F7EC-4A75-A897-E73CF8028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31584-D229-4F6C-BA8E-36782FDA8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122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9069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594C5E-E06C-488C-AC82-331C53B94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C8C27-FA57-408C-8D6B-844D81BC8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8133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F984-47A2-95F4-594E-47D445594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D9790-0B85-564C-8D74-AC192142C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DE1F4-9BE3-6B7B-1198-16FC73612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8AF91-E248-84EF-F9C7-2BE99B0C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0BE54-2BE3-6CF2-613B-C2469CFE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83308150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7983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404995" y="1513409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8928" y="1314085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6814959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9922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69579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0332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8952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42066182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466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946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3694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3370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96618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5576664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05391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514877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1012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1405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7393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503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9" Type="http://schemas.openxmlformats.org/officeDocument/2006/relationships/slideLayout" Target="../slideLayouts/slideLayout67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42" Type="http://schemas.openxmlformats.org/officeDocument/2006/relationships/slideLayout" Target="../slideLayouts/slideLayout70.xml"/><Relationship Id="rId47" Type="http://schemas.openxmlformats.org/officeDocument/2006/relationships/slideLayout" Target="../slideLayouts/slideLayout75.xml"/><Relationship Id="rId50" Type="http://schemas.openxmlformats.org/officeDocument/2006/relationships/slideLayout" Target="../slideLayouts/slideLayout78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38" Type="http://schemas.openxmlformats.org/officeDocument/2006/relationships/slideLayout" Target="../slideLayouts/slideLayout66.xml"/><Relationship Id="rId46" Type="http://schemas.openxmlformats.org/officeDocument/2006/relationships/slideLayout" Target="../slideLayouts/slideLayout74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41" Type="http://schemas.openxmlformats.org/officeDocument/2006/relationships/slideLayout" Target="../slideLayouts/slideLayout69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37" Type="http://schemas.openxmlformats.org/officeDocument/2006/relationships/slideLayout" Target="../slideLayouts/slideLayout65.xml"/><Relationship Id="rId40" Type="http://schemas.openxmlformats.org/officeDocument/2006/relationships/slideLayout" Target="../slideLayouts/slideLayout68.xml"/><Relationship Id="rId45" Type="http://schemas.openxmlformats.org/officeDocument/2006/relationships/slideLayout" Target="../slideLayouts/slideLayout73.xml"/><Relationship Id="rId53" Type="http://schemas.openxmlformats.org/officeDocument/2006/relationships/slideLayout" Target="../slideLayouts/slideLayout81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slideLayout" Target="../slideLayouts/slideLayout64.xml"/><Relationship Id="rId4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4" Type="http://schemas.openxmlformats.org/officeDocument/2006/relationships/slideLayout" Target="../slideLayouts/slideLayout72.xml"/><Relationship Id="rId52" Type="http://schemas.openxmlformats.org/officeDocument/2006/relationships/slideLayout" Target="../slideLayouts/slideLayout80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43" Type="http://schemas.openxmlformats.org/officeDocument/2006/relationships/slideLayout" Target="../slideLayouts/slideLayout71.xml"/><Relationship Id="rId48" Type="http://schemas.openxmlformats.org/officeDocument/2006/relationships/slideLayout" Target="../slideLayouts/slideLayout76.xml"/><Relationship Id="rId8" Type="http://schemas.openxmlformats.org/officeDocument/2006/relationships/slideLayout" Target="../slideLayouts/slideLayout36.xml"/><Relationship Id="rId51" Type="http://schemas.openxmlformats.org/officeDocument/2006/relationships/slideLayout" Target="../slideLayouts/slideLayout7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766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71" r:id="rId4"/>
    <p:sldLayoutId id="2147483770" r:id="rId5"/>
    <p:sldLayoutId id="2147483774" r:id="rId6"/>
    <p:sldLayoutId id="2147483783" r:id="rId7"/>
    <p:sldLayoutId id="2147483772" r:id="rId8"/>
    <p:sldLayoutId id="2147483773" r:id="rId9"/>
    <p:sldLayoutId id="2147483785" r:id="rId10"/>
    <p:sldLayoutId id="2147483786" r:id="rId11"/>
    <p:sldLayoutId id="2147483787" r:id="rId12"/>
    <p:sldLayoutId id="2147483775" r:id="rId13"/>
    <p:sldLayoutId id="2147483788" r:id="rId14"/>
    <p:sldLayoutId id="2147483776" r:id="rId15"/>
    <p:sldLayoutId id="2147483777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8FA486-0596-4D03-82FC-D945343C6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6AD4C-2998-435B-AB10-FCC19AB53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5B584-3D47-402E-9C3C-0970CC8167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A5034-8679-4B1B-8A33-335688C4CAF8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2EF29-F7AE-4287-8F5F-3F31B5236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632D7-3130-4E76-8E8C-067F47E01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22099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1F87C-C7F2-4F14-86B1-854B7B0C580E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AB12CC-D752-4664-B92F-BAEFF0416B7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476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  <p:sldLayoutId id="2147483833" r:id="rId19"/>
    <p:sldLayoutId id="2147483834" r:id="rId20"/>
    <p:sldLayoutId id="2147483835" r:id="rId21"/>
    <p:sldLayoutId id="2147483836" r:id="rId22"/>
    <p:sldLayoutId id="2147483837" r:id="rId23"/>
    <p:sldLayoutId id="2147483838" r:id="rId24"/>
    <p:sldLayoutId id="2147483839" r:id="rId25"/>
    <p:sldLayoutId id="2147483840" r:id="rId26"/>
    <p:sldLayoutId id="2147483841" r:id="rId27"/>
    <p:sldLayoutId id="2147483842" r:id="rId28"/>
    <p:sldLayoutId id="2147483843" r:id="rId29"/>
    <p:sldLayoutId id="2147483844" r:id="rId30"/>
    <p:sldLayoutId id="2147483845" r:id="rId31"/>
    <p:sldLayoutId id="2147483846" r:id="rId32"/>
    <p:sldLayoutId id="2147483847" r:id="rId33"/>
    <p:sldLayoutId id="2147483848" r:id="rId34"/>
    <p:sldLayoutId id="2147483849" r:id="rId35"/>
    <p:sldLayoutId id="2147483850" r:id="rId36"/>
    <p:sldLayoutId id="2147483851" r:id="rId37"/>
    <p:sldLayoutId id="2147483852" r:id="rId38"/>
    <p:sldLayoutId id="2147483853" r:id="rId39"/>
    <p:sldLayoutId id="2147483854" r:id="rId40"/>
    <p:sldLayoutId id="2147483855" r:id="rId41"/>
    <p:sldLayoutId id="2147483856" r:id="rId42"/>
    <p:sldLayoutId id="2147483857" r:id="rId43"/>
    <p:sldLayoutId id="2147483858" r:id="rId44"/>
    <p:sldLayoutId id="2147483859" r:id="rId45"/>
    <p:sldLayoutId id="2147483860" r:id="rId46"/>
    <p:sldLayoutId id="2147483861" r:id="rId47"/>
    <p:sldLayoutId id="2147483862" r:id="rId48"/>
    <p:sldLayoutId id="2147483863" r:id="rId49"/>
    <p:sldLayoutId id="2147483864" r:id="rId50"/>
    <p:sldLayoutId id="2147483865" r:id="rId51"/>
    <p:sldLayoutId id="2147483866" r:id="rId52"/>
    <p:sldLayoutId id="2147483867" r:id="rId53"/>
  </p:sldLayoutIdLst>
  <p:hf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4133">
          <p15:clr>
            <a:srgbClr val="F26B43"/>
          </p15:clr>
        </p15:guide>
        <p15:guide id="4" pos="7491">
          <p15:clr>
            <a:srgbClr val="F26B43"/>
          </p15:clr>
        </p15:guide>
        <p15:guide id="5" orient="horz" pos="640">
          <p15:clr>
            <a:srgbClr val="F26B43"/>
          </p15:clr>
        </p15:guide>
        <p15:guide id="6" orient="horz" pos="777">
          <p15:clr>
            <a:srgbClr val="F26B43"/>
          </p15:clr>
        </p15:guide>
        <p15:guide id="7" orient="horz" pos="4020">
          <p15:clr>
            <a:srgbClr val="F26B43"/>
          </p15:clr>
        </p15:guide>
        <p15:guide id="8" orient="horz" pos="390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4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  <p:sldLayoutId id="2147483886" r:id="rId18"/>
    <p:sldLayoutId id="2147483887" r:id="rId19"/>
    <p:sldLayoutId id="2147483888" r:id="rId20"/>
    <p:sldLayoutId id="2147483889" r:id="rId21"/>
  </p:sldLayoutIdLst>
  <p:hf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078727" y="6400415"/>
            <a:ext cx="27507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3022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</p:sldLayoutIdLst>
  <p:transition spd="med"/>
  <p:txStyles>
    <p:titleStyle>
      <a:lvl1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36531"/>
            <a:ext cx="282129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410751"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875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32145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642915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964372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28582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60728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928744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2250201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257165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5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8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11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40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6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9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22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75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60728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928744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22502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257165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84192" y="6540500"/>
            <a:ext cx="29655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619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</p:sldLayoutIdLst>
  <p:transition spd="med"/>
  <p:txStyles>
    <p:titleStyle>
      <a:lvl1pPr marL="0" marR="0" indent="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2286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4572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6858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9144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11430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13716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16002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18288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317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357DD-FF68-462B-8727-945717D5F568}" type="datetimeFigureOut">
              <a:rPr lang="ar-KW" smtClean="0"/>
              <a:pPr/>
              <a:t>23/11/1444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972BB-DC94-4BEB-ABC5-785BA3CC8785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37347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4145144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901249"/>
            <a:ext cx="7573311" cy="2819400"/>
          </a:xfrm>
        </p:spPr>
        <p:txBody>
          <a:bodyPr anchor="ctr">
            <a:noAutofit/>
          </a:bodyPr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4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(7-5): استخدام الشبكات لضرب الكسور</a:t>
            </a:r>
            <a:br>
              <a:rPr lang="ar-KW" sz="4400" dirty="0">
                <a:solidFill>
                  <a:srgbClr val="FF0000"/>
                </a:solidFill>
              </a:rPr>
            </a:br>
            <a:r>
              <a:rPr lang="ar-KW" sz="4400" dirty="0">
                <a:solidFill>
                  <a:srgbClr val="FF0000"/>
                </a:solidFill>
              </a:rPr>
              <a:t>                إ</a:t>
            </a:r>
            <a:r>
              <a:rPr lang="ar-SA" sz="4400" dirty="0">
                <a:solidFill>
                  <a:srgbClr val="FF0000"/>
                </a:solidFill>
              </a:rPr>
              <a:t>عداد </a:t>
            </a:r>
            <a:r>
              <a:rPr lang="ar-KW" sz="4400" dirty="0">
                <a:solidFill>
                  <a:srgbClr val="FF0000"/>
                </a:solidFill>
              </a:rPr>
              <a:t>المعلمة: أ</a:t>
            </a:r>
            <a:r>
              <a:rPr lang="ar-SA" sz="4400" dirty="0">
                <a:solidFill>
                  <a:srgbClr val="FF0000"/>
                </a:solidFill>
              </a:rPr>
              <a:t> / </a:t>
            </a:r>
            <a:r>
              <a:rPr lang="ar-KW" sz="4400" dirty="0" err="1">
                <a:solidFill>
                  <a:srgbClr val="FF0000"/>
                </a:solidFill>
              </a:rPr>
              <a:t>مريهان</a:t>
            </a:r>
            <a:r>
              <a:rPr lang="ar-KW" sz="4400" dirty="0">
                <a:solidFill>
                  <a:srgbClr val="FF0000"/>
                </a:solidFill>
              </a:rPr>
              <a:t> مصطفى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BAB1CDF-8660-C4DD-5FD1-29B55B81A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510" y="280215"/>
            <a:ext cx="1878863" cy="13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11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G_3041.jpeg" descr="IMG_3041.jpeg"/>
          <p:cNvPicPr>
            <a:picLocks noChangeAspect="1"/>
          </p:cNvPicPr>
          <p:nvPr/>
        </p:nvPicPr>
        <p:blipFill>
          <a:blip r:embed="rId2"/>
          <a:srcRect l="782" t="657" r="1173" b="671"/>
          <a:stretch>
            <a:fillRect/>
          </a:stretch>
        </p:blipFill>
        <p:spPr>
          <a:xfrm>
            <a:off x="1430125" y="78960"/>
            <a:ext cx="9331750" cy="6700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1" h="21403" extrusionOk="0">
                <a:moveTo>
                  <a:pt x="4882" y="0"/>
                </a:moveTo>
                <a:lnTo>
                  <a:pt x="4882" y="1387"/>
                </a:lnTo>
                <a:cubicBezTo>
                  <a:pt x="4882" y="2221"/>
                  <a:pt x="4862" y="2792"/>
                  <a:pt x="4832" y="2818"/>
                </a:cubicBezTo>
                <a:cubicBezTo>
                  <a:pt x="4769" y="2871"/>
                  <a:pt x="4615" y="2644"/>
                  <a:pt x="4401" y="2177"/>
                </a:cubicBezTo>
                <a:cubicBezTo>
                  <a:pt x="4114" y="1553"/>
                  <a:pt x="3435" y="1137"/>
                  <a:pt x="2878" y="1246"/>
                </a:cubicBezTo>
                <a:cubicBezTo>
                  <a:pt x="2342" y="1350"/>
                  <a:pt x="1772" y="1948"/>
                  <a:pt x="1628" y="2557"/>
                </a:cubicBezTo>
                <a:cubicBezTo>
                  <a:pt x="1590" y="2716"/>
                  <a:pt x="1387" y="3080"/>
                  <a:pt x="1112" y="3483"/>
                </a:cubicBezTo>
                <a:cubicBezTo>
                  <a:pt x="556" y="4296"/>
                  <a:pt x="11" y="5379"/>
                  <a:pt x="103" y="5485"/>
                </a:cubicBezTo>
                <a:cubicBezTo>
                  <a:pt x="204" y="5601"/>
                  <a:pt x="196" y="5909"/>
                  <a:pt x="84" y="6213"/>
                </a:cubicBezTo>
                <a:cubicBezTo>
                  <a:pt x="-59" y="6600"/>
                  <a:pt x="-12" y="7186"/>
                  <a:pt x="169" y="7281"/>
                </a:cubicBezTo>
                <a:cubicBezTo>
                  <a:pt x="239" y="7318"/>
                  <a:pt x="304" y="7428"/>
                  <a:pt x="323" y="7543"/>
                </a:cubicBezTo>
                <a:cubicBezTo>
                  <a:pt x="342" y="7653"/>
                  <a:pt x="439" y="7960"/>
                  <a:pt x="539" y="8227"/>
                </a:cubicBezTo>
                <a:cubicBezTo>
                  <a:pt x="763" y="8827"/>
                  <a:pt x="1144" y="9314"/>
                  <a:pt x="1669" y="9673"/>
                </a:cubicBezTo>
                <a:cubicBezTo>
                  <a:pt x="2037" y="9925"/>
                  <a:pt x="2048" y="9939"/>
                  <a:pt x="1963" y="10069"/>
                </a:cubicBezTo>
                <a:cubicBezTo>
                  <a:pt x="1915" y="10143"/>
                  <a:pt x="1846" y="10203"/>
                  <a:pt x="1810" y="10203"/>
                </a:cubicBezTo>
                <a:cubicBezTo>
                  <a:pt x="1674" y="10203"/>
                  <a:pt x="1429" y="10583"/>
                  <a:pt x="997" y="11466"/>
                </a:cubicBezTo>
                <a:cubicBezTo>
                  <a:pt x="496" y="12490"/>
                  <a:pt x="459" y="12673"/>
                  <a:pt x="704" y="12914"/>
                </a:cubicBezTo>
                <a:lnTo>
                  <a:pt x="858" y="13066"/>
                </a:lnTo>
                <a:lnTo>
                  <a:pt x="756" y="13345"/>
                </a:lnTo>
                <a:cubicBezTo>
                  <a:pt x="699" y="13498"/>
                  <a:pt x="653" y="13636"/>
                  <a:pt x="653" y="13653"/>
                </a:cubicBezTo>
                <a:cubicBezTo>
                  <a:pt x="653" y="13680"/>
                  <a:pt x="840" y="13794"/>
                  <a:pt x="1203" y="13989"/>
                </a:cubicBezTo>
                <a:cubicBezTo>
                  <a:pt x="1313" y="14047"/>
                  <a:pt x="1314" y="14057"/>
                  <a:pt x="1238" y="14457"/>
                </a:cubicBezTo>
                <a:cubicBezTo>
                  <a:pt x="1167" y="14833"/>
                  <a:pt x="1168" y="14871"/>
                  <a:pt x="1248" y="14933"/>
                </a:cubicBezTo>
                <a:cubicBezTo>
                  <a:pt x="1327" y="14994"/>
                  <a:pt x="1333" y="15235"/>
                  <a:pt x="1316" y="17793"/>
                </a:cubicBezTo>
                <a:cubicBezTo>
                  <a:pt x="1300" y="20283"/>
                  <a:pt x="1307" y="20608"/>
                  <a:pt x="1383" y="20799"/>
                </a:cubicBezTo>
                <a:cubicBezTo>
                  <a:pt x="1490" y="21068"/>
                  <a:pt x="1616" y="21223"/>
                  <a:pt x="1813" y="21324"/>
                </a:cubicBezTo>
                <a:cubicBezTo>
                  <a:pt x="2022" y="21431"/>
                  <a:pt x="2553" y="21381"/>
                  <a:pt x="2756" y="21235"/>
                </a:cubicBezTo>
                <a:cubicBezTo>
                  <a:pt x="2847" y="21171"/>
                  <a:pt x="2957" y="21020"/>
                  <a:pt x="3003" y="20899"/>
                </a:cubicBezTo>
                <a:lnTo>
                  <a:pt x="3085" y="20679"/>
                </a:lnTo>
                <a:lnTo>
                  <a:pt x="3265" y="20969"/>
                </a:lnTo>
                <a:cubicBezTo>
                  <a:pt x="3655" y="21600"/>
                  <a:pt x="4569" y="21528"/>
                  <a:pt x="4814" y="20847"/>
                </a:cubicBezTo>
                <a:cubicBezTo>
                  <a:pt x="4901" y="20604"/>
                  <a:pt x="4907" y="20385"/>
                  <a:pt x="4889" y="17780"/>
                </a:cubicBezTo>
                <a:lnTo>
                  <a:pt x="4870" y="14975"/>
                </a:lnTo>
                <a:lnTo>
                  <a:pt x="4979" y="14936"/>
                </a:lnTo>
                <a:cubicBezTo>
                  <a:pt x="5039" y="14914"/>
                  <a:pt x="5088" y="14860"/>
                  <a:pt x="5088" y="14815"/>
                </a:cubicBezTo>
                <a:cubicBezTo>
                  <a:pt x="5088" y="14771"/>
                  <a:pt x="5009" y="14285"/>
                  <a:pt x="4914" y="13735"/>
                </a:cubicBezTo>
                <a:cubicBezTo>
                  <a:pt x="4818" y="13186"/>
                  <a:pt x="4756" y="12696"/>
                  <a:pt x="4775" y="12646"/>
                </a:cubicBezTo>
                <a:cubicBezTo>
                  <a:pt x="4803" y="12574"/>
                  <a:pt x="6493" y="12556"/>
                  <a:pt x="13175" y="12557"/>
                </a:cubicBezTo>
                <a:lnTo>
                  <a:pt x="21541" y="12559"/>
                </a:lnTo>
                <a:lnTo>
                  <a:pt x="21541" y="6279"/>
                </a:lnTo>
                <a:lnTo>
                  <a:pt x="21541" y="0"/>
                </a:lnTo>
                <a:lnTo>
                  <a:pt x="13212" y="0"/>
                </a:lnTo>
                <a:lnTo>
                  <a:pt x="4882" y="0"/>
                </a:lnTo>
                <a:close/>
              </a:path>
            </a:pathLst>
          </a:custGeom>
          <a:ln w="38100">
            <a:solidFill>
              <a:srgbClr val="000000"/>
            </a:solidFill>
            <a:miter lim="400000"/>
          </a:ln>
        </p:spPr>
      </p:pic>
      <p:sp>
        <p:nvSpPr>
          <p:cNvPr id="150" name="نشاط"/>
          <p:cNvSpPr txBox="1">
            <a:spLocks noGrp="1"/>
          </p:cNvSpPr>
          <p:nvPr>
            <p:ph type="title" idx="4294967295"/>
          </p:nvPr>
        </p:nvSpPr>
        <p:spPr>
          <a:xfrm>
            <a:off x="4050045" y="566906"/>
            <a:ext cx="6361250" cy="2061988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2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نشاط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2135560" y="1272841"/>
            <a:ext cx="8322640" cy="175432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threePt" dir="t"/>
            </a:scene3d>
            <a:sp3d z="6350"/>
          </a:bodyPr>
          <a:lstStyle/>
          <a:p>
            <a:pPr algn="r">
              <a:spcBef>
                <a:spcPct val="50000"/>
              </a:spcBef>
              <a:defRPr/>
            </a:pPr>
            <a:r>
              <a:rPr lang="ar-EG" sz="2700" b="1" dirty="0">
                <a:solidFill>
                  <a:prstClr val="black"/>
                </a:solidFill>
                <a:latin typeface="Arial" charset="0"/>
                <a:cs typeface="Arial" charset="0"/>
                <a:sym typeface="Helvetica Neue"/>
              </a:rPr>
              <a:t>قام عدد من التلاميذ بتنظيف حديقة المدرسة كي يزرعوا الأزهار فيها .</a:t>
            </a:r>
          </a:p>
          <a:p>
            <a:pPr algn="r">
              <a:spcBef>
                <a:spcPct val="50000"/>
              </a:spcBef>
              <a:defRPr/>
            </a:pPr>
            <a:r>
              <a:rPr lang="ar-EG" sz="2700" b="1" dirty="0">
                <a:solidFill>
                  <a:prstClr val="black"/>
                </a:solidFill>
                <a:latin typeface="Arial" charset="0"/>
                <a:cs typeface="Arial" charset="0"/>
                <a:sym typeface="Helvetica Neue"/>
              </a:rPr>
              <a:t>نظف التلاميذ خلال يوم واحد   </a:t>
            </a:r>
            <a:r>
              <a:rPr lang="ar-SA" sz="2700" b="1" dirty="0">
                <a:solidFill>
                  <a:prstClr val="black"/>
                </a:solidFill>
                <a:latin typeface="Arial" charset="0"/>
                <a:cs typeface="Arial" charset="0"/>
                <a:sym typeface="Helvetica Neue"/>
              </a:rPr>
              <a:t>         </a:t>
            </a:r>
            <a:r>
              <a:rPr lang="ar-SY" sz="2700" b="1" dirty="0">
                <a:solidFill>
                  <a:prstClr val="black"/>
                </a:solidFill>
                <a:latin typeface="Arial" charset="0"/>
                <a:cs typeface="Arial" charset="0"/>
                <a:sym typeface="Helvetica Neue"/>
              </a:rPr>
              <a:t>   </a:t>
            </a:r>
            <a:r>
              <a:rPr lang="ar-SA" sz="2700" b="1" dirty="0">
                <a:solidFill>
                  <a:prstClr val="black"/>
                </a:solidFill>
                <a:latin typeface="Arial" charset="0"/>
                <a:cs typeface="Arial" charset="0"/>
                <a:sym typeface="Helvetica Neue"/>
              </a:rPr>
              <a:t>من مساحة الحديقة , </a:t>
            </a:r>
            <a:endParaRPr lang="en-US" sz="2700" b="1" dirty="0">
              <a:solidFill>
                <a:prstClr val="black"/>
              </a:solidFill>
              <a:latin typeface="Arial" charset="0"/>
              <a:cs typeface="Arial" charset="0"/>
              <a:sym typeface="Helvetica Neue"/>
            </a:endParaRPr>
          </a:p>
          <a:p>
            <a:pPr algn="r">
              <a:spcBef>
                <a:spcPct val="50000"/>
              </a:spcBef>
              <a:defRPr/>
            </a:pPr>
            <a:r>
              <a:rPr lang="ar-KW" sz="2700" b="1" dirty="0">
                <a:solidFill>
                  <a:prstClr val="black"/>
                </a:solidFill>
                <a:latin typeface="Arial" charset="0"/>
                <a:cs typeface="Arial" charset="0"/>
                <a:sym typeface="Helvetica Neue"/>
              </a:rPr>
              <a:t>و زرعوا </a:t>
            </a:r>
            <a:r>
              <a:rPr lang="ar-SY" sz="2700" b="1" dirty="0">
                <a:solidFill>
                  <a:prstClr val="black"/>
                </a:solidFill>
                <a:latin typeface="Arial" charset="0"/>
                <a:cs typeface="Arial" charset="0"/>
                <a:sym typeface="Helvetica Neue"/>
              </a:rPr>
              <a:t> </a:t>
            </a:r>
            <a:r>
              <a:rPr lang="ar-SA" sz="2700" b="1" dirty="0">
                <a:solidFill>
                  <a:prstClr val="black"/>
                </a:solidFill>
                <a:latin typeface="Arial" charset="0"/>
                <a:cs typeface="Arial" charset="0"/>
                <a:sym typeface="Helvetica Neue"/>
              </a:rPr>
              <a:t>         المساح</a:t>
            </a:r>
            <a:r>
              <a:rPr lang="ar-KW" sz="2700" b="1" dirty="0">
                <a:solidFill>
                  <a:prstClr val="black"/>
                </a:solidFill>
                <a:latin typeface="Arial" charset="0"/>
                <a:cs typeface="Arial" charset="0"/>
                <a:sym typeface="Helvetica Neue"/>
              </a:rPr>
              <a:t>ة </a:t>
            </a:r>
            <a:endParaRPr lang="ar-SA" sz="2700" b="1" dirty="0">
              <a:solidFill>
                <a:prstClr val="black"/>
              </a:solidFill>
              <a:latin typeface="Arial" charset="0"/>
              <a:cs typeface="Arial" charset="0"/>
              <a:sym typeface="Helvetica Neue"/>
            </a:endParaRPr>
          </a:p>
        </p:txBody>
      </p:sp>
      <p:grpSp>
        <p:nvGrpSpPr>
          <p:cNvPr id="46" name="Group 7"/>
          <p:cNvGrpSpPr>
            <a:grpSpLocks/>
          </p:cNvGrpSpPr>
          <p:nvPr/>
        </p:nvGrpSpPr>
        <p:grpSpPr bwMode="auto">
          <a:xfrm>
            <a:off x="6331014" y="1819948"/>
            <a:ext cx="911979" cy="866111"/>
            <a:chOff x="2776" y="3353"/>
            <a:chExt cx="908" cy="465"/>
          </a:xfrm>
        </p:grpSpPr>
        <p:sp>
          <p:nvSpPr>
            <p:cNvPr id="47" name="Text Box 8"/>
            <p:cNvSpPr txBox="1">
              <a:spLocks noChangeArrowheads="1"/>
            </p:cNvSpPr>
            <p:nvPr/>
          </p:nvSpPr>
          <p:spPr bwMode="auto">
            <a:xfrm>
              <a:off x="2776" y="3353"/>
              <a:ext cx="861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85" tIns="45692" rIns="91385" bIns="45692">
              <a:spAutoFit/>
            </a:bodyPr>
            <a:lstStyle>
              <a:lvl1pPr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7338"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30188"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ar-EG" sz="2700" b="1" dirty="0">
                  <a:solidFill>
                    <a:prstClr val="black"/>
                  </a:solidFill>
                  <a:sym typeface="Helvetica Neue"/>
                </a:rPr>
                <a:t>5</a:t>
              </a:r>
              <a:endParaRPr lang="en-US" sz="2700" b="1" dirty="0">
                <a:solidFill>
                  <a:prstClr val="black"/>
                </a:solidFill>
                <a:sym typeface="Helvetica Neue"/>
              </a:endParaRPr>
            </a:p>
          </p:txBody>
        </p:sp>
        <p:sp>
          <p:nvSpPr>
            <p:cNvPr id="49" name="Line 10"/>
            <p:cNvSpPr>
              <a:spLocks noChangeShapeType="1"/>
            </p:cNvSpPr>
            <p:nvPr/>
          </p:nvSpPr>
          <p:spPr bwMode="auto">
            <a:xfrm flipH="1">
              <a:off x="2784" y="3545"/>
              <a:ext cx="3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rtl="1">
                <a:defRPr/>
              </a:pPr>
              <a:endParaRPr lang="ar-KW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50" name="Text Box 8"/>
            <p:cNvSpPr txBox="1">
              <a:spLocks noChangeArrowheads="1"/>
            </p:cNvSpPr>
            <p:nvPr/>
          </p:nvSpPr>
          <p:spPr bwMode="auto">
            <a:xfrm>
              <a:off x="2823" y="3545"/>
              <a:ext cx="861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85" tIns="45692" rIns="91385" bIns="45692">
              <a:spAutoFit/>
            </a:bodyPr>
            <a:lstStyle>
              <a:lvl1pPr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7338"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30188"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ar-SY" sz="2700" b="1" dirty="0">
                  <a:solidFill>
                    <a:prstClr val="black"/>
                  </a:solidFill>
                  <a:sym typeface="Helvetica Neue"/>
                </a:rPr>
                <a:t>6</a:t>
              </a:r>
              <a:endParaRPr lang="en-US" sz="2700" b="1" dirty="0">
                <a:solidFill>
                  <a:prstClr val="black"/>
                </a:solidFill>
                <a:sym typeface="Helvetica Neue"/>
              </a:endParaRPr>
            </a:p>
          </p:txBody>
        </p:sp>
      </p:grpSp>
      <p:grpSp>
        <p:nvGrpSpPr>
          <p:cNvPr id="42" name="Group 11"/>
          <p:cNvGrpSpPr>
            <a:grpSpLocks/>
          </p:cNvGrpSpPr>
          <p:nvPr/>
        </p:nvGrpSpPr>
        <p:grpSpPr bwMode="auto">
          <a:xfrm>
            <a:off x="7680288" y="2328938"/>
            <a:ext cx="1365173" cy="888462"/>
            <a:chOff x="6084" y="3606"/>
            <a:chExt cx="861" cy="477"/>
          </a:xfrm>
        </p:grpSpPr>
        <p:sp>
          <p:nvSpPr>
            <p:cNvPr id="43" name="Text Box 12"/>
            <p:cNvSpPr txBox="1">
              <a:spLocks noChangeArrowheads="1"/>
            </p:cNvSpPr>
            <p:nvPr/>
          </p:nvSpPr>
          <p:spPr bwMode="auto">
            <a:xfrm>
              <a:off x="6084" y="3606"/>
              <a:ext cx="861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85" tIns="45692" rIns="91385" bIns="45692">
              <a:spAutoFit/>
            </a:bodyPr>
            <a:lstStyle>
              <a:lvl1pPr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7338"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30188"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  <a:defRPr/>
              </a:pPr>
              <a:r>
                <a:rPr lang="ar-EG" sz="2700" b="1" dirty="0">
                  <a:solidFill>
                    <a:prstClr val="black"/>
                  </a:solidFill>
                  <a:sym typeface="Helvetica Neue"/>
                </a:rPr>
                <a:t>1</a:t>
              </a:r>
              <a:endParaRPr lang="en-US" sz="2700" b="1" dirty="0">
                <a:solidFill>
                  <a:prstClr val="black"/>
                </a:solidFill>
                <a:sym typeface="Helvetica Neue"/>
              </a:endParaRPr>
            </a:p>
          </p:txBody>
        </p:sp>
        <p:sp>
          <p:nvSpPr>
            <p:cNvPr id="44" name="Text Box 13"/>
            <p:cNvSpPr txBox="1">
              <a:spLocks noChangeArrowheads="1"/>
            </p:cNvSpPr>
            <p:nvPr/>
          </p:nvSpPr>
          <p:spPr bwMode="auto">
            <a:xfrm>
              <a:off x="6084" y="3810"/>
              <a:ext cx="861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85" tIns="45692" rIns="91385" bIns="45692">
              <a:spAutoFit/>
            </a:bodyPr>
            <a:lstStyle>
              <a:lvl1pPr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7338"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30188"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  <a:defRPr/>
              </a:pPr>
              <a:r>
                <a:rPr lang="ar-EG" sz="2700" b="1" dirty="0">
                  <a:solidFill>
                    <a:prstClr val="black"/>
                  </a:solidFill>
                  <a:sym typeface="Helvetica Neue"/>
                </a:rPr>
                <a:t>2</a:t>
              </a:r>
              <a:endParaRPr lang="en-US" sz="2700" b="1" dirty="0">
                <a:solidFill>
                  <a:prstClr val="black"/>
                </a:solidFill>
                <a:sym typeface="Helvetica Neue"/>
              </a:endParaRPr>
            </a:p>
          </p:txBody>
        </p:sp>
      </p:grpSp>
      <p:grpSp>
        <p:nvGrpSpPr>
          <p:cNvPr id="37" name="Group 20"/>
          <p:cNvGrpSpPr>
            <a:grpSpLocks/>
          </p:cNvGrpSpPr>
          <p:nvPr/>
        </p:nvGrpSpPr>
        <p:grpSpPr bwMode="auto">
          <a:xfrm>
            <a:off x="7653399" y="3635468"/>
            <a:ext cx="1501532" cy="983455"/>
            <a:chOff x="3124" y="3294"/>
            <a:chExt cx="947" cy="528"/>
          </a:xfrm>
        </p:grpSpPr>
        <p:sp>
          <p:nvSpPr>
            <p:cNvPr id="38" name="Text Box 21"/>
            <p:cNvSpPr txBox="1">
              <a:spLocks noChangeArrowheads="1"/>
            </p:cNvSpPr>
            <p:nvPr/>
          </p:nvSpPr>
          <p:spPr bwMode="auto">
            <a:xfrm>
              <a:off x="3210" y="3294"/>
              <a:ext cx="861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85" tIns="45692" rIns="91385" bIns="45692">
              <a:spAutoFit/>
            </a:bodyPr>
            <a:lstStyle>
              <a:lvl1pPr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7338"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30188"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ar-EG" sz="2700" b="1" dirty="0">
                  <a:solidFill>
                    <a:prstClr val="black"/>
                  </a:solidFill>
                  <a:sym typeface="Helvetica Neue"/>
                </a:rPr>
                <a:t>1</a:t>
              </a:r>
              <a:endParaRPr lang="en-US" sz="2700" b="1" dirty="0">
                <a:solidFill>
                  <a:prstClr val="black"/>
                </a:solidFill>
                <a:sym typeface="Helvetica Neue"/>
              </a:endParaRPr>
            </a:p>
          </p:txBody>
        </p:sp>
        <p:sp>
          <p:nvSpPr>
            <p:cNvPr id="39" name="Text Box 22"/>
            <p:cNvSpPr txBox="1">
              <a:spLocks noChangeArrowheads="1"/>
            </p:cNvSpPr>
            <p:nvPr/>
          </p:nvSpPr>
          <p:spPr bwMode="auto">
            <a:xfrm>
              <a:off x="3210" y="3549"/>
              <a:ext cx="861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85" tIns="45692" rIns="91385" bIns="45692">
              <a:spAutoFit/>
            </a:bodyPr>
            <a:lstStyle>
              <a:lvl1pPr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7338"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30188"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ar-EG" sz="2700" b="1">
                  <a:solidFill>
                    <a:prstClr val="black"/>
                  </a:solidFill>
                  <a:sym typeface="Helvetica Neue"/>
                </a:rPr>
                <a:t>2</a:t>
              </a:r>
              <a:endParaRPr lang="en-US" sz="2700" b="1">
                <a:solidFill>
                  <a:prstClr val="black"/>
                </a:solidFill>
                <a:sym typeface="Helvetica Neue"/>
              </a:endParaRPr>
            </a:p>
          </p:txBody>
        </p:sp>
        <p:sp>
          <p:nvSpPr>
            <p:cNvPr id="40" name="Line 23"/>
            <p:cNvSpPr>
              <a:spLocks noChangeShapeType="1"/>
            </p:cNvSpPr>
            <p:nvPr/>
          </p:nvSpPr>
          <p:spPr bwMode="auto">
            <a:xfrm flipH="1">
              <a:off x="3124" y="3563"/>
              <a:ext cx="3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rtl="1">
                <a:defRPr/>
              </a:pPr>
              <a:endParaRPr lang="ar-KW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Helvetica Neue"/>
              </a:endParaRPr>
            </a:p>
          </p:txBody>
        </p:sp>
      </p:grpSp>
      <p:cxnSp>
        <p:nvCxnSpPr>
          <p:cNvPr id="35" name="رابط مستقيم 34"/>
          <p:cNvCxnSpPr/>
          <p:nvPr/>
        </p:nvCxnSpPr>
        <p:spPr bwMode="auto">
          <a:xfrm rot="10800000">
            <a:off x="8651447" y="2755591"/>
            <a:ext cx="353723" cy="158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Box 21"/>
          <p:cNvSpPr txBox="1">
            <a:spLocks noChangeArrowheads="1"/>
          </p:cNvSpPr>
          <p:nvPr/>
        </p:nvSpPr>
        <p:spPr bwMode="auto">
          <a:xfrm>
            <a:off x="6362956" y="3727263"/>
            <a:ext cx="1365173" cy="50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2" rIns="91385" bIns="45692">
            <a:sp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7338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30188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ar-KW" sz="2700" b="1" dirty="0">
                <a:solidFill>
                  <a:prstClr val="black"/>
                </a:solidFill>
                <a:sym typeface="Helvetica Neue"/>
              </a:rPr>
              <a:t>5</a:t>
            </a:r>
            <a:endParaRPr lang="en-US" sz="2700" b="1" dirty="0">
              <a:solidFill>
                <a:prstClr val="black"/>
              </a:solidFill>
              <a:sym typeface="Helvetica Neue"/>
            </a:endParaRPr>
          </a:p>
        </p:txBody>
      </p:sp>
      <p:sp>
        <p:nvSpPr>
          <p:cNvPr id="53" name="Text Box 22"/>
          <p:cNvSpPr txBox="1">
            <a:spLocks noChangeArrowheads="1"/>
          </p:cNvSpPr>
          <p:nvPr/>
        </p:nvSpPr>
        <p:spPr bwMode="auto">
          <a:xfrm>
            <a:off x="6372196" y="4183055"/>
            <a:ext cx="1365173" cy="50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2" rIns="91385" bIns="45692">
            <a:sp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7338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30188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ar-KW" sz="2700" b="1" dirty="0">
                <a:solidFill>
                  <a:prstClr val="black"/>
                </a:solidFill>
                <a:sym typeface="Helvetica Neue"/>
              </a:rPr>
              <a:t>6</a:t>
            </a:r>
            <a:endParaRPr lang="en-US" sz="2700" b="1" dirty="0">
              <a:solidFill>
                <a:prstClr val="black"/>
              </a:solidFill>
              <a:sym typeface="Helvetica Neue"/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4505332" y="4725298"/>
            <a:ext cx="5644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ar-SA" sz="2800" b="1" dirty="0">
                <a:solidFill>
                  <a:srgbClr val="FF0000"/>
                </a:solidFill>
                <a:latin typeface="Arial" charset="0"/>
                <a:cs typeface="Arial" charset="0"/>
                <a:sym typeface="Helvetica Neue"/>
              </a:rPr>
              <a:t>نستطيع استخدام شبكة  مربعات لتمثيل ال</a:t>
            </a:r>
            <a:r>
              <a:rPr lang="ar-SY" sz="2800" b="1" dirty="0">
                <a:solidFill>
                  <a:srgbClr val="FF0000"/>
                </a:solidFill>
                <a:latin typeface="Arial" charset="0"/>
                <a:cs typeface="Arial" charset="0"/>
                <a:sym typeface="Helvetica Neue"/>
              </a:rPr>
              <a:t>م</a:t>
            </a:r>
            <a:r>
              <a:rPr lang="ar-SA" sz="2800" b="1" dirty="0">
                <a:solidFill>
                  <a:srgbClr val="FF0000"/>
                </a:solidFill>
                <a:latin typeface="Arial" charset="0"/>
                <a:cs typeface="Arial" charset="0"/>
                <a:sym typeface="Helvetica Neue"/>
              </a:rPr>
              <a:t>سألة </a:t>
            </a:r>
            <a:endParaRPr lang="ar-SY" sz="2800" b="1" dirty="0">
              <a:solidFill>
                <a:srgbClr val="FF0000"/>
              </a:solidFill>
              <a:latin typeface="Arial" charset="0"/>
              <a:cs typeface="Arial" charset="0"/>
              <a:sym typeface="Helvetica Neue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924390" y="3140969"/>
            <a:ext cx="6486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ar-SA" sz="2800" b="1" dirty="0">
                <a:solidFill>
                  <a:prstClr val="black"/>
                </a:solidFill>
                <a:latin typeface="Arial" charset="0"/>
                <a:cs typeface="Arial" charset="0"/>
                <a:sym typeface="Helvetica Neue"/>
              </a:rPr>
              <a:t>ما </a:t>
            </a:r>
            <a:r>
              <a:rPr lang="ar-KW" sz="2800" b="1" dirty="0">
                <a:solidFill>
                  <a:prstClr val="black"/>
                </a:solidFill>
                <a:latin typeface="Arial" charset="0"/>
                <a:cs typeface="Arial" charset="0"/>
                <a:sym typeface="Helvetica Neue"/>
              </a:rPr>
              <a:t>ال</a:t>
            </a:r>
            <a:r>
              <a:rPr lang="ar-SA" sz="2800" b="1" dirty="0">
                <a:solidFill>
                  <a:prstClr val="black"/>
                </a:solidFill>
                <a:latin typeface="Arial" charset="0"/>
                <a:cs typeface="Arial" charset="0"/>
                <a:sym typeface="Helvetica Neue"/>
              </a:rPr>
              <a:t>كسر </a:t>
            </a:r>
            <a:r>
              <a:rPr lang="ar-KW" sz="2800" b="1" dirty="0">
                <a:solidFill>
                  <a:prstClr val="black"/>
                </a:solidFill>
                <a:latin typeface="Arial" charset="0"/>
                <a:cs typeface="Arial" charset="0"/>
                <a:sym typeface="Helvetica Neue"/>
              </a:rPr>
              <a:t>الذي يدل على مساحة الجزء الذي زرع ؟؟؟؟؟</a:t>
            </a:r>
            <a:endParaRPr lang="ar-SY" sz="2800" b="1" dirty="0">
              <a:solidFill>
                <a:prstClr val="black"/>
              </a:solidFill>
              <a:latin typeface="Arial" charset="0"/>
              <a:cs typeface="Arial" charset="0"/>
              <a:sym typeface="Helvetica Neue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633832" y="3870408"/>
            <a:ext cx="33634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ar-SA" sz="2800" b="1" dirty="0">
                <a:solidFill>
                  <a:prstClr val="black"/>
                </a:solidFill>
                <a:latin typeface="Arial" charset="0"/>
                <a:cs typeface="Arial" charset="0"/>
                <a:sym typeface="Helvetica Neue"/>
              </a:rPr>
              <a:t>أوجد قيمة              </a:t>
            </a:r>
            <a:r>
              <a:rPr lang="ar-SY" sz="2800" b="1" dirty="0">
                <a:solidFill>
                  <a:prstClr val="black"/>
                </a:solidFill>
                <a:latin typeface="Arial" charset="0"/>
                <a:cs typeface="Arial" charset="0"/>
                <a:sym typeface="Helvetica Neue"/>
              </a:rPr>
              <a:t>الـ </a:t>
            </a:r>
            <a:r>
              <a:rPr lang="ar-SA" sz="2800" b="1" dirty="0">
                <a:solidFill>
                  <a:prstClr val="black"/>
                </a:solidFill>
                <a:latin typeface="Arial" charset="0"/>
                <a:cs typeface="Arial" charset="0"/>
                <a:sym typeface="Helvetica Neue"/>
              </a:rPr>
              <a:t>   </a:t>
            </a: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 flipH="1">
            <a:off x="6104000" y="4170115"/>
            <a:ext cx="892314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rtl="1">
              <a:defRPr/>
            </a:pPr>
            <a:endParaRPr lang="ar-KW">
              <a:solidFill>
                <a:prstClr val="black"/>
              </a:solidFill>
              <a:latin typeface="Calibri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27" name="صورة 26" descr="3.jpeg"/>
          <p:cNvPicPr/>
          <p:nvPr/>
        </p:nvPicPr>
        <p:blipFill rotWithShape="1">
          <a:blip r:embed="rId3" cstate="print"/>
          <a:srcRect r="69902"/>
          <a:stretch/>
        </p:blipFill>
        <p:spPr>
          <a:xfrm>
            <a:off x="1620422" y="2500306"/>
            <a:ext cx="2189563" cy="4292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205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2" grpId="0"/>
      <p:bldP spid="53" grpId="0"/>
      <p:bldP spid="2" grpId="0"/>
      <p:bldP spid="3" grpId="0"/>
      <p:bldP spid="4" grpId="0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WordArt 8"/>
          <p:cNvSpPr>
            <a:spLocks noChangeArrowheads="1" noChangeShapeType="1" noTextEdit="1"/>
          </p:cNvSpPr>
          <p:nvPr/>
        </p:nvSpPr>
        <p:spPr bwMode="auto">
          <a:xfrm>
            <a:off x="7032104" y="0"/>
            <a:ext cx="3312368" cy="11201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>
              <a:defRPr/>
            </a:pPr>
            <a:r>
              <a:rPr lang="ar-KW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نشاط جماعي</a:t>
            </a: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119337" y="1196753"/>
            <a:ext cx="10399713" cy="52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35" tIns="52116" rIns="104235" bIns="52116">
            <a:sp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7338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30188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ar-EG" sz="2700" b="1" dirty="0">
                <a:solidFill>
                  <a:prstClr val="black"/>
                </a:solidFill>
                <a:sym typeface="Helvetica Neue"/>
              </a:rPr>
              <a:t>1 – ارسم مستطيلاً لتمثل الحديقة , قسم المستطيل إلى ستة أجزاء متساوية </a:t>
            </a:r>
            <a:endParaRPr lang="en-US" sz="2700" b="1" dirty="0">
              <a:solidFill>
                <a:prstClr val="black"/>
              </a:solidFill>
              <a:sym typeface="Helvetica Neue"/>
            </a:endParaRPr>
          </a:p>
        </p:txBody>
      </p:sp>
      <p:grpSp>
        <p:nvGrpSpPr>
          <p:cNvPr id="37" name="Group 2"/>
          <p:cNvGrpSpPr>
            <a:grpSpLocks/>
          </p:cNvGrpSpPr>
          <p:nvPr/>
        </p:nvGrpSpPr>
        <p:grpSpPr bwMode="auto">
          <a:xfrm>
            <a:off x="1631505" y="3645024"/>
            <a:ext cx="6336704" cy="2448272"/>
            <a:chOff x="154" y="387"/>
            <a:chExt cx="5472" cy="2726"/>
          </a:xfrm>
        </p:grpSpPr>
        <p:sp>
          <p:nvSpPr>
            <p:cNvPr id="38" name="Rectangle 3"/>
            <p:cNvSpPr>
              <a:spLocks noChangeArrowheads="1"/>
            </p:cNvSpPr>
            <p:nvPr/>
          </p:nvSpPr>
          <p:spPr bwMode="auto">
            <a:xfrm>
              <a:off x="158" y="393"/>
              <a:ext cx="5468" cy="272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385" tIns="45692" rIns="91385" bIns="45692" anchor="ctr"/>
            <a:lstStyle/>
            <a:p>
              <a:pPr>
                <a:defRPr/>
              </a:pPr>
              <a:endParaRPr lang="ar-KW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39" name="Rectangle 4"/>
            <p:cNvSpPr>
              <a:spLocks noChangeArrowheads="1"/>
            </p:cNvSpPr>
            <p:nvPr/>
          </p:nvSpPr>
          <p:spPr bwMode="auto">
            <a:xfrm>
              <a:off x="154" y="391"/>
              <a:ext cx="911" cy="272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385" tIns="45692" rIns="91385" bIns="45692" anchor="ctr"/>
            <a:lstStyle/>
            <a:p>
              <a:pPr>
                <a:defRPr/>
              </a:pPr>
              <a:endParaRPr lang="ar-KW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44" name="Rectangle 5"/>
            <p:cNvSpPr>
              <a:spLocks noChangeArrowheads="1"/>
            </p:cNvSpPr>
            <p:nvPr/>
          </p:nvSpPr>
          <p:spPr bwMode="auto">
            <a:xfrm>
              <a:off x="1069" y="387"/>
              <a:ext cx="911" cy="272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385" tIns="45692" rIns="91385" bIns="45692" anchor="ctr"/>
            <a:lstStyle/>
            <a:p>
              <a:pPr>
                <a:defRPr/>
              </a:pPr>
              <a:endParaRPr lang="ar-KW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48" name="Rectangle 6"/>
            <p:cNvSpPr>
              <a:spLocks noChangeArrowheads="1"/>
            </p:cNvSpPr>
            <p:nvPr/>
          </p:nvSpPr>
          <p:spPr bwMode="auto">
            <a:xfrm>
              <a:off x="1982" y="387"/>
              <a:ext cx="911" cy="272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385" tIns="45692" rIns="91385" bIns="45692" anchor="ctr"/>
            <a:lstStyle/>
            <a:p>
              <a:pPr>
                <a:defRPr/>
              </a:pPr>
              <a:endParaRPr lang="ar-KW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49" name="Rectangle 7"/>
            <p:cNvSpPr>
              <a:spLocks noChangeArrowheads="1"/>
            </p:cNvSpPr>
            <p:nvPr/>
          </p:nvSpPr>
          <p:spPr bwMode="auto">
            <a:xfrm>
              <a:off x="2883" y="387"/>
              <a:ext cx="911" cy="272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385" tIns="45692" rIns="91385" bIns="45692" anchor="ctr"/>
            <a:lstStyle/>
            <a:p>
              <a:pPr>
                <a:defRPr/>
              </a:pPr>
              <a:endParaRPr lang="ar-KW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52" name="Rectangle 8"/>
            <p:cNvSpPr>
              <a:spLocks noChangeArrowheads="1"/>
            </p:cNvSpPr>
            <p:nvPr/>
          </p:nvSpPr>
          <p:spPr bwMode="auto">
            <a:xfrm>
              <a:off x="3790" y="387"/>
              <a:ext cx="911" cy="272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385" tIns="45692" rIns="91385" bIns="45692" anchor="ctr"/>
            <a:lstStyle/>
            <a:p>
              <a:pPr>
                <a:defRPr/>
              </a:pPr>
              <a:endParaRPr lang="ar-KW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Helvetica Neue"/>
              </a:endParaRPr>
            </a:p>
          </p:txBody>
        </p:sp>
      </p:grpSp>
      <p:grpSp>
        <p:nvGrpSpPr>
          <p:cNvPr id="53" name="Group 17"/>
          <p:cNvGrpSpPr>
            <a:grpSpLocks/>
          </p:cNvGrpSpPr>
          <p:nvPr/>
        </p:nvGrpSpPr>
        <p:grpSpPr bwMode="auto">
          <a:xfrm>
            <a:off x="1615297" y="3645024"/>
            <a:ext cx="6352912" cy="2448272"/>
            <a:chOff x="154" y="387"/>
            <a:chExt cx="5472" cy="2730"/>
          </a:xfrm>
        </p:grpSpPr>
        <p:grpSp>
          <p:nvGrpSpPr>
            <p:cNvPr id="54" name="Group 4"/>
            <p:cNvGrpSpPr>
              <a:grpSpLocks/>
            </p:cNvGrpSpPr>
            <p:nvPr/>
          </p:nvGrpSpPr>
          <p:grpSpPr bwMode="auto">
            <a:xfrm>
              <a:off x="154" y="387"/>
              <a:ext cx="5472" cy="2726"/>
              <a:chOff x="154" y="387"/>
              <a:chExt cx="5472" cy="2726"/>
            </a:xfrm>
          </p:grpSpPr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158" y="393"/>
                <a:ext cx="5468" cy="272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385" tIns="45692" rIns="91385" bIns="45692" anchor="ctr"/>
              <a:lstStyle/>
              <a:p>
                <a:pPr>
                  <a:defRPr/>
                </a:pPr>
                <a:endParaRPr lang="ar-KW">
                  <a:solidFill>
                    <a:prstClr val="black"/>
                  </a:solidFill>
                  <a:latin typeface="Calibri"/>
                  <a:cs typeface="Arial" panose="020B0604020202020204" pitchFamily="34" charset="0"/>
                  <a:sym typeface="Helvetica Neue"/>
                </a:endParaRPr>
              </a:p>
            </p:txBody>
          </p:sp>
          <p:sp>
            <p:nvSpPr>
              <p:cNvPr id="62" name="Rectangle 6"/>
              <p:cNvSpPr>
                <a:spLocks noChangeArrowheads="1"/>
              </p:cNvSpPr>
              <p:nvPr/>
            </p:nvSpPr>
            <p:spPr bwMode="auto">
              <a:xfrm>
                <a:off x="154" y="391"/>
                <a:ext cx="911" cy="272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385" tIns="45692" rIns="91385" bIns="45692" anchor="ctr"/>
              <a:lstStyle/>
              <a:p>
                <a:pPr>
                  <a:defRPr/>
                </a:pPr>
                <a:endParaRPr lang="ar-KW">
                  <a:solidFill>
                    <a:prstClr val="black"/>
                  </a:solidFill>
                  <a:latin typeface="Calibri"/>
                  <a:cs typeface="Arial" panose="020B0604020202020204" pitchFamily="34" charset="0"/>
                  <a:sym typeface="Helvetica Neue"/>
                </a:endParaRPr>
              </a:p>
            </p:txBody>
          </p:sp>
          <p:sp>
            <p:nvSpPr>
              <p:cNvPr id="63" name="Rectangle 7"/>
              <p:cNvSpPr>
                <a:spLocks noChangeArrowheads="1"/>
              </p:cNvSpPr>
              <p:nvPr/>
            </p:nvSpPr>
            <p:spPr bwMode="auto">
              <a:xfrm>
                <a:off x="1069" y="387"/>
                <a:ext cx="911" cy="272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385" tIns="45692" rIns="91385" bIns="45692" anchor="ctr"/>
              <a:lstStyle/>
              <a:p>
                <a:pPr>
                  <a:defRPr/>
                </a:pPr>
                <a:endParaRPr lang="ar-KW">
                  <a:solidFill>
                    <a:prstClr val="black"/>
                  </a:solidFill>
                  <a:latin typeface="Calibri"/>
                  <a:cs typeface="Arial" panose="020B0604020202020204" pitchFamily="34" charset="0"/>
                  <a:sym typeface="Helvetica Neue"/>
                </a:endParaRPr>
              </a:p>
            </p:txBody>
          </p:sp>
          <p:sp>
            <p:nvSpPr>
              <p:cNvPr id="64" name="Rectangle 8"/>
              <p:cNvSpPr>
                <a:spLocks noChangeArrowheads="1"/>
              </p:cNvSpPr>
              <p:nvPr/>
            </p:nvSpPr>
            <p:spPr bwMode="auto">
              <a:xfrm>
                <a:off x="1982" y="387"/>
                <a:ext cx="911" cy="272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385" tIns="45692" rIns="91385" bIns="45692" anchor="ctr"/>
              <a:lstStyle/>
              <a:p>
                <a:pPr>
                  <a:defRPr/>
                </a:pPr>
                <a:endParaRPr lang="ar-KW">
                  <a:solidFill>
                    <a:prstClr val="black"/>
                  </a:solidFill>
                  <a:latin typeface="Calibri"/>
                  <a:cs typeface="Arial" panose="020B0604020202020204" pitchFamily="34" charset="0"/>
                  <a:sym typeface="Helvetica Neue"/>
                </a:endParaRPr>
              </a:p>
            </p:txBody>
          </p:sp>
          <p:sp>
            <p:nvSpPr>
              <p:cNvPr id="65" name="Rectangle 9"/>
              <p:cNvSpPr>
                <a:spLocks noChangeArrowheads="1"/>
              </p:cNvSpPr>
              <p:nvPr/>
            </p:nvSpPr>
            <p:spPr bwMode="auto">
              <a:xfrm>
                <a:off x="2883" y="387"/>
                <a:ext cx="911" cy="272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385" tIns="45692" rIns="91385" bIns="45692" anchor="ctr"/>
              <a:lstStyle/>
              <a:p>
                <a:pPr>
                  <a:defRPr/>
                </a:pPr>
                <a:endParaRPr lang="ar-KW">
                  <a:solidFill>
                    <a:prstClr val="black"/>
                  </a:solidFill>
                  <a:latin typeface="Calibri"/>
                  <a:cs typeface="Arial" panose="020B0604020202020204" pitchFamily="34" charset="0"/>
                  <a:sym typeface="Helvetica Neue"/>
                </a:endParaRPr>
              </a:p>
            </p:txBody>
          </p:sp>
          <p:sp>
            <p:nvSpPr>
              <p:cNvPr id="66" name="Rectangle 10"/>
              <p:cNvSpPr>
                <a:spLocks noChangeArrowheads="1"/>
              </p:cNvSpPr>
              <p:nvPr/>
            </p:nvSpPr>
            <p:spPr bwMode="auto">
              <a:xfrm>
                <a:off x="3790" y="387"/>
                <a:ext cx="911" cy="272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385" tIns="45692" rIns="91385" bIns="45692" anchor="ctr"/>
              <a:lstStyle/>
              <a:p>
                <a:pPr>
                  <a:defRPr/>
                </a:pPr>
                <a:endParaRPr lang="ar-KW">
                  <a:solidFill>
                    <a:prstClr val="black"/>
                  </a:solidFill>
                  <a:latin typeface="Calibri"/>
                  <a:cs typeface="Arial" panose="020B0604020202020204" pitchFamily="34" charset="0"/>
                  <a:sym typeface="Helvetica Neue"/>
                </a:endParaRPr>
              </a:p>
            </p:txBody>
          </p:sp>
        </p:grpSp>
        <p:grpSp>
          <p:nvGrpSpPr>
            <p:cNvPr id="55" name="Group 11"/>
            <p:cNvGrpSpPr>
              <a:grpSpLocks/>
            </p:cNvGrpSpPr>
            <p:nvPr/>
          </p:nvGrpSpPr>
          <p:grpSpPr bwMode="auto">
            <a:xfrm>
              <a:off x="158" y="387"/>
              <a:ext cx="4540" cy="2730"/>
              <a:chOff x="158" y="387"/>
              <a:chExt cx="4540" cy="2730"/>
            </a:xfrm>
          </p:grpSpPr>
          <p:sp>
            <p:nvSpPr>
              <p:cNvPr id="56" name="Rectangle 12"/>
              <p:cNvSpPr>
                <a:spLocks noChangeArrowheads="1"/>
              </p:cNvSpPr>
              <p:nvPr/>
            </p:nvSpPr>
            <p:spPr bwMode="auto">
              <a:xfrm>
                <a:off x="158" y="387"/>
                <a:ext cx="911" cy="2720"/>
              </a:xfrm>
              <a:prstGeom prst="rect">
                <a:avLst/>
              </a:prstGeom>
              <a:solidFill>
                <a:srgbClr val="3366F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385" tIns="45692" rIns="91385" bIns="45692" anchor="ctr"/>
              <a:lstStyle/>
              <a:p>
                <a:pPr>
                  <a:defRPr/>
                </a:pPr>
                <a:endParaRPr lang="ar-KW">
                  <a:solidFill>
                    <a:prstClr val="black"/>
                  </a:solidFill>
                  <a:latin typeface="Calibri"/>
                  <a:cs typeface="Arial" panose="020B0604020202020204" pitchFamily="34" charset="0"/>
                  <a:sym typeface="Helvetica Neue"/>
                </a:endParaRPr>
              </a:p>
            </p:txBody>
          </p:sp>
          <p:sp>
            <p:nvSpPr>
              <p:cNvPr id="57" name="Rectangle 13"/>
              <p:cNvSpPr>
                <a:spLocks noChangeArrowheads="1"/>
              </p:cNvSpPr>
              <p:nvPr/>
            </p:nvSpPr>
            <p:spPr bwMode="auto">
              <a:xfrm>
                <a:off x="1066" y="397"/>
                <a:ext cx="911" cy="2720"/>
              </a:xfrm>
              <a:prstGeom prst="rect">
                <a:avLst/>
              </a:prstGeom>
              <a:solidFill>
                <a:srgbClr val="3366F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385" tIns="45692" rIns="91385" bIns="45692" anchor="ctr"/>
              <a:lstStyle/>
              <a:p>
                <a:pPr>
                  <a:defRPr/>
                </a:pPr>
                <a:endParaRPr lang="ar-KW">
                  <a:solidFill>
                    <a:prstClr val="black"/>
                  </a:solidFill>
                  <a:latin typeface="Calibri"/>
                  <a:cs typeface="Arial" panose="020B0604020202020204" pitchFamily="34" charset="0"/>
                  <a:sym typeface="Helvetica Neue"/>
                </a:endParaRPr>
              </a:p>
            </p:txBody>
          </p:sp>
          <p:sp>
            <p:nvSpPr>
              <p:cNvPr id="58" name="Rectangle 14"/>
              <p:cNvSpPr>
                <a:spLocks noChangeArrowheads="1"/>
              </p:cNvSpPr>
              <p:nvPr/>
            </p:nvSpPr>
            <p:spPr bwMode="auto">
              <a:xfrm>
                <a:off x="1986" y="397"/>
                <a:ext cx="911" cy="2720"/>
              </a:xfrm>
              <a:prstGeom prst="rect">
                <a:avLst/>
              </a:prstGeom>
              <a:solidFill>
                <a:srgbClr val="3366F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385" tIns="45692" rIns="91385" bIns="45692" anchor="ctr"/>
              <a:lstStyle/>
              <a:p>
                <a:pPr>
                  <a:defRPr/>
                </a:pPr>
                <a:endParaRPr lang="ar-KW">
                  <a:solidFill>
                    <a:prstClr val="black"/>
                  </a:solidFill>
                  <a:latin typeface="Calibri"/>
                  <a:cs typeface="Arial" panose="020B0604020202020204" pitchFamily="34" charset="0"/>
                  <a:sym typeface="Helvetica Neue"/>
                </a:endParaRPr>
              </a:p>
            </p:txBody>
          </p:sp>
          <p:sp>
            <p:nvSpPr>
              <p:cNvPr id="59" name="Rectangle 15"/>
              <p:cNvSpPr>
                <a:spLocks noChangeArrowheads="1"/>
              </p:cNvSpPr>
              <p:nvPr/>
            </p:nvSpPr>
            <p:spPr bwMode="auto">
              <a:xfrm>
                <a:off x="2897" y="397"/>
                <a:ext cx="911" cy="2720"/>
              </a:xfrm>
              <a:prstGeom prst="rect">
                <a:avLst/>
              </a:prstGeom>
              <a:solidFill>
                <a:srgbClr val="3366F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385" tIns="45692" rIns="91385" bIns="45692" anchor="ctr"/>
              <a:lstStyle/>
              <a:p>
                <a:pPr>
                  <a:defRPr/>
                </a:pPr>
                <a:endParaRPr lang="ar-KW">
                  <a:solidFill>
                    <a:prstClr val="black"/>
                  </a:solidFill>
                  <a:latin typeface="Calibri"/>
                  <a:cs typeface="Arial" panose="020B0604020202020204" pitchFamily="34" charset="0"/>
                  <a:sym typeface="Helvetica Neue"/>
                </a:endParaRPr>
              </a:p>
            </p:txBody>
          </p:sp>
          <p:sp>
            <p:nvSpPr>
              <p:cNvPr id="60" name="Rectangle 16"/>
              <p:cNvSpPr>
                <a:spLocks noChangeArrowheads="1"/>
              </p:cNvSpPr>
              <p:nvPr/>
            </p:nvSpPr>
            <p:spPr bwMode="auto">
              <a:xfrm>
                <a:off x="3787" y="397"/>
                <a:ext cx="911" cy="2720"/>
              </a:xfrm>
              <a:prstGeom prst="rect">
                <a:avLst/>
              </a:prstGeom>
              <a:solidFill>
                <a:srgbClr val="3366F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385" tIns="45692" rIns="91385" bIns="45692" anchor="ctr"/>
              <a:lstStyle/>
              <a:p>
                <a:pPr>
                  <a:defRPr/>
                </a:pPr>
                <a:endParaRPr lang="ar-KW">
                  <a:solidFill>
                    <a:prstClr val="black"/>
                  </a:solidFill>
                  <a:latin typeface="Calibri"/>
                  <a:cs typeface="Arial" panose="020B0604020202020204" pitchFamily="34" charset="0"/>
                  <a:sym typeface="Helvetica Neue"/>
                </a:endParaRPr>
              </a:p>
            </p:txBody>
          </p:sp>
        </p:grpSp>
      </p:grpSp>
      <p:sp>
        <p:nvSpPr>
          <p:cNvPr id="67" name="Text Box 18"/>
          <p:cNvSpPr txBox="1">
            <a:spLocks noChangeArrowheads="1"/>
          </p:cNvSpPr>
          <p:nvPr/>
        </p:nvSpPr>
        <p:spPr bwMode="auto">
          <a:xfrm>
            <a:off x="47329" y="1712690"/>
            <a:ext cx="10399713" cy="52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35" tIns="52116" rIns="104235" bIns="52116">
            <a:sp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7338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30188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ar-EG" sz="2700" b="1" dirty="0">
                <a:solidFill>
                  <a:prstClr val="black"/>
                </a:solidFill>
                <a:sym typeface="Helvetica Neue"/>
              </a:rPr>
              <a:t>2 – </a:t>
            </a:r>
            <a:r>
              <a:rPr lang="ar-SA" sz="2700" b="1" dirty="0">
                <a:solidFill>
                  <a:prstClr val="black"/>
                </a:solidFill>
                <a:sym typeface="Helvetica Neue"/>
              </a:rPr>
              <a:t>استخدم قلم أزرق اللون لتبين مساحة الحديقة التي تم تنظيفها .</a:t>
            </a:r>
            <a:endParaRPr lang="en-US" sz="2700" b="1" dirty="0">
              <a:solidFill>
                <a:prstClr val="black"/>
              </a:solidFill>
              <a:sym typeface="Helvetica Neue"/>
            </a:endParaRPr>
          </a:p>
        </p:txBody>
      </p:sp>
      <p:sp>
        <p:nvSpPr>
          <p:cNvPr id="68" name="Text Box 7"/>
          <p:cNvSpPr txBox="1">
            <a:spLocks noChangeArrowheads="1"/>
          </p:cNvSpPr>
          <p:nvPr/>
        </p:nvSpPr>
        <p:spPr bwMode="auto">
          <a:xfrm>
            <a:off x="679725" y="2228627"/>
            <a:ext cx="9839325" cy="102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35" tIns="52116" rIns="104235" bIns="52116">
            <a:sp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7338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30188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ar-EG" sz="2400" b="1" dirty="0">
                <a:solidFill>
                  <a:prstClr val="black"/>
                </a:solidFill>
                <a:sym typeface="Helvetica Neue"/>
              </a:rPr>
              <a:t>3 – اقسم المستطيل طولياً إلى نصفين وظلل نصف المنطقة الملونة بالقلم الرصاص 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ar-EG" sz="2400" b="1" dirty="0">
                <a:solidFill>
                  <a:prstClr val="black"/>
                </a:solidFill>
                <a:sym typeface="Helvetica Neue"/>
              </a:rPr>
              <a:t>      لتبين مساحة الحديقة التي بذرت فيها البذور .  </a:t>
            </a:r>
            <a:endParaRPr lang="en-US" sz="2400" b="1" dirty="0">
              <a:solidFill>
                <a:prstClr val="black"/>
              </a:solidFill>
              <a:sym typeface="Helvetica Neue"/>
            </a:endParaRPr>
          </a:p>
        </p:txBody>
      </p:sp>
      <p:grpSp>
        <p:nvGrpSpPr>
          <p:cNvPr id="69" name="Group 37"/>
          <p:cNvGrpSpPr>
            <a:grpSpLocks/>
          </p:cNvGrpSpPr>
          <p:nvPr/>
        </p:nvGrpSpPr>
        <p:grpSpPr bwMode="auto">
          <a:xfrm>
            <a:off x="1609517" y="3666840"/>
            <a:ext cx="6373207" cy="1300004"/>
            <a:chOff x="158" y="384"/>
            <a:chExt cx="5458" cy="1370"/>
          </a:xfrm>
        </p:grpSpPr>
        <p:sp>
          <p:nvSpPr>
            <p:cNvPr id="70" name="Rectangle 12" descr="قطري فاتح إلى الأسفل"/>
            <p:cNvSpPr>
              <a:spLocks noChangeArrowheads="1"/>
            </p:cNvSpPr>
            <p:nvPr/>
          </p:nvSpPr>
          <p:spPr bwMode="auto">
            <a:xfrm>
              <a:off x="158" y="384"/>
              <a:ext cx="911" cy="1360"/>
            </a:xfrm>
            <a:prstGeom prst="rect">
              <a:avLst/>
            </a:prstGeom>
            <a:pattFill prst="ltDnDiag">
              <a:fgClr>
                <a:srgbClr val="C0C0C0"/>
              </a:fgClr>
              <a:bgClr>
                <a:srgbClr val="767676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385" tIns="45692" rIns="91385" bIns="45692" anchor="ctr"/>
            <a:lstStyle/>
            <a:p>
              <a:pPr>
                <a:defRPr/>
              </a:pPr>
              <a:endParaRPr lang="ar-KW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71" name="Rectangle 25" descr="قطري فاتح إلى الأسفل"/>
            <p:cNvSpPr>
              <a:spLocks noChangeArrowheads="1"/>
            </p:cNvSpPr>
            <p:nvPr/>
          </p:nvSpPr>
          <p:spPr bwMode="auto">
            <a:xfrm>
              <a:off x="1066" y="394"/>
              <a:ext cx="911" cy="1360"/>
            </a:xfrm>
            <a:prstGeom prst="rect">
              <a:avLst/>
            </a:prstGeom>
            <a:pattFill prst="ltDnDiag">
              <a:fgClr>
                <a:srgbClr val="C0C0C0"/>
              </a:fgClr>
              <a:bgClr>
                <a:srgbClr val="767676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385" tIns="45692" rIns="91385" bIns="45692" anchor="ctr"/>
            <a:lstStyle/>
            <a:p>
              <a:pPr>
                <a:defRPr/>
              </a:pPr>
              <a:endParaRPr lang="ar-KW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72" name="Rectangle 26" descr="قطري فاتح إلى الأسفل"/>
            <p:cNvSpPr>
              <a:spLocks noChangeArrowheads="1"/>
            </p:cNvSpPr>
            <p:nvPr/>
          </p:nvSpPr>
          <p:spPr bwMode="auto">
            <a:xfrm>
              <a:off x="1986" y="394"/>
              <a:ext cx="911" cy="1360"/>
            </a:xfrm>
            <a:prstGeom prst="rect">
              <a:avLst/>
            </a:prstGeom>
            <a:pattFill prst="ltDnDiag">
              <a:fgClr>
                <a:srgbClr val="C0C0C0"/>
              </a:fgClr>
              <a:bgClr>
                <a:srgbClr val="767676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385" tIns="45692" rIns="91385" bIns="45692" anchor="ctr"/>
            <a:lstStyle/>
            <a:p>
              <a:pPr>
                <a:defRPr/>
              </a:pPr>
              <a:endParaRPr lang="ar-KW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73" name="Rectangle 27" descr="قطري فاتح إلى الأسفل"/>
            <p:cNvSpPr>
              <a:spLocks noChangeArrowheads="1"/>
            </p:cNvSpPr>
            <p:nvPr/>
          </p:nvSpPr>
          <p:spPr bwMode="auto">
            <a:xfrm>
              <a:off x="2894" y="394"/>
              <a:ext cx="911" cy="1360"/>
            </a:xfrm>
            <a:prstGeom prst="rect">
              <a:avLst/>
            </a:prstGeom>
            <a:pattFill prst="ltDnDiag">
              <a:fgClr>
                <a:srgbClr val="C0C0C0"/>
              </a:fgClr>
              <a:bgClr>
                <a:srgbClr val="767676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385" tIns="45692" rIns="91385" bIns="45692" anchor="ctr"/>
            <a:lstStyle/>
            <a:p>
              <a:pPr>
                <a:defRPr/>
              </a:pPr>
              <a:endParaRPr lang="ar-KW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74" name="Rectangle 28" descr="قطري فاتح إلى الأسفل"/>
            <p:cNvSpPr>
              <a:spLocks noChangeArrowheads="1"/>
            </p:cNvSpPr>
            <p:nvPr/>
          </p:nvSpPr>
          <p:spPr bwMode="auto">
            <a:xfrm>
              <a:off x="3791" y="394"/>
              <a:ext cx="911" cy="1360"/>
            </a:xfrm>
            <a:prstGeom prst="rect">
              <a:avLst/>
            </a:prstGeom>
            <a:pattFill prst="ltDnDiag">
              <a:fgClr>
                <a:srgbClr val="C0C0C0"/>
              </a:fgClr>
              <a:bgClr>
                <a:srgbClr val="767676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385" tIns="45692" rIns="91385" bIns="45692" anchor="ctr"/>
            <a:lstStyle/>
            <a:p>
              <a:pPr>
                <a:defRPr/>
              </a:pPr>
              <a:endParaRPr lang="ar-KW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75" name="Rectangle 29"/>
            <p:cNvSpPr>
              <a:spLocks noChangeArrowheads="1"/>
            </p:cNvSpPr>
            <p:nvPr/>
          </p:nvSpPr>
          <p:spPr bwMode="auto">
            <a:xfrm>
              <a:off x="4684" y="384"/>
              <a:ext cx="932" cy="136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385" tIns="45692" rIns="91385" bIns="45692" anchor="ctr"/>
            <a:lstStyle/>
            <a:p>
              <a:pPr>
                <a:defRPr/>
              </a:pPr>
              <a:endParaRPr lang="ar-KW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Helvetica Neue"/>
              </a:endParaRPr>
            </a:p>
          </p:txBody>
        </p:sp>
      </p:grpSp>
      <p:grpSp>
        <p:nvGrpSpPr>
          <p:cNvPr id="85" name="مجموعة 37"/>
          <p:cNvGrpSpPr>
            <a:grpSpLocks/>
          </p:cNvGrpSpPr>
          <p:nvPr/>
        </p:nvGrpSpPr>
        <p:grpSpPr bwMode="auto">
          <a:xfrm>
            <a:off x="8693868" y="4254851"/>
            <a:ext cx="2154660" cy="1292606"/>
            <a:chOff x="3457958" y="5708664"/>
            <a:chExt cx="2155034" cy="1294527"/>
          </a:xfrm>
        </p:grpSpPr>
        <p:grpSp>
          <p:nvGrpSpPr>
            <p:cNvPr id="86" name="مجموعة 3"/>
            <p:cNvGrpSpPr>
              <a:grpSpLocks/>
            </p:cNvGrpSpPr>
            <p:nvPr/>
          </p:nvGrpSpPr>
          <p:grpSpPr bwMode="auto">
            <a:xfrm>
              <a:off x="3774349" y="5708664"/>
              <a:ext cx="1838643" cy="1294527"/>
              <a:chOff x="4357074" y="3357562"/>
              <a:chExt cx="1572247" cy="1175129"/>
            </a:xfrm>
          </p:grpSpPr>
          <p:grpSp>
            <p:nvGrpSpPr>
              <p:cNvPr id="90" name="مجموعة 12"/>
              <p:cNvGrpSpPr>
                <a:grpSpLocks/>
              </p:cNvGrpSpPr>
              <p:nvPr/>
            </p:nvGrpSpPr>
            <p:grpSpPr bwMode="auto">
              <a:xfrm>
                <a:off x="5285760" y="3357562"/>
                <a:ext cx="643561" cy="1175128"/>
                <a:chOff x="6214454" y="2500306"/>
                <a:chExt cx="643561" cy="1175128"/>
              </a:xfrm>
            </p:grpSpPr>
            <p:sp>
              <p:nvSpPr>
                <p:cNvPr id="102" name="مربع نص 11"/>
                <p:cNvSpPr txBox="1">
                  <a:spLocks noChangeArrowheads="1"/>
                </p:cNvSpPr>
                <p:nvPr/>
              </p:nvSpPr>
              <p:spPr bwMode="auto">
                <a:xfrm>
                  <a:off x="6286963" y="2500306"/>
                  <a:ext cx="571052" cy="1175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385" tIns="45692" rIns="91385" bIns="45692">
                  <a:spAutoFit/>
                </a:bodyPr>
                <a:lstStyle>
                  <a:lvl1pPr algn="l" rtl="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7338" algn="l" rtl="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algn="l" rtl="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30188" algn="l" rtl="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algn="l" rtl="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ar-SY" sz="3000" b="1" dirty="0">
                      <a:solidFill>
                        <a:prstClr val="black"/>
                      </a:solidFill>
                      <a:sym typeface="Helvetica Neue"/>
                    </a:rPr>
                    <a:t>1</a:t>
                  </a:r>
                </a:p>
                <a:p>
                  <a:pPr eaLnBrk="1" hangingPunct="1">
                    <a:defRPr/>
                  </a:pPr>
                  <a:r>
                    <a:rPr lang="ar-SY" sz="3000" b="1" dirty="0">
                      <a:solidFill>
                        <a:prstClr val="black"/>
                      </a:solidFill>
                      <a:sym typeface="Helvetica Neue"/>
                    </a:rPr>
                    <a:t>2</a:t>
                  </a:r>
                  <a:endParaRPr lang="en-US" sz="3000" b="1" dirty="0">
                    <a:solidFill>
                      <a:prstClr val="black"/>
                    </a:solidFill>
                    <a:sym typeface="Helvetica Neue"/>
                  </a:endParaRPr>
                </a:p>
                <a:p>
                  <a:pPr eaLnBrk="1" hangingPunct="1">
                    <a:defRPr/>
                  </a:pPr>
                  <a:endParaRPr lang="ar-SY" dirty="0">
                    <a:solidFill>
                      <a:prstClr val="black"/>
                    </a:solidFill>
                    <a:sym typeface="Helvetica Neue"/>
                  </a:endParaRPr>
                </a:p>
              </p:txBody>
            </p:sp>
            <p:cxnSp>
              <p:nvCxnSpPr>
                <p:cNvPr id="103" name="رابط مستقيم 102"/>
                <p:cNvCxnSpPr/>
                <p:nvPr/>
              </p:nvCxnSpPr>
              <p:spPr>
                <a:xfrm rot="10800000">
                  <a:off x="6214454" y="2930386"/>
                  <a:ext cx="501002" cy="144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1" name="مربع نص 7"/>
              <p:cNvSpPr txBox="1">
                <a:spLocks noChangeArrowheads="1"/>
              </p:cNvSpPr>
              <p:nvPr/>
            </p:nvSpPr>
            <p:spPr bwMode="auto">
              <a:xfrm>
                <a:off x="4929067" y="3571177"/>
                <a:ext cx="428874" cy="503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385" tIns="45692" rIns="91385" bIns="45692">
                <a:spAutoFit/>
              </a:bodyPr>
              <a:lstStyle>
                <a:lvl1pPr algn="l" rtl="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7338" algn="l" rtl="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algn="l" rtl="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30188" algn="l" rtl="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algn="l" rtl="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ar-SY" sz="3000" dirty="0">
                    <a:solidFill>
                      <a:prstClr val="black"/>
                    </a:solidFill>
                    <a:sym typeface="Helvetica Neue"/>
                  </a:rPr>
                  <a:t>×</a:t>
                </a:r>
                <a:endParaRPr lang="en-US" sz="3000" dirty="0">
                  <a:solidFill>
                    <a:prstClr val="black"/>
                  </a:solidFill>
                  <a:sym typeface="Helvetica Neue"/>
                </a:endParaRPr>
              </a:p>
            </p:txBody>
          </p:sp>
          <p:grpSp>
            <p:nvGrpSpPr>
              <p:cNvPr id="92" name="مجموعة 17"/>
              <p:cNvGrpSpPr>
                <a:grpSpLocks/>
              </p:cNvGrpSpPr>
              <p:nvPr/>
            </p:nvGrpSpPr>
            <p:grpSpPr bwMode="auto">
              <a:xfrm>
                <a:off x="4357074" y="3357563"/>
                <a:ext cx="714992" cy="1175128"/>
                <a:chOff x="6214462" y="2500307"/>
                <a:chExt cx="714992" cy="1175128"/>
              </a:xfrm>
            </p:grpSpPr>
            <p:sp>
              <p:nvSpPr>
                <p:cNvPr id="100" name="مربع نص 9"/>
                <p:cNvSpPr txBox="1">
                  <a:spLocks noChangeArrowheads="1"/>
                </p:cNvSpPr>
                <p:nvPr/>
              </p:nvSpPr>
              <p:spPr bwMode="auto">
                <a:xfrm>
                  <a:off x="6215074" y="2500307"/>
                  <a:ext cx="714380" cy="1175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385" tIns="45692" rIns="91385" bIns="45692">
                  <a:spAutoFit/>
                </a:bodyPr>
                <a:lstStyle>
                  <a:lvl1pPr algn="l" rtl="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7338" algn="l" rtl="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algn="l" rtl="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30188" algn="l" rtl="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algn="l" rtl="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ar-SY" sz="3000" b="1" dirty="0">
                      <a:solidFill>
                        <a:prstClr val="black"/>
                      </a:solidFill>
                      <a:sym typeface="Helvetica Neue"/>
                    </a:rPr>
                    <a:t>5</a:t>
                  </a:r>
                </a:p>
                <a:p>
                  <a:pPr algn="ctr" eaLnBrk="1" hangingPunct="1">
                    <a:defRPr/>
                  </a:pPr>
                  <a:r>
                    <a:rPr lang="ar-SY" sz="3000" b="1" dirty="0">
                      <a:solidFill>
                        <a:prstClr val="black"/>
                      </a:solidFill>
                      <a:sym typeface="Helvetica Neue"/>
                    </a:rPr>
                    <a:t>6</a:t>
                  </a:r>
                  <a:endParaRPr lang="en-US" sz="3000" b="1" dirty="0">
                    <a:solidFill>
                      <a:prstClr val="black"/>
                    </a:solidFill>
                    <a:sym typeface="Helvetica Neue"/>
                  </a:endParaRPr>
                </a:p>
                <a:p>
                  <a:pPr algn="ctr" eaLnBrk="1" hangingPunct="1">
                    <a:defRPr/>
                  </a:pPr>
                  <a:endParaRPr lang="ar-SY" dirty="0">
                    <a:solidFill>
                      <a:prstClr val="black"/>
                    </a:solidFill>
                    <a:sym typeface="Helvetica Neue"/>
                  </a:endParaRPr>
                </a:p>
              </p:txBody>
            </p:sp>
            <p:cxnSp>
              <p:nvCxnSpPr>
                <p:cNvPr id="101" name="رابط مستقيم 100"/>
                <p:cNvCxnSpPr/>
                <p:nvPr/>
              </p:nvCxnSpPr>
              <p:spPr>
                <a:xfrm rot="10800000">
                  <a:off x="6214462" y="2930386"/>
                  <a:ext cx="499644" cy="144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7" name="مربع نص 34"/>
            <p:cNvSpPr txBox="1">
              <a:spLocks noChangeArrowheads="1"/>
            </p:cNvSpPr>
            <p:nvPr/>
          </p:nvSpPr>
          <p:spPr bwMode="auto">
            <a:xfrm>
              <a:off x="3457958" y="5994838"/>
              <a:ext cx="498562" cy="53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85" tIns="45692" rIns="91385" bIns="45692">
              <a:spAutoFit/>
            </a:bodyPr>
            <a:lstStyle>
              <a:lvl1pPr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7338"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30188"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algn="l" rtl="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ar-SY" sz="2900" dirty="0">
                  <a:solidFill>
                    <a:prstClr val="black"/>
                  </a:solidFill>
                  <a:sym typeface="Helvetica Neue"/>
                </a:rPr>
                <a:t>=</a:t>
              </a:r>
              <a:endParaRPr lang="en-US" sz="2900" dirty="0">
                <a:solidFill>
                  <a:prstClr val="black"/>
                </a:solidFill>
                <a:sym typeface="Helvetica Neue"/>
              </a:endParaRPr>
            </a:p>
          </p:txBody>
        </p:sp>
      </p:grpSp>
      <p:sp>
        <p:nvSpPr>
          <p:cNvPr id="104" name="مربع نص 11"/>
          <p:cNvSpPr txBox="1">
            <a:spLocks noChangeArrowheads="1"/>
          </p:cNvSpPr>
          <p:nvPr/>
        </p:nvSpPr>
        <p:spPr bwMode="auto">
          <a:xfrm>
            <a:off x="8072908" y="4316800"/>
            <a:ext cx="668338" cy="12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2" rIns="91385" bIns="45692">
            <a:sp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7338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30188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ar-SY" sz="3000" b="1" dirty="0">
                <a:solidFill>
                  <a:prstClr val="black"/>
                </a:solidFill>
                <a:sym typeface="Helvetica Neue"/>
              </a:rPr>
              <a:t>5</a:t>
            </a:r>
          </a:p>
          <a:p>
            <a:pPr algn="ctr" eaLnBrk="1" hangingPunct="1">
              <a:defRPr/>
            </a:pPr>
            <a:r>
              <a:rPr lang="ar-SY" sz="3000" b="1" dirty="0">
                <a:solidFill>
                  <a:prstClr val="black"/>
                </a:solidFill>
                <a:sym typeface="Helvetica Neue"/>
              </a:rPr>
              <a:t>12</a:t>
            </a:r>
            <a:endParaRPr lang="en-US" sz="3000" b="1" dirty="0">
              <a:solidFill>
                <a:prstClr val="black"/>
              </a:solidFill>
              <a:sym typeface="Helvetica Neue"/>
            </a:endParaRPr>
          </a:p>
          <a:p>
            <a:pPr algn="ctr" eaLnBrk="1" hangingPunct="1">
              <a:defRPr/>
            </a:pPr>
            <a:endParaRPr lang="ar-SY" dirty="0">
              <a:solidFill>
                <a:prstClr val="black"/>
              </a:solidFill>
              <a:sym typeface="Helvetica Neue"/>
            </a:endParaRPr>
          </a:p>
        </p:txBody>
      </p:sp>
      <p:cxnSp>
        <p:nvCxnSpPr>
          <p:cNvPr id="105" name="رابط مستقيم 104"/>
          <p:cNvCxnSpPr/>
          <p:nvPr/>
        </p:nvCxnSpPr>
        <p:spPr bwMode="auto">
          <a:xfrm rot="10800000">
            <a:off x="8157046" y="4799364"/>
            <a:ext cx="584200" cy="15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رابط كسهم مستقيم 105"/>
          <p:cNvCxnSpPr/>
          <p:nvPr/>
        </p:nvCxnSpPr>
        <p:spPr>
          <a:xfrm flipV="1">
            <a:off x="8430325" y="4048212"/>
            <a:ext cx="446562" cy="4923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مستطيل 106"/>
          <p:cNvSpPr/>
          <p:nvPr/>
        </p:nvSpPr>
        <p:spPr>
          <a:xfrm>
            <a:off x="7978949" y="3257207"/>
            <a:ext cx="171846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rtl="1">
              <a:defRPr/>
            </a:pPr>
            <a:r>
              <a:rPr lang="ar-KW" sz="2000" b="1" cap="all" dirty="0">
                <a:ln w="0"/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Helvetica Neue"/>
              </a:rPr>
              <a:t>عدد الأجزاء المُلوّنة والمُظلّلة</a:t>
            </a:r>
            <a:endParaRPr lang="ar-SA" sz="2000" b="1" cap="all" dirty="0">
              <a:ln w="0"/>
              <a:solidFill>
                <a:srgbClr val="FF0000"/>
              </a:solidFill>
              <a:latin typeface="Calibri"/>
              <a:cs typeface="Arial" panose="020B0604020202020204" pitchFamily="34" charset="0"/>
              <a:sym typeface="Helvetica Neue"/>
            </a:endParaRPr>
          </a:p>
        </p:txBody>
      </p:sp>
      <p:cxnSp>
        <p:nvCxnSpPr>
          <p:cNvPr id="108" name="رابط كسهم مستقيم 107"/>
          <p:cNvCxnSpPr/>
          <p:nvPr/>
        </p:nvCxnSpPr>
        <p:spPr>
          <a:xfrm>
            <a:off x="8407078" y="5166892"/>
            <a:ext cx="378835" cy="27833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مستطيل 108"/>
          <p:cNvSpPr/>
          <p:nvPr/>
        </p:nvSpPr>
        <p:spPr>
          <a:xfrm>
            <a:off x="7999191" y="5508121"/>
            <a:ext cx="154584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rtl="1">
              <a:defRPr/>
            </a:pPr>
            <a:r>
              <a:rPr lang="ar-KW" sz="1600" b="1" cap="all" dirty="0">
                <a:ln w="0"/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Helvetica Neue"/>
              </a:rPr>
              <a:t>عدد الأجزاء الموجودة في المستطيل الكامل</a:t>
            </a:r>
            <a:endParaRPr lang="ar-SA" sz="1600" b="1" cap="all" dirty="0">
              <a:ln w="0"/>
              <a:solidFill>
                <a:srgbClr val="FF0000"/>
              </a:solidFill>
              <a:latin typeface="Calibri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0569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67" grpId="0"/>
      <p:bldP spid="68" grpId="0"/>
      <p:bldP spid="104" grpId="0"/>
      <p:bldP spid="107" grpId="0"/>
      <p:bldP spid="10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E6D9E1-74B7-4D33-A2A7-170F8DC65D2F}"/>
              </a:ext>
            </a:extLst>
          </p:cNvPr>
          <p:cNvSpPr txBox="1"/>
          <p:nvPr/>
        </p:nvSpPr>
        <p:spPr>
          <a:xfrm>
            <a:off x="357809" y="212035"/>
            <a:ext cx="2703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كتاب الطالب صفحة 37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DC7B54-1444-41A8-A1C9-D5C1C22DFFA7}"/>
              </a:ext>
            </a:extLst>
          </p:cNvPr>
          <p:cNvSpPr txBox="1"/>
          <p:nvPr/>
        </p:nvSpPr>
        <p:spPr>
          <a:xfrm>
            <a:off x="9120185" y="212035"/>
            <a:ext cx="1477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800" b="1" dirty="0"/>
              <a:t>تمـــــــــــــــــــرن</a:t>
            </a:r>
            <a:endParaRPr lang="en-US" sz="28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F30D24-8574-4DDD-AFC4-7314126E6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363" y="2911978"/>
            <a:ext cx="2395936" cy="114005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3D81620-4D08-4C43-A285-B4872AC76499}"/>
              </a:ext>
            </a:extLst>
          </p:cNvPr>
          <p:cNvSpPr/>
          <p:nvPr/>
        </p:nvSpPr>
        <p:spPr>
          <a:xfrm>
            <a:off x="10812081" y="2919663"/>
            <a:ext cx="371061" cy="371061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2800" b="1" dirty="0"/>
              <a:t>3</a:t>
            </a:r>
            <a:endParaRPr lang="en-US" sz="28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0F404B-6E7C-47A8-AF1E-BF6EC5483F2C}"/>
              </a:ext>
            </a:extLst>
          </p:cNvPr>
          <p:cNvSpPr/>
          <p:nvPr/>
        </p:nvSpPr>
        <p:spPr>
          <a:xfrm>
            <a:off x="7674363" y="2911978"/>
            <a:ext cx="2395936" cy="38118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96A42D-D69B-48C7-9CA9-50E3254C7AD7}"/>
              </a:ext>
            </a:extLst>
          </p:cNvPr>
          <p:cNvSpPr/>
          <p:nvPr/>
        </p:nvSpPr>
        <p:spPr>
          <a:xfrm>
            <a:off x="9581990" y="2919661"/>
            <a:ext cx="488309" cy="113236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B3B299-8E5E-46A1-BB40-858A7C5C21EE}"/>
              </a:ext>
            </a:extLst>
          </p:cNvPr>
          <p:cNvSpPr/>
          <p:nvPr/>
        </p:nvSpPr>
        <p:spPr>
          <a:xfrm>
            <a:off x="9093681" y="2920539"/>
            <a:ext cx="488309" cy="113148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9F77936-EF5E-4AB7-B654-5E2EEA2DCF1B}"/>
              </a:ext>
            </a:extLst>
          </p:cNvPr>
          <p:cNvGrpSpPr/>
          <p:nvPr/>
        </p:nvGrpSpPr>
        <p:grpSpPr>
          <a:xfrm>
            <a:off x="5971797" y="2843975"/>
            <a:ext cx="589723" cy="1315810"/>
            <a:chOff x="5337312" y="2540263"/>
            <a:chExt cx="589723" cy="131581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C26BED-CEF4-462C-880D-03192322DB90}"/>
                </a:ext>
              </a:extLst>
            </p:cNvPr>
            <p:cNvSpPr txBox="1"/>
            <p:nvPr/>
          </p:nvSpPr>
          <p:spPr>
            <a:xfrm>
              <a:off x="5400261" y="2540263"/>
              <a:ext cx="4638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4000" b="1" dirty="0"/>
                <a:t>1</a:t>
              </a:r>
              <a:endParaRPr lang="en-US" sz="4000" b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A514E0-AC0C-4B19-91F0-AF8C33C047F8}"/>
                </a:ext>
              </a:extLst>
            </p:cNvPr>
            <p:cNvSpPr txBox="1"/>
            <p:nvPr/>
          </p:nvSpPr>
          <p:spPr>
            <a:xfrm>
              <a:off x="5400261" y="3148187"/>
              <a:ext cx="4638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SA" sz="4000" b="1" dirty="0"/>
                <a:t>3</a:t>
              </a:r>
              <a:endParaRPr lang="en-US" sz="4000" b="1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94D8531-66EF-4262-8458-70499CEA67B8}"/>
                </a:ext>
              </a:extLst>
            </p:cNvPr>
            <p:cNvCxnSpPr/>
            <p:nvPr/>
          </p:nvCxnSpPr>
          <p:spPr>
            <a:xfrm>
              <a:off x="5337312" y="3136612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F358CF-6C75-44E1-A23B-4A239B0169A5}"/>
              </a:ext>
            </a:extLst>
          </p:cNvPr>
          <p:cNvGrpSpPr/>
          <p:nvPr/>
        </p:nvGrpSpPr>
        <p:grpSpPr>
          <a:xfrm>
            <a:off x="4382562" y="2843975"/>
            <a:ext cx="589723" cy="1315810"/>
            <a:chOff x="5337312" y="2540263"/>
            <a:chExt cx="589723" cy="131581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B6F3E92-563F-4D3F-AEB1-B7EBE3304231}"/>
                </a:ext>
              </a:extLst>
            </p:cNvPr>
            <p:cNvSpPr txBox="1"/>
            <p:nvPr/>
          </p:nvSpPr>
          <p:spPr>
            <a:xfrm>
              <a:off x="5400261" y="2540263"/>
              <a:ext cx="4638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SA" sz="4000" b="1" dirty="0"/>
                <a:t>2</a:t>
              </a:r>
              <a:endParaRPr lang="en-US" sz="4000" b="1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FA306BA-8E8C-46B9-9A57-B688B9B236C0}"/>
                </a:ext>
              </a:extLst>
            </p:cNvPr>
            <p:cNvSpPr txBox="1"/>
            <p:nvPr/>
          </p:nvSpPr>
          <p:spPr>
            <a:xfrm>
              <a:off x="5400261" y="3148187"/>
              <a:ext cx="4638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4000" b="1" dirty="0"/>
                <a:t>5</a:t>
              </a:r>
              <a:endParaRPr lang="en-US" sz="4000" b="1" dirty="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3920EFB-0914-4A5E-9545-24176E8A362D}"/>
                </a:ext>
              </a:extLst>
            </p:cNvPr>
            <p:cNvCxnSpPr/>
            <p:nvPr/>
          </p:nvCxnSpPr>
          <p:spPr>
            <a:xfrm>
              <a:off x="5337312" y="3136612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48B42B1-14A9-4087-97D0-19EFE586BAAA}"/>
              </a:ext>
            </a:extLst>
          </p:cNvPr>
          <p:cNvSpPr txBox="1"/>
          <p:nvPr/>
        </p:nvSpPr>
        <p:spPr>
          <a:xfrm>
            <a:off x="5213281" y="3097956"/>
            <a:ext cx="463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4000" b="1" dirty="0"/>
              <a:t>×</a:t>
            </a:r>
            <a:endParaRPr lang="en-US" sz="4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7CBC4B-90CA-4813-8703-8EF7CDFF7AF5}"/>
              </a:ext>
            </a:extLst>
          </p:cNvPr>
          <p:cNvSpPr txBox="1"/>
          <p:nvPr/>
        </p:nvSpPr>
        <p:spPr>
          <a:xfrm>
            <a:off x="3493375" y="3086381"/>
            <a:ext cx="463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4000" b="1" dirty="0"/>
              <a:t>=</a:t>
            </a:r>
            <a:endParaRPr lang="en-US" sz="40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67874D4-9B66-4D1F-B643-56954E5F4356}"/>
              </a:ext>
            </a:extLst>
          </p:cNvPr>
          <p:cNvSpPr txBox="1"/>
          <p:nvPr/>
        </p:nvSpPr>
        <p:spPr>
          <a:xfrm>
            <a:off x="2605312" y="2821076"/>
            <a:ext cx="463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4000" b="1" dirty="0"/>
              <a:t>2</a:t>
            </a:r>
            <a:endParaRPr lang="en-US" sz="40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63F601-B5FD-479D-B439-A429CD7346D1}"/>
              </a:ext>
            </a:extLst>
          </p:cNvPr>
          <p:cNvSpPr txBox="1"/>
          <p:nvPr/>
        </p:nvSpPr>
        <p:spPr>
          <a:xfrm>
            <a:off x="2479417" y="3429000"/>
            <a:ext cx="710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4000" b="1" dirty="0"/>
              <a:t>15</a:t>
            </a:r>
            <a:endParaRPr lang="en-US" sz="4000" b="1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4410666-06EE-4C4A-8FD9-1273C937A6E1}"/>
              </a:ext>
            </a:extLst>
          </p:cNvPr>
          <p:cNvCxnSpPr/>
          <p:nvPr/>
        </p:nvCxnSpPr>
        <p:spPr>
          <a:xfrm>
            <a:off x="2542363" y="3417425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417298B-E3F3-4F99-B9F9-34610B82398A}"/>
              </a:ext>
            </a:extLst>
          </p:cNvPr>
          <p:cNvSpPr txBox="1"/>
          <p:nvPr/>
        </p:nvSpPr>
        <p:spPr>
          <a:xfrm>
            <a:off x="3869635" y="1239079"/>
            <a:ext cx="7321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KW" sz="2800" b="1" dirty="0"/>
              <a:t>اكتبي عبارة الضرب التي يمثلها كل شكل من الأشكال التالية:</a:t>
            </a:r>
            <a:endParaRPr lang="en-US" sz="2800" b="1" dirty="0"/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474A258F-044A-4906-A429-6CC9B8595994}"/>
              </a:ext>
            </a:extLst>
          </p:cNvPr>
          <p:cNvSpPr/>
          <p:nvPr/>
        </p:nvSpPr>
        <p:spPr>
          <a:xfrm>
            <a:off x="9093681" y="2843975"/>
            <a:ext cx="976618" cy="5734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5622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23" grpId="0"/>
      <p:bldP spid="24" grpId="0"/>
      <p:bldP spid="37" grpId="0"/>
      <p:bldP spid="38" grpId="0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5465E5-314B-46C6-85B8-730FCB18E182}"/>
              </a:ext>
            </a:extLst>
          </p:cNvPr>
          <p:cNvSpPr txBox="1"/>
          <p:nvPr/>
        </p:nvSpPr>
        <p:spPr>
          <a:xfrm>
            <a:off x="357809" y="212035"/>
            <a:ext cx="2703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كتاب الطالب صفحة 37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F86F69-E4BF-49F6-A075-DEA88B711F89}"/>
              </a:ext>
            </a:extLst>
          </p:cNvPr>
          <p:cNvSpPr txBox="1"/>
          <p:nvPr/>
        </p:nvSpPr>
        <p:spPr>
          <a:xfrm>
            <a:off x="9120185" y="212035"/>
            <a:ext cx="1477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800" b="1" dirty="0"/>
              <a:t>تمـــــــــــــــــــرن</a:t>
            </a:r>
            <a:endParaRPr lang="en-US" sz="2800" b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68E3F9D-46C4-4C07-BAF0-6A693483B945}"/>
              </a:ext>
            </a:extLst>
          </p:cNvPr>
          <p:cNvSpPr/>
          <p:nvPr/>
        </p:nvSpPr>
        <p:spPr>
          <a:xfrm>
            <a:off x="10812081" y="2919663"/>
            <a:ext cx="371061" cy="371061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2800" b="1" dirty="0"/>
              <a:t>5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C5B87F-20A7-47D4-899F-810E597BFC77}"/>
              </a:ext>
            </a:extLst>
          </p:cNvPr>
          <p:cNvSpPr txBox="1"/>
          <p:nvPr/>
        </p:nvSpPr>
        <p:spPr>
          <a:xfrm>
            <a:off x="3869635" y="1239079"/>
            <a:ext cx="7321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KW" sz="2800" b="1" dirty="0"/>
              <a:t>اكتبي عبارة الضرب التي يمثلها كل شكل من الأشكال التالية:</a:t>
            </a:r>
            <a:endParaRPr lang="en-US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508F48-A287-4079-AA18-F06B71282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363" y="2911978"/>
            <a:ext cx="2395936" cy="11400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36625B-7710-4775-A287-1C67C2FC531E}"/>
              </a:ext>
            </a:extLst>
          </p:cNvPr>
          <p:cNvSpPr/>
          <p:nvPr/>
        </p:nvSpPr>
        <p:spPr>
          <a:xfrm>
            <a:off x="7674363" y="2911978"/>
            <a:ext cx="2395936" cy="38118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08C851-CA8F-4E0B-8474-6DA4DE639CAC}"/>
              </a:ext>
            </a:extLst>
          </p:cNvPr>
          <p:cNvGrpSpPr/>
          <p:nvPr/>
        </p:nvGrpSpPr>
        <p:grpSpPr>
          <a:xfrm>
            <a:off x="5971797" y="2843975"/>
            <a:ext cx="589723" cy="1315810"/>
            <a:chOff x="5337312" y="2540263"/>
            <a:chExt cx="589723" cy="131581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857B0E-924C-4DA6-80E5-EE53A99572B2}"/>
                </a:ext>
              </a:extLst>
            </p:cNvPr>
            <p:cNvSpPr txBox="1"/>
            <p:nvPr/>
          </p:nvSpPr>
          <p:spPr>
            <a:xfrm>
              <a:off x="5400261" y="2540263"/>
              <a:ext cx="4638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4000" b="1" dirty="0"/>
                <a:t>2</a:t>
              </a:r>
              <a:endParaRPr lang="en-US" sz="4000" b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E121D3-EA6E-4B2A-B0F1-531C3DBDB949}"/>
                </a:ext>
              </a:extLst>
            </p:cNvPr>
            <p:cNvSpPr txBox="1"/>
            <p:nvPr/>
          </p:nvSpPr>
          <p:spPr>
            <a:xfrm>
              <a:off x="5400261" y="3148187"/>
              <a:ext cx="4638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4000" b="1" dirty="0"/>
                <a:t>3</a:t>
              </a:r>
              <a:endParaRPr lang="en-US" sz="4000" b="1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DE1A06D-D535-45F0-8BA3-1AECF8010043}"/>
                </a:ext>
              </a:extLst>
            </p:cNvPr>
            <p:cNvCxnSpPr/>
            <p:nvPr/>
          </p:nvCxnSpPr>
          <p:spPr>
            <a:xfrm>
              <a:off x="5337312" y="3136612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4BD74F-25D8-435C-A5E7-37DCC3C3C16E}"/>
              </a:ext>
            </a:extLst>
          </p:cNvPr>
          <p:cNvGrpSpPr/>
          <p:nvPr/>
        </p:nvGrpSpPr>
        <p:grpSpPr>
          <a:xfrm>
            <a:off x="4382562" y="2843975"/>
            <a:ext cx="589723" cy="1315810"/>
            <a:chOff x="5337312" y="2540263"/>
            <a:chExt cx="589723" cy="131581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FCAEB7B-3508-4CCF-A0A8-88D8AF67E7D8}"/>
                </a:ext>
              </a:extLst>
            </p:cNvPr>
            <p:cNvSpPr txBox="1"/>
            <p:nvPr/>
          </p:nvSpPr>
          <p:spPr>
            <a:xfrm>
              <a:off x="5400261" y="2540263"/>
              <a:ext cx="4638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4000" b="1" dirty="0"/>
                <a:t>3</a:t>
              </a:r>
              <a:endParaRPr lang="en-US" sz="4000" b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3FBB4CF-8F16-4724-A220-701AA5F91DB5}"/>
                </a:ext>
              </a:extLst>
            </p:cNvPr>
            <p:cNvSpPr txBox="1"/>
            <p:nvPr/>
          </p:nvSpPr>
          <p:spPr>
            <a:xfrm>
              <a:off x="5400261" y="3148187"/>
              <a:ext cx="4638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4000" b="1" dirty="0"/>
                <a:t>5</a:t>
              </a:r>
              <a:endParaRPr lang="en-US" sz="4000" b="1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69FCE02-D4B1-405C-B14D-AEB02EBFBEB6}"/>
                </a:ext>
              </a:extLst>
            </p:cNvPr>
            <p:cNvCxnSpPr/>
            <p:nvPr/>
          </p:nvCxnSpPr>
          <p:spPr>
            <a:xfrm>
              <a:off x="5337312" y="3136612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757816F-C67C-4BD6-B481-521FFE4405D3}"/>
              </a:ext>
            </a:extLst>
          </p:cNvPr>
          <p:cNvSpPr txBox="1"/>
          <p:nvPr/>
        </p:nvSpPr>
        <p:spPr>
          <a:xfrm>
            <a:off x="5213281" y="3097956"/>
            <a:ext cx="463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4000" b="1" dirty="0"/>
              <a:t>×</a:t>
            </a:r>
            <a:endParaRPr lang="en-US" sz="4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1843CF-D504-4C9B-B80C-9EA300D06725}"/>
              </a:ext>
            </a:extLst>
          </p:cNvPr>
          <p:cNvSpPr txBox="1"/>
          <p:nvPr/>
        </p:nvSpPr>
        <p:spPr>
          <a:xfrm>
            <a:off x="3493375" y="3086381"/>
            <a:ext cx="463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4000" b="1" dirty="0"/>
              <a:t>=</a:t>
            </a:r>
            <a:endParaRPr lang="en-US" sz="40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584992-C32A-455F-96C5-9C06DA590AEB}"/>
              </a:ext>
            </a:extLst>
          </p:cNvPr>
          <p:cNvSpPr txBox="1"/>
          <p:nvPr/>
        </p:nvSpPr>
        <p:spPr>
          <a:xfrm>
            <a:off x="2685599" y="2843975"/>
            <a:ext cx="463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4000" b="1" dirty="0"/>
              <a:t>6</a:t>
            </a:r>
            <a:endParaRPr lang="en-US" sz="40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C9FB9A-6DFE-4A33-A758-2969E768B4E0}"/>
              </a:ext>
            </a:extLst>
          </p:cNvPr>
          <p:cNvSpPr txBox="1"/>
          <p:nvPr/>
        </p:nvSpPr>
        <p:spPr>
          <a:xfrm>
            <a:off x="2559704" y="3451899"/>
            <a:ext cx="710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4000" b="1" dirty="0"/>
              <a:t>15</a:t>
            </a:r>
            <a:endParaRPr lang="en-US" sz="4000" b="1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B80B624-737F-4E64-AF7B-8FCB5D244739}"/>
              </a:ext>
            </a:extLst>
          </p:cNvPr>
          <p:cNvCxnSpPr/>
          <p:nvPr/>
        </p:nvCxnSpPr>
        <p:spPr>
          <a:xfrm>
            <a:off x="2622650" y="3440324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94686E1-73A6-4AC9-956F-F37B9A5854CB}"/>
              </a:ext>
            </a:extLst>
          </p:cNvPr>
          <p:cNvSpPr/>
          <p:nvPr/>
        </p:nvSpPr>
        <p:spPr>
          <a:xfrm>
            <a:off x="7686928" y="3278610"/>
            <a:ext cx="2358545" cy="38118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975464-6B7E-4DCC-8464-FAA36057E3FD}"/>
              </a:ext>
            </a:extLst>
          </p:cNvPr>
          <p:cNvSpPr/>
          <p:nvPr/>
        </p:nvSpPr>
        <p:spPr>
          <a:xfrm>
            <a:off x="9576781" y="2924909"/>
            <a:ext cx="488309" cy="11271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32F53D-8DCC-4338-8BFD-2A888120B78F}"/>
              </a:ext>
            </a:extLst>
          </p:cNvPr>
          <p:cNvSpPr/>
          <p:nvPr/>
        </p:nvSpPr>
        <p:spPr>
          <a:xfrm>
            <a:off x="9101264" y="2925787"/>
            <a:ext cx="488309" cy="112624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38D8FA5-7F2B-4BC5-A6FD-D2D592DC6DDA}"/>
              </a:ext>
            </a:extLst>
          </p:cNvPr>
          <p:cNvSpPr/>
          <p:nvPr/>
        </p:nvSpPr>
        <p:spPr>
          <a:xfrm>
            <a:off x="8603223" y="2918882"/>
            <a:ext cx="488309" cy="112624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69C74196-CC0D-466F-BC99-2CE11A89DC02}"/>
              </a:ext>
            </a:extLst>
          </p:cNvPr>
          <p:cNvSpPr/>
          <p:nvPr/>
        </p:nvSpPr>
        <p:spPr>
          <a:xfrm>
            <a:off x="8470206" y="2810274"/>
            <a:ext cx="1750424" cy="96089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933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/>
      <p:bldP spid="19" grpId="0"/>
      <p:bldP spid="28" grpId="0"/>
      <p:bldP spid="29" grpId="0"/>
      <p:bldP spid="31" grpId="0" animBg="1"/>
      <p:bldP spid="8" grpId="0" animBg="1"/>
      <p:bldP spid="9" grpId="0" animBg="1"/>
      <p:bldP spid="33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D59BB5-2F64-1EBD-02AD-B4BC10A1E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4229431"/>
            <a:ext cx="9884664" cy="731520"/>
          </a:xfrm>
        </p:spPr>
        <p:txBody>
          <a:bodyPr/>
          <a:lstStyle/>
          <a:p>
            <a:r>
              <a:rPr lang="ar-KW" dirty="0"/>
              <a:t>فاصل تعليمي</a:t>
            </a:r>
          </a:p>
        </p:txBody>
      </p:sp>
    </p:spTree>
    <p:extLst>
      <p:ext uri="{BB962C8B-B14F-4D97-AF65-F5344CB8AC3E}">
        <p14:creationId xmlns:p14="http://schemas.microsoft.com/office/powerpoint/2010/main" val="762758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Rectangle 4"/>
          <p:cNvGrpSpPr/>
          <p:nvPr/>
        </p:nvGrpSpPr>
        <p:grpSpPr>
          <a:xfrm>
            <a:off x="2368060" y="4645362"/>
            <a:ext cx="7858291" cy="1815880"/>
            <a:chOff x="0" y="479245"/>
            <a:chExt cx="7858289" cy="1815879"/>
          </a:xfrm>
        </p:grpSpPr>
        <p:sp>
          <p:nvSpPr>
            <p:cNvPr id="235" name="مستطيل"/>
            <p:cNvSpPr/>
            <p:nvPr/>
          </p:nvSpPr>
          <p:spPr>
            <a:xfrm>
              <a:off x="0" y="516747"/>
              <a:ext cx="7455876" cy="1740876"/>
            </a:xfrm>
            <a:prstGeom prst="rect">
              <a:avLst/>
            </a:prstGeom>
            <a:solidFill>
              <a:srgbClr val="FFFFFF">
                <a:alpha val="8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just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1"/>
              </a:pP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36" name="ابحث عني !…"/>
            <p:cNvSpPr txBox="1"/>
            <p:nvPr/>
          </p:nvSpPr>
          <p:spPr>
            <a:xfrm>
              <a:off x="45719" y="479245"/>
              <a:ext cx="7812570" cy="18158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1"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r>
                <a:rPr kumimoji="0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ابحث</a:t>
              </a:r>
              <a:r>
                <a:rPr kumimoji="0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 </a:t>
              </a:r>
              <a:r>
                <a:rPr kumimoji="0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عني</a:t>
              </a:r>
              <a:r>
                <a:rPr kumimoji="0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 </a:t>
              </a:r>
              <a:r>
                <a:rPr kumimoji="0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cs typeface="Calibri"/>
                  <a:sym typeface="Calibri"/>
                </a:rPr>
                <a:t>!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Calibri"/>
                <a:sym typeface="Calibri"/>
              </a:endParaRPr>
            </a:p>
            <a:p>
              <a:pPr marL="514350" marR="0" lvl="0" indent="-514350" algn="just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AutoNum type="arabicParenR"/>
                <a:tabLst/>
                <a:defRPr sz="3200" b="1"/>
              </a:pPr>
              <a:r>
                <a:rPr kumimoji="0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صغير</a:t>
              </a:r>
              <a:r>
                <a:rPr kumimoji="0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 </a:t>
              </a:r>
              <a:r>
                <a:rPr kumimoji="0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الحجم</a:t>
              </a:r>
              <a:r>
                <a:rPr kumimoji="0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					</a:t>
              </a:r>
              <a:r>
                <a:rPr kumimoji="0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2) </a:t>
              </a:r>
              <a:r>
                <a:rPr kumimoji="0" lang="ar-KW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استخدم لمعرفة الوقت</a:t>
              </a:r>
              <a:r>
                <a:rPr kumimoji="0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					</a:t>
              </a:r>
              <a:r>
                <a:rPr kumimoji="0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4) </a:t>
              </a:r>
              <a:r>
                <a:rPr kumimoji="0" lang="ar-KW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دائرية الشكل</a:t>
              </a:r>
              <a:r>
                <a:rPr kumimoji="0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	</a:t>
              </a:r>
            </a:p>
          </p:txBody>
        </p:sp>
      </p:grpSp>
      <p:sp>
        <p:nvSpPr>
          <p:cNvPr id="238" name="Oval 5"/>
          <p:cNvSpPr/>
          <p:nvPr/>
        </p:nvSpPr>
        <p:spPr>
          <a:xfrm>
            <a:off x="5570377" y="447683"/>
            <a:ext cx="960802" cy="942763"/>
          </a:xfrm>
          <a:prstGeom prst="ellipse">
            <a:avLst/>
          </a:prstGeom>
          <a:ln w="762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241" name="Rectangle: Rounded Corners 3">
            <a:hlinkClick r:id="rId3" action="ppaction://hlinksldjump"/>
          </p:cNvPr>
          <p:cNvGrpSpPr/>
          <p:nvPr/>
        </p:nvGrpSpPr>
        <p:grpSpPr>
          <a:xfrm>
            <a:off x="8971723" y="96632"/>
            <a:ext cx="1457741" cy="707884"/>
            <a:chOff x="0" y="343130"/>
            <a:chExt cx="1457740" cy="707883"/>
          </a:xfrm>
        </p:grpSpPr>
        <p:sp>
          <p:nvSpPr>
            <p:cNvPr id="239" name="مستطيل مستدير الزوايا"/>
            <p:cNvSpPr/>
            <p:nvPr/>
          </p:nvSpPr>
          <p:spPr>
            <a:xfrm>
              <a:off x="0" y="405523"/>
              <a:ext cx="1457740" cy="58309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1"/>
              </a:pPr>
              <a:endParaRPr kumimoji="0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40" name="العودة"/>
            <p:cNvSpPr txBox="1"/>
            <p:nvPr/>
          </p:nvSpPr>
          <p:spPr>
            <a:xfrm>
              <a:off x="80533" y="343130"/>
              <a:ext cx="1296673" cy="707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0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Calibri"/>
                </a:rPr>
                <a:t>العودة</a:t>
              </a:r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BCF8AFC9-340B-4B1F-A4C8-6974C00609D5}"/>
              </a:ext>
            </a:extLst>
          </p:cNvPr>
          <p:cNvSpPr/>
          <p:nvPr/>
        </p:nvSpPr>
        <p:spPr>
          <a:xfrm>
            <a:off x="0" y="6570617"/>
            <a:ext cx="2599509" cy="300446"/>
          </a:xfrm>
          <a:prstGeom prst="rect">
            <a:avLst/>
          </a:prstGeom>
          <a:solidFill>
            <a:srgbClr val="FF99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Rectangle 4"/>
          <p:cNvGrpSpPr/>
          <p:nvPr/>
        </p:nvGrpSpPr>
        <p:grpSpPr>
          <a:xfrm>
            <a:off x="2128219" y="163304"/>
            <a:ext cx="7455877" cy="1815880"/>
            <a:chOff x="0" y="172588"/>
            <a:chExt cx="7455876" cy="1815878"/>
          </a:xfrm>
        </p:grpSpPr>
        <p:sp>
          <p:nvSpPr>
            <p:cNvPr id="243" name="مستطيل"/>
            <p:cNvSpPr/>
            <p:nvPr/>
          </p:nvSpPr>
          <p:spPr>
            <a:xfrm>
              <a:off x="0" y="210089"/>
              <a:ext cx="7455876" cy="1740876"/>
            </a:xfrm>
            <a:prstGeom prst="rect">
              <a:avLst/>
            </a:prstGeom>
            <a:solidFill>
              <a:srgbClr val="FFFFFF">
                <a:alpha val="8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just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1"/>
              </a:pP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44" name="ابحث عني !…"/>
            <p:cNvSpPr txBox="1"/>
            <p:nvPr/>
          </p:nvSpPr>
          <p:spPr>
            <a:xfrm>
              <a:off x="45719" y="172588"/>
              <a:ext cx="7364437" cy="18158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1"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r>
                <a:rPr kumimoji="0" sz="4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ابحث عني </a:t>
              </a:r>
              <a:r>
                <a:rPr kumimoji="0" sz="4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cs typeface="Calibri"/>
                  <a:sym typeface="Calibri"/>
                </a:rPr>
                <a:t>!</a:t>
              </a:r>
              <a:endParaRPr kumimoji="0" sz="4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Calibri"/>
                <a:sym typeface="Calibri"/>
              </a:endParaRPr>
            </a:p>
            <a:p>
              <a:pPr marL="514350" marR="0" lvl="0" indent="-514350" algn="just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AutoNum type="arabicParenR"/>
                <a:tabLst/>
                <a:defRPr sz="3200" b="1"/>
              </a:pP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مستطيلة الشكل				</a:t>
              </a: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2) </a:t>
              </a: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كبيرة الحجم</a:t>
              </a: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  <a:p>
              <a:pPr marL="0" marR="0" lvl="0" indent="0" algn="just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1"/>
              </a:pP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3) </a:t>
              </a: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حمراء اللون					</a:t>
              </a: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4) </a:t>
              </a: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ناعمة الملمس	</a:t>
              </a:r>
            </a:p>
          </p:txBody>
        </p:sp>
      </p:grpSp>
      <p:sp>
        <p:nvSpPr>
          <p:cNvPr id="246" name="Oval 5"/>
          <p:cNvSpPr/>
          <p:nvPr/>
        </p:nvSpPr>
        <p:spPr>
          <a:xfrm>
            <a:off x="7102178" y="4715140"/>
            <a:ext cx="1327245" cy="1740877"/>
          </a:xfrm>
          <a:prstGeom prst="ellipse">
            <a:avLst/>
          </a:prstGeom>
          <a:ln w="762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249" name="Rectangle: Rounded Corners 3">
            <a:hlinkClick r:id="rId3" action="ppaction://hlinksldjump"/>
          </p:cNvPr>
          <p:cNvGrpSpPr/>
          <p:nvPr/>
        </p:nvGrpSpPr>
        <p:grpSpPr>
          <a:xfrm>
            <a:off x="8971723" y="96632"/>
            <a:ext cx="1457741" cy="707884"/>
            <a:chOff x="0" y="343130"/>
            <a:chExt cx="1457740" cy="707883"/>
          </a:xfrm>
        </p:grpSpPr>
        <p:sp>
          <p:nvSpPr>
            <p:cNvPr id="247" name="مستطيل مستدير الزوايا"/>
            <p:cNvSpPr/>
            <p:nvPr/>
          </p:nvSpPr>
          <p:spPr>
            <a:xfrm>
              <a:off x="0" y="405523"/>
              <a:ext cx="1457740" cy="58309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1"/>
              </a:pPr>
              <a:endParaRPr kumimoji="0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48" name="العودة"/>
            <p:cNvSpPr txBox="1"/>
            <p:nvPr/>
          </p:nvSpPr>
          <p:spPr>
            <a:xfrm>
              <a:off x="80533" y="343130"/>
              <a:ext cx="1296673" cy="707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0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Calibri"/>
                </a:rPr>
                <a:t>العودة</a:t>
              </a:r>
            </a:p>
          </p:txBody>
        </p:sp>
      </p:grpSp>
      <p:sp>
        <p:nvSpPr>
          <p:cNvPr id="9" name="مستطيل 8">
            <a:extLst>
              <a:ext uri="{FF2B5EF4-FFF2-40B4-BE49-F238E27FC236}">
                <a16:creationId xmlns:a16="http://schemas.microsoft.com/office/drawing/2014/main" id="{1D845C61-E6B6-49D7-9FEB-73CA5C685D91}"/>
              </a:ext>
            </a:extLst>
          </p:cNvPr>
          <p:cNvSpPr/>
          <p:nvPr/>
        </p:nvSpPr>
        <p:spPr>
          <a:xfrm>
            <a:off x="0" y="6557554"/>
            <a:ext cx="2599509" cy="300446"/>
          </a:xfrm>
          <a:prstGeom prst="rect">
            <a:avLst/>
          </a:prstGeom>
          <a:solidFill>
            <a:srgbClr val="FF99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Rectangle 4"/>
          <p:cNvGrpSpPr/>
          <p:nvPr/>
        </p:nvGrpSpPr>
        <p:grpSpPr>
          <a:xfrm>
            <a:off x="2128219" y="163304"/>
            <a:ext cx="7455877" cy="1815880"/>
            <a:chOff x="0" y="172588"/>
            <a:chExt cx="7455876" cy="1815878"/>
          </a:xfrm>
        </p:grpSpPr>
        <p:sp>
          <p:nvSpPr>
            <p:cNvPr id="251" name="مستطيل"/>
            <p:cNvSpPr/>
            <p:nvPr/>
          </p:nvSpPr>
          <p:spPr>
            <a:xfrm>
              <a:off x="0" y="210089"/>
              <a:ext cx="7455876" cy="1740876"/>
            </a:xfrm>
            <a:prstGeom prst="rect">
              <a:avLst/>
            </a:prstGeom>
            <a:solidFill>
              <a:srgbClr val="FFFFFF">
                <a:alpha val="8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just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1"/>
              </a:pP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52" name="ابحث عني !…"/>
            <p:cNvSpPr txBox="1"/>
            <p:nvPr/>
          </p:nvSpPr>
          <p:spPr>
            <a:xfrm>
              <a:off x="45719" y="172588"/>
              <a:ext cx="7364437" cy="18158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1"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r>
                <a:rPr kumimoji="0" sz="4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ابحث عني </a:t>
              </a:r>
              <a:r>
                <a:rPr kumimoji="0" sz="4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cs typeface="Calibri"/>
                  <a:sym typeface="Calibri"/>
                </a:rPr>
                <a:t>!</a:t>
              </a:r>
              <a:endParaRPr kumimoji="0" sz="4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Calibri"/>
                <a:sym typeface="Calibri"/>
              </a:endParaRPr>
            </a:p>
            <a:p>
              <a:pPr marL="514350" marR="0" lvl="0" indent="-514350" algn="just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AutoNum type="arabicParenR"/>
                <a:tabLst/>
                <a:defRPr sz="3200" b="1"/>
              </a:pP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اسطوانية الشكل				</a:t>
              </a: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2) </a:t>
              </a: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قاسية</a:t>
              </a: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  <a:p>
              <a:pPr marL="0" marR="0" lvl="0" indent="0" algn="just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1"/>
              </a:pP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3) </a:t>
              </a: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صفراء اللون					</a:t>
              </a: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4) </a:t>
              </a: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ناعمة الملمس	</a:t>
              </a:r>
            </a:p>
          </p:txBody>
        </p:sp>
      </p:grpSp>
      <p:sp>
        <p:nvSpPr>
          <p:cNvPr id="254" name="Oval 5"/>
          <p:cNvSpPr/>
          <p:nvPr/>
        </p:nvSpPr>
        <p:spPr>
          <a:xfrm>
            <a:off x="578856" y="5270571"/>
            <a:ext cx="1094284" cy="1184226"/>
          </a:xfrm>
          <a:prstGeom prst="ellipse">
            <a:avLst/>
          </a:prstGeom>
          <a:ln w="762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257" name="Rectangle: Rounded Corners 3">
            <a:hlinkClick r:id="rId3" action="ppaction://hlinksldjump"/>
          </p:cNvPr>
          <p:cNvGrpSpPr/>
          <p:nvPr/>
        </p:nvGrpSpPr>
        <p:grpSpPr>
          <a:xfrm>
            <a:off x="8971723" y="96632"/>
            <a:ext cx="1457741" cy="707884"/>
            <a:chOff x="0" y="343130"/>
            <a:chExt cx="1457740" cy="707883"/>
          </a:xfrm>
        </p:grpSpPr>
        <p:sp>
          <p:nvSpPr>
            <p:cNvPr id="255" name="مستطيل مستدير الزوايا"/>
            <p:cNvSpPr/>
            <p:nvPr/>
          </p:nvSpPr>
          <p:spPr>
            <a:xfrm>
              <a:off x="0" y="405523"/>
              <a:ext cx="1457740" cy="58309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1"/>
              </a:pPr>
              <a:endParaRPr kumimoji="0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56" name="العودة"/>
            <p:cNvSpPr txBox="1"/>
            <p:nvPr/>
          </p:nvSpPr>
          <p:spPr>
            <a:xfrm>
              <a:off x="80533" y="343130"/>
              <a:ext cx="1296673" cy="707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0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Calibri"/>
                </a:rPr>
                <a:t>العودة</a:t>
              </a:r>
            </a:p>
          </p:txBody>
        </p:sp>
      </p:grpSp>
      <p:sp>
        <p:nvSpPr>
          <p:cNvPr id="9" name="مستطيل 8">
            <a:extLst>
              <a:ext uri="{FF2B5EF4-FFF2-40B4-BE49-F238E27FC236}">
                <a16:creationId xmlns:a16="http://schemas.microsoft.com/office/drawing/2014/main" id="{EA41B529-C934-4A78-BFB6-17C11DE23157}"/>
              </a:ext>
            </a:extLst>
          </p:cNvPr>
          <p:cNvSpPr/>
          <p:nvPr/>
        </p:nvSpPr>
        <p:spPr>
          <a:xfrm>
            <a:off x="0" y="6557554"/>
            <a:ext cx="2599509" cy="300446"/>
          </a:xfrm>
          <a:prstGeom prst="rect">
            <a:avLst/>
          </a:prstGeom>
          <a:solidFill>
            <a:srgbClr val="FF99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A1ADBA46-4463-4C28-A67F-3D37AA4AF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518" y="2991476"/>
            <a:ext cx="3229440" cy="22232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5465E5-314B-46C6-85B8-730FCB18E182}"/>
              </a:ext>
            </a:extLst>
          </p:cNvPr>
          <p:cNvSpPr txBox="1"/>
          <p:nvPr/>
        </p:nvSpPr>
        <p:spPr>
          <a:xfrm>
            <a:off x="357809" y="212035"/>
            <a:ext cx="2703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كتاب الطالب صفحة 37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F86F69-E4BF-49F6-A075-DEA88B711F89}"/>
              </a:ext>
            </a:extLst>
          </p:cNvPr>
          <p:cNvSpPr txBox="1"/>
          <p:nvPr/>
        </p:nvSpPr>
        <p:spPr>
          <a:xfrm>
            <a:off x="9120185" y="212035"/>
            <a:ext cx="1477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800" b="1" dirty="0"/>
              <a:t>تمـــــــــــــــــــرن</a:t>
            </a:r>
            <a:endParaRPr lang="en-US" sz="2800" b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68E3F9D-46C4-4C07-BAF0-6A693483B945}"/>
              </a:ext>
            </a:extLst>
          </p:cNvPr>
          <p:cNvSpPr/>
          <p:nvPr/>
        </p:nvSpPr>
        <p:spPr>
          <a:xfrm>
            <a:off x="10812081" y="2919663"/>
            <a:ext cx="371061" cy="371061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2800" b="1" dirty="0"/>
              <a:t>7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C5B87F-20A7-47D4-899F-810E597BFC77}"/>
              </a:ext>
            </a:extLst>
          </p:cNvPr>
          <p:cNvSpPr txBox="1"/>
          <p:nvPr/>
        </p:nvSpPr>
        <p:spPr>
          <a:xfrm>
            <a:off x="3869635" y="1239079"/>
            <a:ext cx="7321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KW" sz="2800" b="1" dirty="0"/>
              <a:t>اكتبي عبارة الضرب التي يمثلها كل شكل من الأشكال التالية:</a:t>
            </a:r>
            <a:endParaRPr lang="en-US" sz="28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36625B-7710-4775-A287-1C67C2FC531E}"/>
              </a:ext>
            </a:extLst>
          </p:cNvPr>
          <p:cNvSpPr/>
          <p:nvPr/>
        </p:nvSpPr>
        <p:spPr>
          <a:xfrm>
            <a:off x="7159518" y="3007326"/>
            <a:ext cx="3229440" cy="38118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08C851-CA8F-4E0B-8474-6DA4DE639CAC}"/>
              </a:ext>
            </a:extLst>
          </p:cNvPr>
          <p:cNvGrpSpPr/>
          <p:nvPr/>
        </p:nvGrpSpPr>
        <p:grpSpPr>
          <a:xfrm>
            <a:off x="5971797" y="2843975"/>
            <a:ext cx="589723" cy="1315810"/>
            <a:chOff x="5337312" y="2540263"/>
            <a:chExt cx="589723" cy="131581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857B0E-924C-4DA6-80E5-EE53A99572B2}"/>
                </a:ext>
              </a:extLst>
            </p:cNvPr>
            <p:cNvSpPr txBox="1"/>
            <p:nvPr/>
          </p:nvSpPr>
          <p:spPr>
            <a:xfrm>
              <a:off x="5400261" y="2540263"/>
              <a:ext cx="4638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4000" b="1" dirty="0"/>
                <a:t>5</a:t>
              </a:r>
              <a:endParaRPr lang="en-US" sz="4000" b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E121D3-EA6E-4B2A-B0F1-531C3DBDB949}"/>
                </a:ext>
              </a:extLst>
            </p:cNvPr>
            <p:cNvSpPr txBox="1"/>
            <p:nvPr/>
          </p:nvSpPr>
          <p:spPr>
            <a:xfrm>
              <a:off x="5400261" y="3148187"/>
              <a:ext cx="4638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4000" b="1" dirty="0"/>
                <a:t>6</a:t>
              </a:r>
              <a:endParaRPr lang="en-US" sz="4000" b="1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DE1A06D-D535-45F0-8BA3-1AECF8010043}"/>
                </a:ext>
              </a:extLst>
            </p:cNvPr>
            <p:cNvCxnSpPr/>
            <p:nvPr/>
          </p:nvCxnSpPr>
          <p:spPr>
            <a:xfrm>
              <a:off x="5337312" y="3136612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4BD74F-25D8-435C-A5E7-37DCC3C3C16E}"/>
              </a:ext>
            </a:extLst>
          </p:cNvPr>
          <p:cNvGrpSpPr/>
          <p:nvPr/>
        </p:nvGrpSpPr>
        <p:grpSpPr>
          <a:xfrm>
            <a:off x="4382562" y="2843975"/>
            <a:ext cx="589723" cy="1315810"/>
            <a:chOff x="5337312" y="2540263"/>
            <a:chExt cx="589723" cy="131581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FCAEB7B-3508-4CCF-A0A8-88D8AF67E7D8}"/>
                </a:ext>
              </a:extLst>
            </p:cNvPr>
            <p:cNvSpPr txBox="1"/>
            <p:nvPr/>
          </p:nvSpPr>
          <p:spPr>
            <a:xfrm>
              <a:off x="5400261" y="2540263"/>
              <a:ext cx="4638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4000" b="1" dirty="0"/>
                <a:t>5</a:t>
              </a:r>
              <a:endParaRPr lang="en-US" sz="4000" b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3FBB4CF-8F16-4724-A220-701AA5F91DB5}"/>
                </a:ext>
              </a:extLst>
            </p:cNvPr>
            <p:cNvSpPr txBox="1"/>
            <p:nvPr/>
          </p:nvSpPr>
          <p:spPr>
            <a:xfrm>
              <a:off x="5400261" y="3148187"/>
              <a:ext cx="4638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KW" sz="4000" b="1" dirty="0"/>
                <a:t>6</a:t>
              </a:r>
              <a:endParaRPr lang="en-US" sz="4000" b="1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69FCE02-D4B1-405C-B14D-AEB02EBFBEB6}"/>
                </a:ext>
              </a:extLst>
            </p:cNvPr>
            <p:cNvCxnSpPr/>
            <p:nvPr/>
          </p:nvCxnSpPr>
          <p:spPr>
            <a:xfrm>
              <a:off x="5337312" y="3136612"/>
              <a:ext cx="58972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757816F-C67C-4BD6-B481-521FFE4405D3}"/>
              </a:ext>
            </a:extLst>
          </p:cNvPr>
          <p:cNvSpPr txBox="1"/>
          <p:nvPr/>
        </p:nvSpPr>
        <p:spPr>
          <a:xfrm>
            <a:off x="5213281" y="3097956"/>
            <a:ext cx="463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4000" b="1" dirty="0"/>
              <a:t>×</a:t>
            </a:r>
            <a:endParaRPr lang="en-US" sz="4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1843CF-D504-4C9B-B80C-9EA300D06725}"/>
              </a:ext>
            </a:extLst>
          </p:cNvPr>
          <p:cNvSpPr txBox="1"/>
          <p:nvPr/>
        </p:nvSpPr>
        <p:spPr>
          <a:xfrm>
            <a:off x="3493375" y="3086381"/>
            <a:ext cx="463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4000" b="1" dirty="0"/>
              <a:t>=</a:t>
            </a:r>
            <a:endParaRPr lang="en-US" sz="40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584992-C32A-455F-96C5-9C06DA590AEB}"/>
              </a:ext>
            </a:extLst>
          </p:cNvPr>
          <p:cNvSpPr txBox="1"/>
          <p:nvPr/>
        </p:nvSpPr>
        <p:spPr>
          <a:xfrm>
            <a:off x="2496758" y="2843975"/>
            <a:ext cx="667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4000" b="1" dirty="0"/>
              <a:t>25</a:t>
            </a:r>
            <a:endParaRPr lang="en-US" sz="40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C9FB9A-6DFE-4A33-A758-2969E768B4E0}"/>
              </a:ext>
            </a:extLst>
          </p:cNvPr>
          <p:cNvSpPr txBox="1"/>
          <p:nvPr/>
        </p:nvSpPr>
        <p:spPr>
          <a:xfrm>
            <a:off x="2496759" y="3451899"/>
            <a:ext cx="710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4000" b="1" dirty="0"/>
              <a:t>36</a:t>
            </a:r>
            <a:endParaRPr lang="en-US" sz="4000" b="1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B80B624-737F-4E64-AF7B-8FCB5D244739}"/>
              </a:ext>
            </a:extLst>
          </p:cNvPr>
          <p:cNvCxnSpPr/>
          <p:nvPr/>
        </p:nvCxnSpPr>
        <p:spPr>
          <a:xfrm>
            <a:off x="2559705" y="3440324"/>
            <a:ext cx="5897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94686E1-73A6-4AC9-956F-F37B9A5854CB}"/>
              </a:ext>
            </a:extLst>
          </p:cNvPr>
          <p:cNvSpPr/>
          <p:nvPr/>
        </p:nvSpPr>
        <p:spPr>
          <a:xfrm>
            <a:off x="7159518" y="3361269"/>
            <a:ext cx="3229440" cy="38118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57BC17B-5DBB-4A14-B7AB-454C9B6F057D}"/>
              </a:ext>
            </a:extLst>
          </p:cNvPr>
          <p:cNvSpPr/>
          <p:nvPr/>
        </p:nvSpPr>
        <p:spPr>
          <a:xfrm>
            <a:off x="7159518" y="3712872"/>
            <a:ext cx="3229440" cy="38118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EEACEC8-23D2-43C6-9BD2-1413E0A91F17}"/>
              </a:ext>
            </a:extLst>
          </p:cNvPr>
          <p:cNvSpPr/>
          <p:nvPr/>
        </p:nvSpPr>
        <p:spPr>
          <a:xfrm>
            <a:off x="7159518" y="4074053"/>
            <a:ext cx="3229440" cy="38118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9AF571E-C634-4E12-8A30-DF7C0154B80D}"/>
              </a:ext>
            </a:extLst>
          </p:cNvPr>
          <p:cNvSpPr/>
          <p:nvPr/>
        </p:nvSpPr>
        <p:spPr>
          <a:xfrm>
            <a:off x="7159518" y="4455860"/>
            <a:ext cx="3229440" cy="38118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975464-6B7E-4DCC-8464-FAA36057E3FD}"/>
              </a:ext>
            </a:extLst>
          </p:cNvPr>
          <p:cNvSpPr/>
          <p:nvPr/>
        </p:nvSpPr>
        <p:spPr>
          <a:xfrm>
            <a:off x="9858994" y="3000091"/>
            <a:ext cx="529964" cy="222325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32F53D-8DCC-4338-8BFD-2A888120B78F}"/>
              </a:ext>
            </a:extLst>
          </p:cNvPr>
          <p:cNvSpPr/>
          <p:nvPr/>
        </p:nvSpPr>
        <p:spPr>
          <a:xfrm>
            <a:off x="9285794" y="3000091"/>
            <a:ext cx="573200" cy="221463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38D8FA5-7F2B-4BC5-A6FD-D2D592DC6DDA}"/>
              </a:ext>
            </a:extLst>
          </p:cNvPr>
          <p:cNvSpPr/>
          <p:nvPr/>
        </p:nvSpPr>
        <p:spPr>
          <a:xfrm>
            <a:off x="8788423" y="2999466"/>
            <a:ext cx="497370" cy="221463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390E6C6-AFA7-49C0-937A-E69122BFD26F}"/>
              </a:ext>
            </a:extLst>
          </p:cNvPr>
          <p:cNvSpPr/>
          <p:nvPr/>
        </p:nvSpPr>
        <p:spPr>
          <a:xfrm>
            <a:off x="8256543" y="3007325"/>
            <a:ext cx="529964" cy="220677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D2C215F-374A-4FBB-A807-45EE5D8708BF}"/>
              </a:ext>
            </a:extLst>
          </p:cNvPr>
          <p:cNvSpPr/>
          <p:nvPr/>
        </p:nvSpPr>
        <p:spPr>
          <a:xfrm>
            <a:off x="7699772" y="3015184"/>
            <a:ext cx="560945" cy="219891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8DD1E75A-D02B-470C-8C49-951B723F791C}"/>
              </a:ext>
            </a:extLst>
          </p:cNvPr>
          <p:cNvSpPr/>
          <p:nvPr/>
        </p:nvSpPr>
        <p:spPr>
          <a:xfrm>
            <a:off x="7672420" y="2982861"/>
            <a:ext cx="2814492" cy="18541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9154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/>
      <p:bldP spid="19" grpId="0"/>
      <p:bldP spid="28" grpId="0"/>
      <p:bldP spid="29" grpId="0"/>
      <p:bldP spid="31" grpId="0" animBg="1"/>
      <p:bldP spid="37" grpId="0" animBg="1"/>
      <p:bldP spid="38" grpId="0" animBg="1"/>
      <p:bldP spid="39" grpId="0" animBg="1"/>
      <p:bldP spid="8" grpId="0" animBg="1"/>
      <p:bldP spid="9" grpId="0" animBg="1"/>
      <p:bldP spid="33" grpId="0" animBg="1"/>
      <p:bldP spid="41" grpId="0" animBg="1"/>
      <p:bldP spid="4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3921" y="2534392"/>
            <a:ext cx="5984157" cy="207895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KW" sz="40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(7-5): استخدام الشبكات لضرب الكسور</a:t>
            </a:r>
            <a:br>
              <a:rPr lang="ar-KW" sz="4000" b="1" dirty="0">
                <a:solidFill>
                  <a:srgbClr val="000000"/>
                </a:solidFill>
                <a:latin typeface="Dubai" panose="020B0503030403030204" pitchFamily="34" charset="-78"/>
                <a:cs typeface="+mn-cs"/>
              </a:rPr>
            </a:br>
            <a:br>
              <a:rPr kumimoji="0" lang="ar-KW" sz="40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endParaRPr lang="en-U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260E8-21BF-1371-4767-5E86248A7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5618" y="4613346"/>
            <a:ext cx="2400764" cy="740531"/>
          </a:xfrm>
        </p:spPr>
        <p:txBody>
          <a:bodyPr anchor="ctr">
            <a:normAutofit/>
          </a:bodyPr>
          <a:lstStyle/>
          <a:p>
            <a:r>
              <a:rPr lang="ar-KW" sz="3600" b="1" dirty="0">
                <a:solidFill>
                  <a:srgbClr val="944A35"/>
                </a:solidFill>
              </a:rPr>
              <a:t>صفحة 36</a:t>
            </a:r>
            <a:endParaRPr lang="en-US" sz="3600" b="1" dirty="0">
              <a:solidFill>
                <a:srgbClr val="944A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صورة" descr="صورة"/>
          <p:cNvPicPr>
            <a:picLocks noChangeAspect="1"/>
          </p:cNvPicPr>
          <p:nvPr/>
        </p:nvPicPr>
        <p:blipFill>
          <a:blip r:embed="rId2"/>
          <a:srcRect r="87016"/>
          <a:stretch>
            <a:fillRect/>
          </a:stretch>
        </p:blipFill>
        <p:spPr>
          <a:xfrm>
            <a:off x="1216994" y="-116498"/>
            <a:ext cx="2292619" cy="7091114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مستطيل مستدير الزوايا"/>
          <p:cNvSpPr/>
          <p:nvPr/>
        </p:nvSpPr>
        <p:spPr>
          <a:xfrm>
            <a:off x="4247991" y="1536960"/>
            <a:ext cx="4634927" cy="3263640"/>
          </a:xfrm>
          <a:prstGeom prst="roundRect">
            <a:avLst>
              <a:gd name="adj" fmla="val 17816"/>
            </a:avLst>
          </a:prstGeom>
          <a:solidFill>
            <a:srgbClr val="F5AE09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69" name="الموضوع"/>
          <p:cNvSpPr txBox="1"/>
          <p:nvPr/>
        </p:nvSpPr>
        <p:spPr>
          <a:xfrm>
            <a:off x="6096000" y="2312170"/>
            <a:ext cx="2564806" cy="1976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18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التقييم</a:t>
            </a:r>
          </a:p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18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 المختصر</a:t>
            </a:r>
            <a:endParaRPr kumimoji="0" sz="618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70" name="شكل"/>
          <p:cNvSpPr/>
          <p:nvPr/>
        </p:nvSpPr>
        <p:spPr>
          <a:xfrm>
            <a:off x="4877991" y="2462257"/>
            <a:ext cx="1377584" cy="1223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74" y="0"/>
                </a:moveTo>
                <a:lnTo>
                  <a:pt x="12381" y="2366"/>
                </a:lnTo>
                <a:lnTo>
                  <a:pt x="12373" y="2368"/>
                </a:lnTo>
                <a:cubicBezTo>
                  <a:pt x="11868" y="2611"/>
                  <a:pt x="11498" y="3043"/>
                  <a:pt x="11273" y="3649"/>
                </a:cubicBezTo>
                <a:cubicBezTo>
                  <a:pt x="11070" y="4192"/>
                  <a:pt x="11055" y="4701"/>
                  <a:pt x="11055" y="4845"/>
                </a:cubicBezTo>
                <a:lnTo>
                  <a:pt x="11055" y="5127"/>
                </a:lnTo>
                <a:lnTo>
                  <a:pt x="20346" y="1249"/>
                </a:lnTo>
                <a:lnTo>
                  <a:pt x="19907" y="1017"/>
                </a:lnTo>
                <a:lnTo>
                  <a:pt x="11770" y="4414"/>
                </a:lnTo>
                <a:cubicBezTo>
                  <a:pt x="12018" y="4052"/>
                  <a:pt x="12419" y="3735"/>
                  <a:pt x="12972" y="3468"/>
                </a:cubicBezTo>
                <a:lnTo>
                  <a:pt x="19369" y="735"/>
                </a:lnTo>
                <a:lnTo>
                  <a:pt x="18934" y="505"/>
                </a:lnTo>
                <a:lnTo>
                  <a:pt x="12837" y="3109"/>
                </a:lnTo>
                <a:lnTo>
                  <a:pt x="12830" y="3113"/>
                </a:lnTo>
                <a:cubicBezTo>
                  <a:pt x="12227" y="3403"/>
                  <a:pt x="11780" y="3756"/>
                  <a:pt x="11494" y="4167"/>
                </a:cubicBezTo>
                <a:cubicBezTo>
                  <a:pt x="11607" y="3668"/>
                  <a:pt x="11876" y="3033"/>
                  <a:pt x="12515" y="2723"/>
                </a:cubicBezTo>
                <a:lnTo>
                  <a:pt x="18411" y="230"/>
                </a:lnTo>
                <a:lnTo>
                  <a:pt x="17974" y="0"/>
                </a:lnTo>
                <a:close/>
                <a:moveTo>
                  <a:pt x="3633" y="2"/>
                </a:moveTo>
                <a:lnTo>
                  <a:pt x="3194" y="231"/>
                </a:lnTo>
                <a:lnTo>
                  <a:pt x="9084" y="2723"/>
                </a:lnTo>
                <a:cubicBezTo>
                  <a:pt x="9723" y="3033"/>
                  <a:pt x="9992" y="3668"/>
                  <a:pt x="10105" y="4167"/>
                </a:cubicBezTo>
                <a:cubicBezTo>
                  <a:pt x="9819" y="3756"/>
                  <a:pt x="9371" y="3403"/>
                  <a:pt x="8768" y="3113"/>
                </a:cubicBezTo>
                <a:lnTo>
                  <a:pt x="2670" y="507"/>
                </a:lnTo>
                <a:lnTo>
                  <a:pt x="2233" y="736"/>
                </a:lnTo>
                <a:lnTo>
                  <a:pt x="8626" y="3468"/>
                </a:lnTo>
                <a:cubicBezTo>
                  <a:pt x="9179" y="3735"/>
                  <a:pt x="9581" y="4051"/>
                  <a:pt x="9828" y="4414"/>
                </a:cubicBezTo>
                <a:lnTo>
                  <a:pt x="1694" y="1019"/>
                </a:lnTo>
                <a:lnTo>
                  <a:pt x="1254" y="1250"/>
                </a:lnTo>
                <a:lnTo>
                  <a:pt x="10544" y="5127"/>
                </a:lnTo>
                <a:lnTo>
                  <a:pt x="10544" y="4845"/>
                </a:lnTo>
                <a:cubicBezTo>
                  <a:pt x="10544" y="4701"/>
                  <a:pt x="10528" y="4192"/>
                  <a:pt x="10326" y="3649"/>
                </a:cubicBezTo>
                <a:cubicBezTo>
                  <a:pt x="10100" y="3043"/>
                  <a:pt x="9730" y="2611"/>
                  <a:pt x="9226" y="2368"/>
                </a:cubicBezTo>
                <a:lnTo>
                  <a:pt x="3633" y="2"/>
                </a:lnTo>
                <a:close/>
                <a:moveTo>
                  <a:pt x="0" y="1735"/>
                </a:moveTo>
                <a:lnTo>
                  <a:pt x="0" y="17289"/>
                </a:lnTo>
                <a:lnTo>
                  <a:pt x="8756" y="20993"/>
                </a:lnTo>
                <a:lnTo>
                  <a:pt x="8756" y="5441"/>
                </a:lnTo>
                <a:lnTo>
                  <a:pt x="0" y="1735"/>
                </a:lnTo>
                <a:close/>
                <a:moveTo>
                  <a:pt x="21600" y="1735"/>
                </a:moveTo>
                <a:lnTo>
                  <a:pt x="12844" y="5441"/>
                </a:lnTo>
                <a:lnTo>
                  <a:pt x="12844" y="20993"/>
                </a:lnTo>
                <a:lnTo>
                  <a:pt x="21600" y="17289"/>
                </a:lnTo>
                <a:lnTo>
                  <a:pt x="21600" y="1735"/>
                </a:lnTo>
                <a:close/>
                <a:moveTo>
                  <a:pt x="9325" y="5827"/>
                </a:moveTo>
                <a:lnTo>
                  <a:pt x="9325" y="21600"/>
                </a:lnTo>
                <a:lnTo>
                  <a:pt x="12275" y="21600"/>
                </a:lnTo>
                <a:lnTo>
                  <a:pt x="12275" y="5827"/>
                </a:lnTo>
                <a:lnTo>
                  <a:pt x="9325" y="5827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21081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B74B9-09A2-4562-9C89-599ED25BF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836" y="1319369"/>
            <a:ext cx="3236976" cy="4069080"/>
          </a:xfrm>
        </p:spPr>
        <p:txBody>
          <a:bodyPr>
            <a:normAutofit/>
          </a:bodyPr>
          <a:lstStyle/>
          <a:p>
            <a:pPr rtl="1"/>
            <a:r>
              <a:rPr lang="ar-KW" sz="4800" b="1" dirty="0"/>
              <a:t>التقييم المختصر</a:t>
            </a:r>
            <a:endParaRPr lang="en-US" sz="4800" b="1" dirty="0"/>
          </a:p>
        </p:txBody>
      </p:sp>
      <p:pic>
        <p:nvPicPr>
          <p:cNvPr id="5" name="Content Placeholder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35E18B4B-C394-4130-AE53-11BC6AAA0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689" t="42476" r="14297" b="43659"/>
          <a:stretch/>
        </p:blipFill>
        <p:spPr>
          <a:xfrm>
            <a:off x="4359965" y="3157330"/>
            <a:ext cx="7649950" cy="10171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F11DE7-463B-4FB1-81F2-058F152321D5}"/>
              </a:ext>
            </a:extLst>
          </p:cNvPr>
          <p:cNvSpPr txBox="1"/>
          <p:nvPr/>
        </p:nvSpPr>
        <p:spPr>
          <a:xfrm>
            <a:off x="5227984" y="2109665"/>
            <a:ext cx="678193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rtl="1"/>
            <a:r>
              <a:rPr lang="ar-KW" sz="2800" b="1" dirty="0"/>
              <a:t>ظللي (أ) إذا كانت العبارة صحيحة، و(ب) إذا كانت العبارة خاطئة:</a:t>
            </a:r>
            <a:endParaRPr lang="en-US" sz="28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E076E9A-8AA1-4F10-8322-18CFF47ADD69}"/>
              </a:ext>
            </a:extLst>
          </p:cNvPr>
          <p:cNvSpPr/>
          <p:nvPr/>
        </p:nvSpPr>
        <p:spPr>
          <a:xfrm>
            <a:off x="5570683" y="3511826"/>
            <a:ext cx="324679" cy="3776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9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صورة" descr="صورة"/>
          <p:cNvPicPr>
            <a:picLocks noChangeAspect="1"/>
          </p:cNvPicPr>
          <p:nvPr/>
        </p:nvPicPr>
        <p:blipFill>
          <a:blip r:embed="rId2"/>
          <a:srcRect r="86342"/>
          <a:stretch>
            <a:fillRect/>
          </a:stretch>
        </p:blipFill>
        <p:spPr>
          <a:xfrm>
            <a:off x="1150581" y="-133388"/>
            <a:ext cx="2423239" cy="7124875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مستطيل مستدير الزوايا"/>
          <p:cNvSpPr/>
          <p:nvPr/>
        </p:nvSpPr>
        <p:spPr>
          <a:xfrm>
            <a:off x="5135166" y="-6089"/>
            <a:ext cx="3166886" cy="1570571"/>
          </a:xfrm>
          <a:prstGeom prst="roundRect">
            <a:avLst>
              <a:gd name="adj" fmla="val 17816"/>
            </a:avLst>
          </a:prstGeom>
          <a:solidFill>
            <a:srgbClr val="FD800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01" name="شكل"/>
          <p:cNvSpPr/>
          <p:nvPr/>
        </p:nvSpPr>
        <p:spPr>
          <a:xfrm>
            <a:off x="5601479" y="411669"/>
            <a:ext cx="693181" cy="562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8703"/>
                </a:lnTo>
                <a:lnTo>
                  <a:pt x="0" y="17407"/>
                </a:lnTo>
                <a:cubicBezTo>
                  <a:pt x="7892" y="17407"/>
                  <a:pt x="10521" y="21600"/>
                  <a:pt x="10521" y="21600"/>
                </a:cubicBezTo>
                <a:lnTo>
                  <a:pt x="10521" y="13417"/>
                </a:lnTo>
                <a:lnTo>
                  <a:pt x="10521" y="5233"/>
                </a:lnTo>
                <a:cubicBezTo>
                  <a:pt x="10521" y="5233"/>
                  <a:pt x="7892" y="0"/>
                  <a:pt x="0" y="0"/>
                </a:cubicBezTo>
                <a:close/>
                <a:moveTo>
                  <a:pt x="21600" y="0"/>
                </a:moveTo>
                <a:cubicBezTo>
                  <a:pt x="13708" y="0"/>
                  <a:pt x="11079" y="5233"/>
                  <a:pt x="11079" y="5233"/>
                </a:cubicBezTo>
                <a:lnTo>
                  <a:pt x="11079" y="13417"/>
                </a:lnTo>
                <a:lnTo>
                  <a:pt x="11079" y="21600"/>
                </a:lnTo>
                <a:cubicBezTo>
                  <a:pt x="11079" y="21600"/>
                  <a:pt x="13708" y="17407"/>
                  <a:pt x="21600" y="17407"/>
                </a:cubicBezTo>
                <a:lnTo>
                  <a:pt x="21600" y="8703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02" name="مراجعة"/>
          <p:cNvSpPr txBox="1"/>
          <p:nvPr/>
        </p:nvSpPr>
        <p:spPr>
          <a:xfrm>
            <a:off x="6718921" y="386440"/>
            <a:ext cx="1114088" cy="6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516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الخاتمة</a:t>
            </a:r>
            <a:endParaRPr kumimoji="0" sz="3516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963D01D0-9DAF-4F47-ABFF-84FD8D0EAA19}"/>
              </a:ext>
            </a:extLst>
          </p:cNvPr>
          <p:cNvSpPr txBox="1">
            <a:spLocks/>
          </p:cNvSpPr>
          <p:nvPr/>
        </p:nvSpPr>
        <p:spPr>
          <a:xfrm>
            <a:off x="4116968" y="3636698"/>
            <a:ext cx="5841498" cy="1089149"/>
          </a:xfrm>
          <a:prstGeom prst="rect">
            <a:avLst/>
          </a:prstGeom>
        </p:spPr>
        <p:txBody>
          <a:bodyPr vert="horz" lIns="64294" tIns="32148" rIns="64294" bIns="32148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42915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086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  <a:sym typeface="Helvetica"/>
              </a:rPr>
              <a:t>ماذا تعلمنا اليوم؟</a:t>
            </a:r>
            <a:br>
              <a:rPr kumimoji="0" lang="ar-KW" sz="8086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  <a:sym typeface="Helvetica"/>
              </a:rPr>
            </a:br>
            <a:endParaRPr kumimoji="0" lang="ar-KW" sz="8086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mplified Arabic" panose="02020603050405020304" pitchFamily="18" charset="-78"/>
              <a:cs typeface="Simplified Arabic" panose="02020603050405020304" pitchFamily="18" charset="-78"/>
              <a:sym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التمهيد</a:t>
            </a:r>
          </a:p>
        </p:txBody>
      </p:sp>
    </p:spTree>
    <p:extLst>
      <p:ext uri="{BB962C8B-B14F-4D97-AF65-F5344CB8AC3E}">
        <p14:creationId xmlns:p14="http://schemas.microsoft.com/office/powerpoint/2010/main" val="4219161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Sustainability Hello Sticker by Expo 2020 Dubai">
            <a:extLst>
              <a:ext uri="{FF2B5EF4-FFF2-40B4-BE49-F238E27FC236}">
                <a16:creationId xmlns:a16="http://schemas.microsoft.com/office/drawing/2014/main" id="{0429E804-9BC2-4C8A-8373-C1F6E1C8AF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9229" y="2603749"/>
            <a:ext cx="4954606" cy="495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appy Girl Sticker by Expo 2020 Dubai">
            <a:extLst>
              <a:ext uri="{FF2B5EF4-FFF2-40B4-BE49-F238E27FC236}">
                <a16:creationId xmlns:a16="http://schemas.microsoft.com/office/drawing/2014/main" id="{05AA02AE-0F80-4E5D-A4E3-3AF0A67D75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120" y="3491144"/>
            <a:ext cx="3886963" cy="388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95476DD-1821-47BF-A31C-EFCDDC738FA1}"/>
              </a:ext>
            </a:extLst>
          </p:cNvPr>
          <p:cNvGrpSpPr/>
          <p:nvPr/>
        </p:nvGrpSpPr>
        <p:grpSpPr>
          <a:xfrm>
            <a:off x="8525152" y="1005462"/>
            <a:ext cx="2815920" cy="3171666"/>
            <a:chOff x="5524500" y="1076484"/>
            <a:chExt cx="2815920" cy="3171666"/>
          </a:xfrm>
        </p:grpSpPr>
        <p:pic>
          <p:nvPicPr>
            <p:cNvPr id="16" name="Picture 15" descr="Shape, circle&#10;&#10;Description automatically generated">
              <a:extLst>
                <a:ext uri="{FF2B5EF4-FFF2-40B4-BE49-F238E27FC236}">
                  <a16:creationId xmlns:a16="http://schemas.microsoft.com/office/drawing/2014/main" id="{53DB26ED-1C6A-4426-914C-CCF8DEFCA7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155"/>
            <a:stretch/>
          </p:blipFill>
          <p:spPr>
            <a:xfrm>
              <a:off x="5524500" y="2164478"/>
              <a:ext cx="2815920" cy="2083672"/>
            </a:xfrm>
            <a:prstGeom prst="rect">
              <a:avLst/>
            </a:prstGeom>
          </p:spPr>
        </p:pic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9F23C04C-0636-431A-9A0B-307A21B32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076484"/>
              <a:ext cx="1359024" cy="1087994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9FD1F458-ABE6-4746-8192-8677EA60516C}"/>
              </a:ext>
            </a:extLst>
          </p:cNvPr>
          <p:cNvSpPr/>
          <p:nvPr/>
        </p:nvSpPr>
        <p:spPr>
          <a:xfrm>
            <a:off x="3615774" y="1867485"/>
            <a:ext cx="501870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يلا نلعب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مع راشد والحيتان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7BE3AFD-CFEF-4896-8AB5-15C055326BA3}"/>
              </a:ext>
            </a:extLst>
          </p:cNvPr>
          <p:cNvSpPr/>
          <p:nvPr/>
        </p:nvSpPr>
        <p:spPr>
          <a:xfrm>
            <a:off x="6220774" y="4417417"/>
            <a:ext cx="57517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فكرة وتصميم: زينة المرزوقي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CD95D1-D83D-46BF-A3F3-58F57F24B0ED}"/>
              </a:ext>
            </a:extLst>
          </p:cNvPr>
          <p:cNvGrpSpPr/>
          <p:nvPr/>
        </p:nvGrpSpPr>
        <p:grpSpPr>
          <a:xfrm>
            <a:off x="1861930" y="687769"/>
            <a:ext cx="3591340" cy="1095964"/>
            <a:chOff x="1861930" y="687769"/>
            <a:chExt cx="3591340" cy="109596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37FD31C-8781-49EE-8605-515DE7E608E4}"/>
                </a:ext>
              </a:extLst>
            </p:cNvPr>
            <p:cNvSpPr/>
            <p:nvPr/>
          </p:nvSpPr>
          <p:spPr>
            <a:xfrm>
              <a:off x="1861930" y="868017"/>
              <a:ext cx="3591340" cy="915716"/>
            </a:xfrm>
            <a:prstGeom prst="rect">
              <a:avLst/>
            </a:prstGeom>
            <a:solidFill>
              <a:srgbClr val="C2E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94D9A36-FD08-40C8-AC8E-FD345A8EC256}"/>
                </a:ext>
              </a:extLst>
            </p:cNvPr>
            <p:cNvSpPr/>
            <p:nvPr/>
          </p:nvSpPr>
          <p:spPr>
            <a:xfrm>
              <a:off x="2100841" y="687769"/>
              <a:ext cx="934279" cy="915716"/>
            </a:xfrm>
            <a:prstGeom prst="rect">
              <a:avLst/>
            </a:prstGeom>
            <a:solidFill>
              <a:srgbClr val="C2E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DAB452B-F906-43C5-9212-E6880FCDCBA1}"/>
              </a:ext>
            </a:extLst>
          </p:cNvPr>
          <p:cNvSpPr/>
          <p:nvPr/>
        </p:nvSpPr>
        <p:spPr>
          <a:xfrm>
            <a:off x="7069894" y="4417417"/>
            <a:ext cx="4505880" cy="584775"/>
          </a:xfrm>
          <a:prstGeom prst="rect">
            <a:avLst/>
          </a:prstGeom>
          <a:solidFill>
            <a:srgbClr val="335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7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1AF685C-4798-47DE-9A18-824FAAD99C92}"/>
              </a:ext>
            </a:extLst>
          </p:cNvPr>
          <p:cNvSpPr/>
          <p:nvPr/>
        </p:nvSpPr>
        <p:spPr>
          <a:xfrm>
            <a:off x="410839" y="1260691"/>
            <a:ext cx="2748165" cy="2555643"/>
          </a:xfrm>
          <a:prstGeom prst="ellipse">
            <a:avLst/>
          </a:prstGeom>
          <a:solidFill>
            <a:srgbClr val="BEE7F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6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</a:t>
            </a:r>
            <a:endParaRPr lang="ar-AE" sz="6000" b="1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E5D4FB-7740-4808-B821-9DC018326336}"/>
              </a:ext>
            </a:extLst>
          </p:cNvPr>
          <p:cNvSpPr/>
          <p:nvPr/>
        </p:nvSpPr>
        <p:spPr>
          <a:xfrm>
            <a:off x="8845576" y="1260690"/>
            <a:ext cx="2748165" cy="2555643"/>
          </a:xfrm>
          <a:prstGeom prst="ellipse">
            <a:avLst/>
          </a:prstGeom>
          <a:solidFill>
            <a:srgbClr val="BEE7F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15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X2">
            <a:extLst>
              <a:ext uri="{FF2B5EF4-FFF2-40B4-BE49-F238E27FC236}">
                <a16:creationId xmlns:a16="http://schemas.microsoft.com/office/drawing/2014/main" id="{D9B4FE70-CA39-4206-98A1-1F4FE5D74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90" y="509207"/>
            <a:ext cx="1184345" cy="1502968"/>
          </a:xfrm>
          <a:prstGeom prst="rect">
            <a:avLst/>
          </a:prstGeom>
        </p:spPr>
      </p:pic>
      <p:pic>
        <p:nvPicPr>
          <p:cNvPr id="22" name="STAR">
            <a:extLst>
              <a:ext uri="{FF2B5EF4-FFF2-40B4-BE49-F238E27FC236}">
                <a16:creationId xmlns:a16="http://schemas.microsoft.com/office/drawing/2014/main" id="{037D829A-539E-4AF6-9983-9F6F24AC4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3433" y="408831"/>
            <a:ext cx="1450626" cy="152276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1EEA9C8-C0B0-4D1B-B6BA-8FB57C3F0186}"/>
              </a:ext>
            </a:extLst>
          </p:cNvPr>
          <p:cNvSpPr/>
          <p:nvPr/>
        </p:nvSpPr>
        <p:spPr>
          <a:xfrm>
            <a:off x="3313711" y="468339"/>
            <a:ext cx="5564577" cy="830997"/>
          </a:xfrm>
          <a:custGeom>
            <a:avLst/>
            <a:gdLst>
              <a:gd name="connsiteX0" fmla="*/ 0 w 5564577"/>
              <a:gd name="connsiteY0" fmla="*/ 0 h 830997"/>
              <a:gd name="connsiteX1" fmla="*/ 500812 w 5564577"/>
              <a:gd name="connsiteY1" fmla="*/ 0 h 830997"/>
              <a:gd name="connsiteX2" fmla="*/ 1112915 w 5564577"/>
              <a:gd name="connsiteY2" fmla="*/ 0 h 830997"/>
              <a:gd name="connsiteX3" fmla="*/ 1780665 w 5564577"/>
              <a:gd name="connsiteY3" fmla="*/ 0 h 830997"/>
              <a:gd name="connsiteX4" fmla="*/ 2225831 w 5564577"/>
              <a:gd name="connsiteY4" fmla="*/ 0 h 830997"/>
              <a:gd name="connsiteX5" fmla="*/ 2726643 w 5564577"/>
              <a:gd name="connsiteY5" fmla="*/ 0 h 830997"/>
              <a:gd name="connsiteX6" fmla="*/ 3394392 w 5564577"/>
              <a:gd name="connsiteY6" fmla="*/ 0 h 830997"/>
              <a:gd name="connsiteX7" fmla="*/ 3895204 w 5564577"/>
              <a:gd name="connsiteY7" fmla="*/ 0 h 830997"/>
              <a:gd name="connsiteX8" fmla="*/ 4451662 w 5564577"/>
              <a:gd name="connsiteY8" fmla="*/ 0 h 830997"/>
              <a:gd name="connsiteX9" fmla="*/ 5564577 w 5564577"/>
              <a:gd name="connsiteY9" fmla="*/ 0 h 830997"/>
              <a:gd name="connsiteX10" fmla="*/ 5564577 w 5564577"/>
              <a:gd name="connsiteY10" fmla="*/ 407189 h 830997"/>
              <a:gd name="connsiteX11" fmla="*/ 5564577 w 5564577"/>
              <a:gd name="connsiteY11" fmla="*/ 830997 h 830997"/>
              <a:gd name="connsiteX12" fmla="*/ 5175057 w 5564577"/>
              <a:gd name="connsiteY12" fmla="*/ 830997 h 830997"/>
              <a:gd name="connsiteX13" fmla="*/ 4507307 w 5564577"/>
              <a:gd name="connsiteY13" fmla="*/ 830997 h 830997"/>
              <a:gd name="connsiteX14" fmla="*/ 3950850 w 5564577"/>
              <a:gd name="connsiteY14" fmla="*/ 830997 h 830997"/>
              <a:gd name="connsiteX15" fmla="*/ 3450038 w 5564577"/>
              <a:gd name="connsiteY15" fmla="*/ 830997 h 830997"/>
              <a:gd name="connsiteX16" fmla="*/ 2837934 w 5564577"/>
              <a:gd name="connsiteY16" fmla="*/ 830997 h 830997"/>
              <a:gd name="connsiteX17" fmla="*/ 2170185 w 5564577"/>
              <a:gd name="connsiteY17" fmla="*/ 830997 h 830997"/>
              <a:gd name="connsiteX18" fmla="*/ 1558082 w 5564577"/>
              <a:gd name="connsiteY18" fmla="*/ 830997 h 830997"/>
              <a:gd name="connsiteX19" fmla="*/ 1168561 w 5564577"/>
              <a:gd name="connsiteY19" fmla="*/ 830997 h 830997"/>
              <a:gd name="connsiteX20" fmla="*/ 556458 w 5564577"/>
              <a:gd name="connsiteY20" fmla="*/ 830997 h 830997"/>
              <a:gd name="connsiteX21" fmla="*/ 0 w 5564577"/>
              <a:gd name="connsiteY21" fmla="*/ 830997 h 830997"/>
              <a:gd name="connsiteX22" fmla="*/ 0 w 5564577"/>
              <a:gd name="connsiteY22" fmla="*/ 440428 h 830997"/>
              <a:gd name="connsiteX23" fmla="*/ 0 w 5564577"/>
              <a:gd name="connsiteY23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64577" h="830997" fill="none" extrusionOk="0">
                <a:moveTo>
                  <a:pt x="0" y="0"/>
                </a:moveTo>
                <a:cubicBezTo>
                  <a:pt x="203383" y="-23794"/>
                  <a:pt x="304065" y="15098"/>
                  <a:pt x="500812" y="0"/>
                </a:cubicBezTo>
                <a:cubicBezTo>
                  <a:pt x="697559" y="-15098"/>
                  <a:pt x="912257" y="44966"/>
                  <a:pt x="1112915" y="0"/>
                </a:cubicBezTo>
                <a:cubicBezTo>
                  <a:pt x="1313573" y="-44966"/>
                  <a:pt x="1611438" y="40871"/>
                  <a:pt x="1780665" y="0"/>
                </a:cubicBezTo>
                <a:cubicBezTo>
                  <a:pt x="1949892" y="-40871"/>
                  <a:pt x="2084550" y="23951"/>
                  <a:pt x="2225831" y="0"/>
                </a:cubicBezTo>
                <a:cubicBezTo>
                  <a:pt x="2367112" y="-23951"/>
                  <a:pt x="2576694" y="20502"/>
                  <a:pt x="2726643" y="0"/>
                </a:cubicBezTo>
                <a:cubicBezTo>
                  <a:pt x="2876592" y="-20502"/>
                  <a:pt x="3253527" y="38196"/>
                  <a:pt x="3394392" y="0"/>
                </a:cubicBezTo>
                <a:cubicBezTo>
                  <a:pt x="3535257" y="-38196"/>
                  <a:pt x="3792605" y="11000"/>
                  <a:pt x="3895204" y="0"/>
                </a:cubicBezTo>
                <a:cubicBezTo>
                  <a:pt x="3997803" y="-11000"/>
                  <a:pt x="4336820" y="21388"/>
                  <a:pt x="4451662" y="0"/>
                </a:cubicBezTo>
                <a:cubicBezTo>
                  <a:pt x="4566504" y="-21388"/>
                  <a:pt x="5091406" y="71562"/>
                  <a:pt x="5564577" y="0"/>
                </a:cubicBezTo>
                <a:cubicBezTo>
                  <a:pt x="5570127" y="127988"/>
                  <a:pt x="5552657" y="313717"/>
                  <a:pt x="5564577" y="407189"/>
                </a:cubicBezTo>
                <a:cubicBezTo>
                  <a:pt x="5576497" y="500661"/>
                  <a:pt x="5521304" y="717537"/>
                  <a:pt x="5564577" y="830997"/>
                </a:cubicBezTo>
                <a:cubicBezTo>
                  <a:pt x="5459148" y="866371"/>
                  <a:pt x="5280584" y="822616"/>
                  <a:pt x="5175057" y="830997"/>
                </a:cubicBezTo>
                <a:cubicBezTo>
                  <a:pt x="5069530" y="839378"/>
                  <a:pt x="4785731" y="768922"/>
                  <a:pt x="4507307" y="830997"/>
                </a:cubicBezTo>
                <a:cubicBezTo>
                  <a:pt x="4228883" y="893072"/>
                  <a:pt x="4126755" y="772483"/>
                  <a:pt x="3950850" y="830997"/>
                </a:cubicBezTo>
                <a:cubicBezTo>
                  <a:pt x="3774945" y="889511"/>
                  <a:pt x="3693755" y="824570"/>
                  <a:pt x="3450038" y="830997"/>
                </a:cubicBezTo>
                <a:cubicBezTo>
                  <a:pt x="3206321" y="837424"/>
                  <a:pt x="3093801" y="777783"/>
                  <a:pt x="2837934" y="830997"/>
                </a:cubicBezTo>
                <a:cubicBezTo>
                  <a:pt x="2582067" y="884211"/>
                  <a:pt x="2392954" y="799466"/>
                  <a:pt x="2170185" y="830997"/>
                </a:cubicBezTo>
                <a:cubicBezTo>
                  <a:pt x="1947416" y="862528"/>
                  <a:pt x="1772478" y="770911"/>
                  <a:pt x="1558082" y="830997"/>
                </a:cubicBezTo>
                <a:cubicBezTo>
                  <a:pt x="1343686" y="891083"/>
                  <a:pt x="1346516" y="801287"/>
                  <a:pt x="1168561" y="830997"/>
                </a:cubicBezTo>
                <a:cubicBezTo>
                  <a:pt x="990606" y="860707"/>
                  <a:pt x="790401" y="791954"/>
                  <a:pt x="556458" y="830997"/>
                </a:cubicBezTo>
                <a:cubicBezTo>
                  <a:pt x="322515" y="870040"/>
                  <a:pt x="260340" y="821302"/>
                  <a:pt x="0" y="830997"/>
                </a:cubicBezTo>
                <a:cubicBezTo>
                  <a:pt x="-1426" y="650361"/>
                  <a:pt x="20294" y="623850"/>
                  <a:pt x="0" y="440428"/>
                </a:cubicBezTo>
                <a:cubicBezTo>
                  <a:pt x="-20294" y="257006"/>
                  <a:pt x="30852" y="178768"/>
                  <a:pt x="0" y="0"/>
                </a:cubicBezTo>
                <a:close/>
              </a:path>
              <a:path w="5564577" h="830997" stroke="0" extrusionOk="0">
                <a:moveTo>
                  <a:pt x="0" y="0"/>
                </a:moveTo>
                <a:cubicBezTo>
                  <a:pt x="89596" y="-3612"/>
                  <a:pt x="297685" y="24941"/>
                  <a:pt x="389520" y="0"/>
                </a:cubicBezTo>
                <a:cubicBezTo>
                  <a:pt x="481355" y="-24941"/>
                  <a:pt x="709720" y="258"/>
                  <a:pt x="945978" y="0"/>
                </a:cubicBezTo>
                <a:cubicBezTo>
                  <a:pt x="1182236" y="-258"/>
                  <a:pt x="1308101" y="72341"/>
                  <a:pt x="1613727" y="0"/>
                </a:cubicBezTo>
                <a:cubicBezTo>
                  <a:pt x="1919353" y="-72341"/>
                  <a:pt x="1924890" y="1485"/>
                  <a:pt x="2114539" y="0"/>
                </a:cubicBezTo>
                <a:cubicBezTo>
                  <a:pt x="2304188" y="-1485"/>
                  <a:pt x="2389191" y="37944"/>
                  <a:pt x="2615351" y="0"/>
                </a:cubicBezTo>
                <a:cubicBezTo>
                  <a:pt x="2841511" y="-37944"/>
                  <a:pt x="2956814" y="41497"/>
                  <a:pt x="3227455" y="0"/>
                </a:cubicBezTo>
                <a:cubicBezTo>
                  <a:pt x="3498096" y="-41497"/>
                  <a:pt x="3426168" y="21509"/>
                  <a:pt x="3616975" y="0"/>
                </a:cubicBezTo>
                <a:cubicBezTo>
                  <a:pt x="3807782" y="-21509"/>
                  <a:pt x="3956518" y="45836"/>
                  <a:pt x="4173433" y="0"/>
                </a:cubicBezTo>
                <a:cubicBezTo>
                  <a:pt x="4390348" y="-45836"/>
                  <a:pt x="4544115" y="52401"/>
                  <a:pt x="4841182" y="0"/>
                </a:cubicBezTo>
                <a:cubicBezTo>
                  <a:pt x="5138249" y="-52401"/>
                  <a:pt x="5250349" y="76014"/>
                  <a:pt x="5564577" y="0"/>
                </a:cubicBezTo>
                <a:cubicBezTo>
                  <a:pt x="5592777" y="203423"/>
                  <a:pt x="5558072" y="216744"/>
                  <a:pt x="5564577" y="407189"/>
                </a:cubicBezTo>
                <a:cubicBezTo>
                  <a:pt x="5571082" y="597634"/>
                  <a:pt x="5553760" y="665036"/>
                  <a:pt x="5564577" y="830997"/>
                </a:cubicBezTo>
                <a:cubicBezTo>
                  <a:pt x="5435375" y="834957"/>
                  <a:pt x="5238466" y="780140"/>
                  <a:pt x="4952474" y="830997"/>
                </a:cubicBezTo>
                <a:cubicBezTo>
                  <a:pt x="4666482" y="881854"/>
                  <a:pt x="4723042" y="786628"/>
                  <a:pt x="4507307" y="830997"/>
                </a:cubicBezTo>
                <a:cubicBezTo>
                  <a:pt x="4291572" y="875366"/>
                  <a:pt x="4128716" y="769618"/>
                  <a:pt x="3950850" y="830997"/>
                </a:cubicBezTo>
                <a:cubicBezTo>
                  <a:pt x="3772984" y="892376"/>
                  <a:pt x="3660728" y="796133"/>
                  <a:pt x="3450038" y="830997"/>
                </a:cubicBezTo>
                <a:cubicBezTo>
                  <a:pt x="3239348" y="865861"/>
                  <a:pt x="3188556" y="824183"/>
                  <a:pt x="3060517" y="830997"/>
                </a:cubicBezTo>
                <a:cubicBezTo>
                  <a:pt x="2932478" y="837811"/>
                  <a:pt x="2709599" y="823460"/>
                  <a:pt x="2392768" y="830997"/>
                </a:cubicBezTo>
                <a:cubicBezTo>
                  <a:pt x="2075937" y="838534"/>
                  <a:pt x="2111146" y="813947"/>
                  <a:pt x="2003248" y="830997"/>
                </a:cubicBezTo>
                <a:cubicBezTo>
                  <a:pt x="1895350" y="848047"/>
                  <a:pt x="1732816" y="830892"/>
                  <a:pt x="1502436" y="830997"/>
                </a:cubicBezTo>
                <a:cubicBezTo>
                  <a:pt x="1272056" y="831102"/>
                  <a:pt x="1168377" y="783932"/>
                  <a:pt x="890332" y="830997"/>
                </a:cubicBezTo>
                <a:cubicBezTo>
                  <a:pt x="612287" y="878062"/>
                  <a:pt x="226928" y="758837"/>
                  <a:pt x="0" y="830997"/>
                </a:cubicBezTo>
                <a:cubicBezTo>
                  <a:pt x="-19600" y="750433"/>
                  <a:pt x="9535" y="580671"/>
                  <a:pt x="0" y="440428"/>
                </a:cubicBezTo>
                <a:cubicBezTo>
                  <a:pt x="-9535" y="300185"/>
                  <a:pt x="31464" y="14318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067728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Janna LT" panose="01000000000000000000" pitchFamily="2" charset="-78"/>
                <a:cs typeface="Janna LT" panose="01000000000000000000" pitchFamily="2" charset="-78"/>
              </a:rPr>
              <a:t>5 × 3 =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anna LT" panose="01000000000000000000" pitchFamily="2" charset="-78"/>
              <a:cs typeface="Janna LT" panose="01000000000000000000" pitchFamily="2" charset="-78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6EAF5313-0774-454E-94D7-BAE54D2270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45" y="4291774"/>
            <a:ext cx="4038481" cy="2329448"/>
          </a:xfrm>
          <a:prstGeom prst="rect">
            <a:avLst/>
          </a:prstGeom>
        </p:spPr>
      </p:pic>
      <p:pic>
        <p:nvPicPr>
          <p:cNvPr id="36" name="Picture 35" descr="Shape, circle&#10;&#10;Description automatically generated">
            <a:extLst>
              <a:ext uri="{FF2B5EF4-FFF2-40B4-BE49-F238E27FC236}">
                <a16:creationId xmlns:a16="http://schemas.microsoft.com/office/drawing/2014/main" id="{37B8625A-2147-49D7-B2A1-FE8F7C968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45" y="2902348"/>
            <a:ext cx="3510240" cy="371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13" grpId="0" animBg="1"/>
      <p:bldP spid="13" grpId="1" animBg="1"/>
      <p:bldP spid="13" grpId="2" animBg="1"/>
      <p:bldP spid="2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1AF685C-4798-47DE-9A18-824FAAD99C92}"/>
              </a:ext>
            </a:extLst>
          </p:cNvPr>
          <p:cNvSpPr/>
          <p:nvPr/>
        </p:nvSpPr>
        <p:spPr>
          <a:xfrm>
            <a:off x="9104261" y="1288404"/>
            <a:ext cx="2748165" cy="2555643"/>
          </a:xfrm>
          <a:prstGeom prst="ellipse">
            <a:avLst/>
          </a:prstGeom>
          <a:solidFill>
            <a:srgbClr val="BEE7F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6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12</a:t>
            </a:r>
            <a:endParaRPr lang="ar-AE" sz="6000" b="1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E5D4FB-7740-4808-B821-9DC018326336}"/>
              </a:ext>
            </a:extLst>
          </p:cNvPr>
          <p:cNvSpPr/>
          <p:nvPr/>
        </p:nvSpPr>
        <p:spPr>
          <a:xfrm>
            <a:off x="339574" y="1288404"/>
            <a:ext cx="2748165" cy="2555643"/>
          </a:xfrm>
          <a:prstGeom prst="ellipse">
            <a:avLst/>
          </a:prstGeom>
          <a:solidFill>
            <a:srgbClr val="BEE7F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6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16</a:t>
            </a:r>
            <a:endParaRPr lang="ar-AE" sz="6000" b="1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15" name="X2">
            <a:extLst>
              <a:ext uri="{FF2B5EF4-FFF2-40B4-BE49-F238E27FC236}">
                <a16:creationId xmlns:a16="http://schemas.microsoft.com/office/drawing/2014/main" id="{D9B4FE70-CA39-4206-98A1-1F4FE5D74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170" y="468339"/>
            <a:ext cx="1184345" cy="1502968"/>
          </a:xfrm>
          <a:prstGeom prst="rect">
            <a:avLst/>
          </a:prstGeom>
        </p:spPr>
      </p:pic>
      <p:pic>
        <p:nvPicPr>
          <p:cNvPr id="22" name="STAR">
            <a:extLst>
              <a:ext uri="{FF2B5EF4-FFF2-40B4-BE49-F238E27FC236}">
                <a16:creationId xmlns:a16="http://schemas.microsoft.com/office/drawing/2014/main" id="{037D829A-539E-4AF6-9983-9F6F24AC4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343" y="448539"/>
            <a:ext cx="1450626" cy="152276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1EEA9C8-C0B0-4D1B-B6BA-8FB57C3F0186}"/>
              </a:ext>
            </a:extLst>
          </p:cNvPr>
          <p:cNvSpPr/>
          <p:nvPr/>
        </p:nvSpPr>
        <p:spPr>
          <a:xfrm>
            <a:off x="3313711" y="468339"/>
            <a:ext cx="5564577" cy="830997"/>
          </a:xfrm>
          <a:custGeom>
            <a:avLst/>
            <a:gdLst>
              <a:gd name="connsiteX0" fmla="*/ 0 w 5564577"/>
              <a:gd name="connsiteY0" fmla="*/ 0 h 830997"/>
              <a:gd name="connsiteX1" fmla="*/ 500812 w 5564577"/>
              <a:gd name="connsiteY1" fmla="*/ 0 h 830997"/>
              <a:gd name="connsiteX2" fmla="*/ 1112915 w 5564577"/>
              <a:gd name="connsiteY2" fmla="*/ 0 h 830997"/>
              <a:gd name="connsiteX3" fmla="*/ 1780665 w 5564577"/>
              <a:gd name="connsiteY3" fmla="*/ 0 h 830997"/>
              <a:gd name="connsiteX4" fmla="*/ 2225831 w 5564577"/>
              <a:gd name="connsiteY4" fmla="*/ 0 h 830997"/>
              <a:gd name="connsiteX5" fmla="*/ 2726643 w 5564577"/>
              <a:gd name="connsiteY5" fmla="*/ 0 h 830997"/>
              <a:gd name="connsiteX6" fmla="*/ 3394392 w 5564577"/>
              <a:gd name="connsiteY6" fmla="*/ 0 h 830997"/>
              <a:gd name="connsiteX7" fmla="*/ 3895204 w 5564577"/>
              <a:gd name="connsiteY7" fmla="*/ 0 h 830997"/>
              <a:gd name="connsiteX8" fmla="*/ 4451662 w 5564577"/>
              <a:gd name="connsiteY8" fmla="*/ 0 h 830997"/>
              <a:gd name="connsiteX9" fmla="*/ 5564577 w 5564577"/>
              <a:gd name="connsiteY9" fmla="*/ 0 h 830997"/>
              <a:gd name="connsiteX10" fmla="*/ 5564577 w 5564577"/>
              <a:gd name="connsiteY10" fmla="*/ 407189 h 830997"/>
              <a:gd name="connsiteX11" fmla="*/ 5564577 w 5564577"/>
              <a:gd name="connsiteY11" fmla="*/ 830997 h 830997"/>
              <a:gd name="connsiteX12" fmla="*/ 5175057 w 5564577"/>
              <a:gd name="connsiteY12" fmla="*/ 830997 h 830997"/>
              <a:gd name="connsiteX13" fmla="*/ 4507307 w 5564577"/>
              <a:gd name="connsiteY13" fmla="*/ 830997 h 830997"/>
              <a:gd name="connsiteX14" fmla="*/ 3950850 w 5564577"/>
              <a:gd name="connsiteY14" fmla="*/ 830997 h 830997"/>
              <a:gd name="connsiteX15" fmla="*/ 3450038 w 5564577"/>
              <a:gd name="connsiteY15" fmla="*/ 830997 h 830997"/>
              <a:gd name="connsiteX16" fmla="*/ 2837934 w 5564577"/>
              <a:gd name="connsiteY16" fmla="*/ 830997 h 830997"/>
              <a:gd name="connsiteX17" fmla="*/ 2170185 w 5564577"/>
              <a:gd name="connsiteY17" fmla="*/ 830997 h 830997"/>
              <a:gd name="connsiteX18" fmla="*/ 1558082 w 5564577"/>
              <a:gd name="connsiteY18" fmla="*/ 830997 h 830997"/>
              <a:gd name="connsiteX19" fmla="*/ 1168561 w 5564577"/>
              <a:gd name="connsiteY19" fmla="*/ 830997 h 830997"/>
              <a:gd name="connsiteX20" fmla="*/ 556458 w 5564577"/>
              <a:gd name="connsiteY20" fmla="*/ 830997 h 830997"/>
              <a:gd name="connsiteX21" fmla="*/ 0 w 5564577"/>
              <a:gd name="connsiteY21" fmla="*/ 830997 h 830997"/>
              <a:gd name="connsiteX22" fmla="*/ 0 w 5564577"/>
              <a:gd name="connsiteY22" fmla="*/ 440428 h 830997"/>
              <a:gd name="connsiteX23" fmla="*/ 0 w 5564577"/>
              <a:gd name="connsiteY23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64577" h="830997" fill="none" extrusionOk="0">
                <a:moveTo>
                  <a:pt x="0" y="0"/>
                </a:moveTo>
                <a:cubicBezTo>
                  <a:pt x="203383" y="-23794"/>
                  <a:pt x="304065" y="15098"/>
                  <a:pt x="500812" y="0"/>
                </a:cubicBezTo>
                <a:cubicBezTo>
                  <a:pt x="697559" y="-15098"/>
                  <a:pt x="912257" y="44966"/>
                  <a:pt x="1112915" y="0"/>
                </a:cubicBezTo>
                <a:cubicBezTo>
                  <a:pt x="1313573" y="-44966"/>
                  <a:pt x="1611438" y="40871"/>
                  <a:pt x="1780665" y="0"/>
                </a:cubicBezTo>
                <a:cubicBezTo>
                  <a:pt x="1949892" y="-40871"/>
                  <a:pt x="2084550" y="23951"/>
                  <a:pt x="2225831" y="0"/>
                </a:cubicBezTo>
                <a:cubicBezTo>
                  <a:pt x="2367112" y="-23951"/>
                  <a:pt x="2576694" y="20502"/>
                  <a:pt x="2726643" y="0"/>
                </a:cubicBezTo>
                <a:cubicBezTo>
                  <a:pt x="2876592" y="-20502"/>
                  <a:pt x="3253527" y="38196"/>
                  <a:pt x="3394392" y="0"/>
                </a:cubicBezTo>
                <a:cubicBezTo>
                  <a:pt x="3535257" y="-38196"/>
                  <a:pt x="3792605" y="11000"/>
                  <a:pt x="3895204" y="0"/>
                </a:cubicBezTo>
                <a:cubicBezTo>
                  <a:pt x="3997803" y="-11000"/>
                  <a:pt x="4336820" y="21388"/>
                  <a:pt x="4451662" y="0"/>
                </a:cubicBezTo>
                <a:cubicBezTo>
                  <a:pt x="4566504" y="-21388"/>
                  <a:pt x="5091406" y="71562"/>
                  <a:pt x="5564577" y="0"/>
                </a:cubicBezTo>
                <a:cubicBezTo>
                  <a:pt x="5570127" y="127988"/>
                  <a:pt x="5552657" y="313717"/>
                  <a:pt x="5564577" y="407189"/>
                </a:cubicBezTo>
                <a:cubicBezTo>
                  <a:pt x="5576497" y="500661"/>
                  <a:pt x="5521304" y="717537"/>
                  <a:pt x="5564577" y="830997"/>
                </a:cubicBezTo>
                <a:cubicBezTo>
                  <a:pt x="5459148" y="866371"/>
                  <a:pt x="5280584" y="822616"/>
                  <a:pt x="5175057" y="830997"/>
                </a:cubicBezTo>
                <a:cubicBezTo>
                  <a:pt x="5069530" y="839378"/>
                  <a:pt x="4785731" y="768922"/>
                  <a:pt x="4507307" y="830997"/>
                </a:cubicBezTo>
                <a:cubicBezTo>
                  <a:pt x="4228883" y="893072"/>
                  <a:pt x="4126755" y="772483"/>
                  <a:pt x="3950850" y="830997"/>
                </a:cubicBezTo>
                <a:cubicBezTo>
                  <a:pt x="3774945" y="889511"/>
                  <a:pt x="3693755" y="824570"/>
                  <a:pt x="3450038" y="830997"/>
                </a:cubicBezTo>
                <a:cubicBezTo>
                  <a:pt x="3206321" y="837424"/>
                  <a:pt x="3093801" y="777783"/>
                  <a:pt x="2837934" y="830997"/>
                </a:cubicBezTo>
                <a:cubicBezTo>
                  <a:pt x="2582067" y="884211"/>
                  <a:pt x="2392954" y="799466"/>
                  <a:pt x="2170185" y="830997"/>
                </a:cubicBezTo>
                <a:cubicBezTo>
                  <a:pt x="1947416" y="862528"/>
                  <a:pt x="1772478" y="770911"/>
                  <a:pt x="1558082" y="830997"/>
                </a:cubicBezTo>
                <a:cubicBezTo>
                  <a:pt x="1343686" y="891083"/>
                  <a:pt x="1346516" y="801287"/>
                  <a:pt x="1168561" y="830997"/>
                </a:cubicBezTo>
                <a:cubicBezTo>
                  <a:pt x="990606" y="860707"/>
                  <a:pt x="790401" y="791954"/>
                  <a:pt x="556458" y="830997"/>
                </a:cubicBezTo>
                <a:cubicBezTo>
                  <a:pt x="322515" y="870040"/>
                  <a:pt x="260340" y="821302"/>
                  <a:pt x="0" y="830997"/>
                </a:cubicBezTo>
                <a:cubicBezTo>
                  <a:pt x="-1426" y="650361"/>
                  <a:pt x="20294" y="623850"/>
                  <a:pt x="0" y="440428"/>
                </a:cubicBezTo>
                <a:cubicBezTo>
                  <a:pt x="-20294" y="257006"/>
                  <a:pt x="30852" y="178768"/>
                  <a:pt x="0" y="0"/>
                </a:cubicBezTo>
                <a:close/>
              </a:path>
              <a:path w="5564577" h="830997" stroke="0" extrusionOk="0">
                <a:moveTo>
                  <a:pt x="0" y="0"/>
                </a:moveTo>
                <a:cubicBezTo>
                  <a:pt x="89596" y="-3612"/>
                  <a:pt x="297685" y="24941"/>
                  <a:pt x="389520" y="0"/>
                </a:cubicBezTo>
                <a:cubicBezTo>
                  <a:pt x="481355" y="-24941"/>
                  <a:pt x="709720" y="258"/>
                  <a:pt x="945978" y="0"/>
                </a:cubicBezTo>
                <a:cubicBezTo>
                  <a:pt x="1182236" y="-258"/>
                  <a:pt x="1308101" y="72341"/>
                  <a:pt x="1613727" y="0"/>
                </a:cubicBezTo>
                <a:cubicBezTo>
                  <a:pt x="1919353" y="-72341"/>
                  <a:pt x="1924890" y="1485"/>
                  <a:pt x="2114539" y="0"/>
                </a:cubicBezTo>
                <a:cubicBezTo>
                  <a:pt x="2304188" y="-1485"/>
                  <a:pt x="2389191" y="37944"/>
                  <a:pt x="2615351" y="0"/>
                </a:cubicBezTo>
                <a:cubicBezTo>
                  <a:pt x="2841511" y="-37944"/>
                  <a:pt x="2956814" y="41497"/>
                  <a:pt x="3227455" y="0"/>
                </a:cubicBezTo>
                <a:cubicBezTo>
                  <a:pt x="3498096" y="-41497"/>
                  <a:pt x="3426168" y="21509"/>
                  <a:pt x="3616975" y="0"/>
                </a:cubicBezTo>
                <a:cubicBezTo>
                  <a:pt x="3807782" y="-21509"/>
                  <a:pt x="3956518" y="45836"/>
                  <a:pt x="4173433" y="0"/>
                </a:cubicBezTo>
                <a:cubicBezTo>
                  <a:pt x="4390348" y="-45836"/>
                  <a:pt x="4544115" y="52401"/>
                  <a:pt x="4841182" y="0"/>
                </a:cubicBezTo>
                <a:cubicBezTo>
                  <a:pt x="5138249" y="-52401"/>
                  <a:pt x="5250349" y="76014"/>
                  <a:pt x="5564577" y="0"/>
                </a:cubicBezTo>
                <a:cubicBezTo>
                  <a:pt x="5592777" y="203423"/>
                  <a:pt x="5558072" y="216744"/>
                  <a:pt x="5564577" y="407189"/>
                </a:cubicBezTo>
                <a:cubicBezTo>
                  <a:pt x="5571082" y="597634"/>
                  <a:pt x="5553760" y="665036"/>
                  <a:pt x="5564577" y="830997"/>
                </a:cubicBezTo>
                <a:cubicBezTo>
                  <a:pt x="5435375" y="834957"/>
                  <a:pt x="5238466" y="780140"/>
                  <a:pt x="4952474" y="830997"/>
                </a:cubicBezTo>
                <a:cubicBezTo>
                  <a:pt x="4666482" y="881854"/>
                  <a:pt x="4723042" y="786628"/>
                  <a:pt x="4507307" y="830997"/>
                </a:cubicBezTo>
                <a:cubicBezTo>
                  <a:pt x="4291572" y="875366"/>
                  <a:pt x="4128716" y="769618"/>
                  <a:pt x="3950850" y="830997"/>
                </a:cubicBezTo>
                <a:cubicBezTo>
                  <a:pt x="3772984" y="892376"/>
                  <a:pt x="3660728" y="796133"/>
                  <a:pt x="3450038" y="830997"/>
                </a:cubicBezTo>
                <a:cubicBezTo>
                  <a:pt x="3239348" y="865861"/>
                  <a:pt x="3188556" y="824183"/>
                  <a:pt x="3060517" y="830997"/>
                </a:cubicBezTo>
                <a:cubicBezTo>
                  <a:pt x="2932478" y="837811"/>
                  <a:pt x="2709599" y="823460"/>
                  <a:pt x="2392768" y="830997"/>
                </a:cubicBezTo>
                <a:cubicBezTo>
                  <a:pt x="2075937" y="838534"/>
                  <a:pt x="2111146" y="813947"/>
                  <a:pt x="2003248" y="830997"/>
                </a:cubicBezTo>
                <a:cubicBezTo>
                  <a:pt x="1895350" y="848047"/>
                  <a:pt x="1732816" y="830892"/>
                  <a:pt x="1502436" y="830997"/>
                </a:cubicBezTo>
                <a:cubicBezTo>
                  <a:pt x="1272056" y="831102"/>
                  <a:pt x="1168377" y="783932"/>
                  <a:pt x="890332" y="830997"/>
                </a:cubicBezTo>
                <a:cubicBezTo>
                  <a:pt x="612287" y="878062"/>
                  <a:pt x="226928" y="758837"/>
                  <a:pt x="0" y="830997"/>
                </a:cubicBezTo>
                <a:cubicBezTo>
                  <a:pt x="-19600" y="750433"/>
                  <a:pt x="9535" y="580671"/>
                  <a:pt x="0" y="440428"/>
                </a:cubicBezTo>
                <a:cubicBezTo>
                  <a:pt x="-9535" y="300185"/>
                  <a:pt x="31464" y="14318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067728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Janna LT" panose="01000000000000000000" pitchFamily="2" charset="-78"/>
                <a:cs typeface="Janna LT" panose="01000000000000000000" pitchFamily="2" charset="-78"/>
              </a:rPr>
              <a:t>4 × 4 =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Janna LT" panose="01000000000000000000" pitchFamily="2" charset="-78"/>
              <a:cs typeface="Janna LT" panose="01000000000000000000" pitchFamily="2" charset="-78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6EAF5313-0774-454E-94D7-BAE54D2270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45" y="4291774"/>
            <a:ext cx="4038481" cy="2329448"/>
          </a:xfrm>
          <a:prstGeom prst="rect">
            <a:avLst/>
          </a:prstGeom>
        </p:spPr>
      </p:pic>
      <p:pic>
        <p:nvPicPr>
          <p:cNvPr id="36" name="Picture 35" descr="Shape, circle&#10;&#10;Description automatically generated">
            <a:extLst>
              <a:ext uri="{FF2B5EF4-FFF2-40B4-BE49-F238E27FC236}">
                <a16:creationId xmlns:a16="http://schemas.microsoft.com/office/drawing/2014/main" id="{37B8625A-2147-49D7-B2A1-FE8F7C968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45" y="2902348"/>
            <a:ext cx="3510240" cy="371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1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13" grpId="0" animBg="1"/>
      <p:bldP spid="13" grpId="1" animBg="1"/>
      <p:bldP spid="13" grpId="2" animBg="1"/>
      <p:bldP spid="2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1AF685C-4798-47DE-9A18-824FAAD99C92}"/>
              </a:ext>
            </a:extLst>
          </p:cNvPr>
          <p:cNvSpPr/>
          <p:nvPr/>
        </p:nvSpPr>
        <p:spPr>
          <a:xfrm>
            <a:off x="9104261" y="1288404"/>
            <a:ext cx="2748165" cy="2555643"/>
          </a:xfrm>
          <a:prstGeom prst="ellipse">
            <a:avLst/>
          </a:prstGeom>
          <a:solidFill>
            <a:srgbClr val="BEE7F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6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15</a:t>
            </a:r>
            <a:endParaRPr lang="ar-AE" sz="6000" b="1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E5D4FB-7740-4808-B821-9DC018326336}"/>
              </a:ext>
            </a:extLst>
          </p:cNvPr>
          <p:cNvSpPr/>
          <p:nvPr/>
        </p:nvSpPr>
        <p:spPr>
          <a:xfrm>
            <a:off x="339574" y="1288404"/>
            <a:ext cx="2748165" cy="2555643"/>
          </a:xfrm>
          <a:prstGeom prst="ellipse">
            <a:avLst/>
          </a:prstGeom>
          <a:solidFill>
            <a:srgbClr val="BEE7F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6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54</a:t>
            </a:r>
            <a:endParaRPr kumimoji="0" lang="ar-AE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15" name="X2">
            <a:extLst>
              <a:ext uri="{FF2B5EF4-FFF2-40B4-BE49-F238E27FC236}">
                <a16:creationId xmlns:a16="http://schemas.microsoft.com/office/drawing/2014/main" id="{D9B4FE70-CA39-4206-98A1-1F4FE5D74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170" y="468339"/>
            <a:ext cx="1184345" cy="1502968"/>
          </a:xfrm>
          <a:prstGeom prst="rect">
            <a:avLst/>
          </a:prstGeom>
        </p:spPr>
      </p:pic>
      <p:pic>
        <p:nvPicPr>
          <p:cNvPr id="22" name="STAR">
            <a:extLst>
              <a:ext uri="{FF2B5EF4-FFF2-40B4-BE49-F238E27FC236}">
                <a16:creationId xmlns:a16="http://schemas.microsoft.com/office/drawing/2014/main" id="{037D829A-539E-4AF6-9983-9F6F24AC4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343" y="448539"/>
            <a:ext cx="1450626" cy="152276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1EEA9C8-C0B0-4D1B-B6BA-8FB57C3F0186}"/>
              </a:ext>
            </a:extLst>
          </p:cNvPr>
          <p:cNvSpPr/>
          <p:nvPr/>
        </p:nvSpPr>
        <p:spPr>
          <a:xfrm>
            <a:off x="3313711" y="468339"/>
            <a:ext cx="5564577" cy="830997"/>
          </a:xfrm>
          <a:custGeom>
            <a:avLst/>
            <a:gdLst>
              <a:gd name="connsiteX0" fmla="*/ 0 w 5564577"/>
              <a:gd name="connsiteY0" fmla="*/ 0 h 830997"/>
              <a:gd name="connsiteX1" fmla="*/ 500812 w 5564577"/>
              <a:gd name="connsiteY1" fmla="*/ 0 h 830997"/>
              <a:gd name="connsiteX2" fmla="*/ 1112915 w 5564577"/>
              <a:gd name="connsiteY2" fmla="*/ 0 h 830997"/>
              <a:gd name="connsiteX3" fmla="*/ 1780665 w 5564577"/>
              <a:gd name="connsiteY3" fmla="*/ 0 h 830997"/>
              <a:gd name="connsiteX4" fmla="*/ 2225831 w 5564577"/>
              <a:gd name="connsiteY4" fmla="*/ 0 h 830997"/>
              <a:gd name="connsiteX5" fmla="*/ 2726643 w 5564577"/>
              <a:gd name="connsiteY5" fmla="*/ 0 h 830997"/>
              <a:gd name="connsiteX6" fmla="*/ 3394392 w 5564577"/>
              <a:gd name="connsiteY6" fmla="*/ 0 h 830997"/>
              <a:gd name="connsiteX7" fmla="*/ 3895204 w 5564577"/>
              <a:gd name="connsiteY7" fmla="*/ 0 h 830997"/>
              <a:gd name="connsiteX8" fmla="*/ 4451662 w 5564577"/>
              <a:gd name="connsiteY8" fmla="*/ 0 h 830997"/>
              <a:gd name="connsiteX9" fmla="*/ 5564577 w 5564577"/>
              <a:gd name="connsiteY9" fmla="*/ 0 h 830997"/>
              <a:gd name="connsiteX10" fmla="*/ 5564577 w 5564577"/>
              <a:gd name="connsiteY10" fmla="*/ 407189 h 830997"/>
              <a:gd name="connsiteX11" fmla="*/ 5564577 w 5564577"/>
              <a:gd name="connsiteY11" fmla="*/ 830997 h 830997"/>
              <a:gd name="connsiteX12" fmla="*/ 5175057 w 5564577"/>
              <a:gd name="connsiteY12" fmla="*/ 830997 h 830997"/>
              <a:gd name="connsiteX13" fmla="*/ 4507307 w 5564577"/>
              <a:gd name="connsiteY13" fmla="*/ 830997 h 830997"/>
              <a:gd name="connsiteX14" fmla="*/ 3950850 w 5564577"/>
              <a:gd name="connsiteY14" fmla="*/ 830997 h 830997"/>
              <a:gd name="connsiteX15" fmla="*/ 3450038 w 5564577"/>
              <a:gd name="connsiteY15" fmla="*/ 830997 h 830997"/>
              <a:gd name="connsiteX16" fmla="*/ 2837934 w 5564577"/>
              <a:gd name="connsiteY16" fmla="*/ 830997 h 830997"/>
              <a:gd name="connsiteX17" fmla="*/ 2170185 w 5564577"/>
              <a:gd name="connsiteY17" fmla="*/ 830997 h 830997"/>
              <a:gd name="connsiteX18" fmla="*/ 1558082 w 5564577"/>
              <a:gd name="connsiteY18" fmla="*/ 830997 h 830997"/>
              <a:gd name="connsiteX19" fmla="*/ 1168561 w 5564577"/>
              <a:gd name="connsiteY19" fmla="*/ 830997 h 830997"/>
              <a:gd name="connsiteX20" fmla="*/ 556458 w 5564577"/>
              <a:gd name="connsiteY20" fmla="*/ 830997 h 830997"/>
              <a:gd name="connsiteX21" fmla="*/ 0 w 5564577"/>
              <a:gd name="connsiteY21" fmla="*/ 830997 h 830997"/>
              <a:gd name="connsiteX22" fmla="*/ 0 w 5564577"/>
              <a:gd name="connsiteY22" fmla="*/ 440428 h 830997"/>
              <a:gd name="connsiteX23" fmla="*/ 0 w 5564577"/>
              <a:gd name="connsiteY23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64577" h="830997" fill="none" extrusionOk="0">
                <a:moveTo>
                  <a:pt x="0" y="0"/>
                </a:moveTo>
                <a:cubicBezTo>
                  <a:pt x="203383" y="-23794"/>
                  <a:pt x="304065" y="15098"/>
                  <a:pt x="500812" y="0"/>
                </a:cubicBezTo>
                <a:cubicBezTo>
                  <a:pt x="697559" y="-15098"/>
                  <a:pt x="912257" y="44966"/>
                  <a:pt x="1112915" y="0"/>
                </a:cubicBezTo>
                <a:cubicBezTo>
                  <a:pt x="1313573" y="-44966"/>
                  <a:pt x="1611438" y="40871"/>
                  <a:pt x="1780665" y="0"/>
                </a:cubicBezTo>
                <a:cubicBezTo>
                  <a:pt x="1949892" y="-40871"/>
                  <a:pt x="2084550" y="23951"/>
                  <a:pt x="2225831" y="0"/>
                </a:cubicBezTo>
                <a:cubicBezTo>
                  <a:pt x="2367112" y="-23951"/>
                  <a:pt x="2576694" y="20502"/>
                  <a:pt x="2726643" y="0"/>
                </a:cubicBezTo>
                <a:cubicBezTo>
                  <a:pt x="2876592" y="-20502"/>
                  <a:pt x="3253527" y="38196"/>
                  <a:pt x="3394392" y="0"/>
                </a:cubicBezTo>
                <a:cubicBezTo>
                  <a:pt x="3535257" y="-38196"/>
                  <a:pt x="3792605" y="11000"/>
                  <a:pt x="3895204" y="0"/>
                </a:cubicBezTo>
                <a:cubicBezTo>
                  <a:pt x="3997803" y="-11000"/>
                  <a:pt x="4336820" y="21388"/>
                  <a:pt x="4451662" y="0"/>
                </a:cubicBezTo>
                <a:cubicBezTo>
                  <a:pt x="4566504" y="-21388"/>
                  <a:pt x="5091406" y="71562"/>
                  <a:pt x="5564577" y="0"/>
                </a:cubicBezTo>
                <a:cubicBezTo>
                  <a:pt x="5570127" y="127988"/>
                  <a:pt x="5552657" y="313717"/>
                  <a:pt x="5564577" y="407189"/>
                </a:cubicBezTo>
                <a:cubicBezTo>
                  <a:pt x="5576497" y="500661"/>
                  <a:pt x="5521304" y="717537"/>
                  <a:pt x="5564577" y="830997"/>
                </a:cubicBezTo>
                <a:cubicBezTo>
                  <a:pt x="5459148" y="866371"/>
                  <a:pt x="5280584" y="822616"/>
                  <a:pt x="5175057" y="830997"/>
                </a:cubicBezTo>
                <a:cubicBezTo>
                  <a:pt x="5069530" y="839378"/>
                  <a:pt x="4785731" y="768922"/>
                  <a:pt x="4507307" y="830997"/>
                </a:cubicBezTo>
                <a:cubicBezTo>
                  <a:pt x="4228883" y="893072"/>
                  <a:pt x="4126755" y="772483"/>
                  <a:pt x="3950850" y="830997"/>
                </a:cubicBezTo>
                <a:cubicBezTo>
                  <a:pt x="3774945" y="889511"/>
                  <a:pt x="3693755" y="824570"/>
                  <a:pt x="3450038" y="830997"/>
                </a:cubicBezTo>
                <a:cubicBezTo>
                  <a:pt x="3206321" y="837424"/>
                  <a:pt x="3093801" y="777783"/>
                  <a:pt x="2837934" y="830997"/>
                </a:cubicBezTo>
                <a:cubicBezTo>
                  <a:pt x="2582067" y="884211"/>
                  <a:pt x="2392954" y="799466"/>
                  <a:pt x="2170185" y="830997"/>
                </a:cubicBezTo>
                <a:cubicBezTo>
                  <a:pt x="1947416" y="862528"/>
                  <a:pt x="1772478" y="770911"/>
                  <a:pt x="1558082" y="830997"/>
                </a:cubicBezTo>
                <a:cubicBezTo>
                  <a:pt x="1343686" y="891083"/>
                  <a:pt x="1346516" y="801287"/>
                  <a:pt x="1168561" y="830997"/>
                </a:cubicBezTo>
                <a:cubicBezTo>
                  <a:pt x="990606" y="860707"/>
                  <a:pt x="790401" y="791954"/>
                  <a:pt x="556458" y="830997"/>
                </a:cubicBezTo>
                <a:cubicBezTo>
                  <a:pt x="322515" y="870040"/>
                  <a:pt x="260340" y="821302"/>
                  <a:pt x="0" y="830997"/>
                </a:cubicBezTo>
                <a:cubicBezTo>
                  <a:pt x="-1426" y="650361"/>
                  <a:pt x="20294" y="623850"/>
                  <a:pt x="0" y="440428"/>
                </a:cubicBezTo>
                <a:cubicBezTo>
                  <a:pt x="-20294" y="257006"/>
                  <a:pt x="30852" y="178768"/>
                  <a:pt x="0" y="0"/>
                </a:cubicBezTo>
                <a:close/>
              </a:path>
              <a:path w="5564577" h="830997" stroke="0" extrusionOk="0">
                <a:moveTo>
                  <a:pt x="0" y="0"/>
                </a:moveTo>
                <a:cubicBezTo>
                  <a:pt x="89596" y="-3612"/>
                  <a:pt x="297685" y="24941"/>
                  <a:pt x="389520" y="0"/>
                </a:cubicBezTo>
                <a:cubicBezTo>
                  <a:pt x="481355" y="-24941"/>
                  <a:pt x="709720" y="258"/>
                  <a:pt x="945978" y="0"/>
                </a:cubicBezTo>
                <a:cubicBezTo>
                  <a:pt x="1182236" y="-258"/>
                  <a:pt x="1308101" y="72341"/>
                  <a:pt x="1613727" y="0"/>
                </a:cubicBezTo>
                <a:cubicBezTo>
                  <a:pt x="1919353" y="-72341"/>
                  <a:pt x="1924890" y="1485"/>
                  <a:pt x="2114539" y="0"/>
                </a:cubicBezTo>
                <a:cubicBezTo>
                  <a:pt x="2304188" y="-1485"/>
                  <a:pt x="2389191" y="37944"/>
                  <a:pt x="2615351" y="0"/>
                </a:cubicBezTo>
                <a:cubicBezTo>
                  <a:pt x="2841511" y="-37944"/>
                  <a:pt x="2956814" y="41497"/>
                  <a:pt x="3227455" y="0"/>
                </a:cubicBezTo>
                <a:cubicBezTo>
                  <a:pt x="3498096" y="-41497"/>
                  <a:pt x="3426168" y="21509"/>
                  <a:pt x="3616975" y="0"/>
                </a:cubicBezTo>
                <a:cubicBezTo>
                  <a:pt x="3807782" y="-21509"/>
                  <a:pt x="3956518" y="45836"/>
                  <a:pt x="4173433" y="0"/>
                </a:cubicBezTo>
                <a:cubicBezTo>
                  <a:pt x="4390348" y="-45836"/>
                  <a:pt x="4544115" y="52401"/>
                  <a:pt x="4841182" y="0"/>
                </a:cubicBezTo>
                <a:cubicBezTo>
                  <a:pt x="5138249" y="-52401"/>
                  <a:pt x="5250349" y="76014"/>
                  <a:pt x="5564577" y="0"/>
                </a:cubicBezTo>
                <a:cubicBezTo>
                  <a:pt x="5592777" y="203423"/>
                  <a:pt x="5558072" y="216744"/>
                  <a:pt x="5564577" y="407189"/>
                </a:cubicBezTo>
                <a:cubicBezTo>
                  <a:pt x="5571082" y="597634"/>
                  <a:pt x="5553760" y="665036"/>
                  <a:pt x="5564577" y="830997"/>
                </a:cubicBezTo>
                <a:cubicBezTo>
                  <a:pt x="5435375" y="834957"/>
                  <a:pt x="5238466" y="780140"/>
                  <a:pt x="4952474" y="830997"/>
                </a:cubicBezTo>
                <a:cubicBezTo>
                  <a:pt x="4666482" y="881854"/>
                  <a:pt x="4723042" y="786628"/>
                  <a:pt x="4507307" y="830997"/>
                </a:cubicBezTo>
                <a:cubicBezTo>
                  <a:pt x="4291572" y="875366"/>
                  <a:pt x="4128716" y="769618"/>
                  <a:pt x="3950850" y="830997"/>
                </a:cubicBezTo>
                <a:cubicBezTo>
                  <a:pt x="3772984" y="892376"/>
                  <a:pt x="3660728" y="796133"/>
                  <a:pt x="3450038" y="830997"/>
                </a:cubicBezTo>
                <a:cubicBezTo>
                  <a:pt x="3239348" y="865861"/>
                  <a:pt x="3188556" y="824183"/>
                  <a:pt x="3060517" y="830997"/>
                </a:cubicBezTo>
                <a:cubicBezTo>
                  <a:pt x="2932478" y="837811"/>
                  <a:pt x="2709599" y="823460"/>
                  <a:pt x="2392768" y="830997"/>
                </a:cubicBezTo>
                <a:cubicBezTo>
                  <a:pt x="2075937" y="838534"/>
                  <a:pt x="2111146" y="813947"/>
                  <a:pt x="2003248" y="830997"/>
                </a:cubicBezTo>
                <a:cubicBezTo>
                  <a:pt x="1895350" y="848047"/>
                  <a:pt x="1732816" y="830892"/>
                  <a:pt x="1502436" y="830997"/>
                </a:cubicBezTo>
                <a:cubicBezTo>
                  <a:pt x="1272056" y="831102"/>
                  <a:pt x="1168377" y="783932"/>
                  <a:pt x="890332" y="830997"/>
                </a:cubicBezTo>
                <a:cubicBezTo>
                  <a:pt x="612287" y="878062"/>
                  <a:pt x="226928" y="758837"/>
                  <a:pt x="0" y="830997"/>
                </a:cubicBezTo>
                <a:cubicBezTo>
                  <a:pt x="-19600" y="750433"/>
                  <a:pt x="9535" y="580671"/>
                  <a:pt x="0" y="440428"/>
                </a:cubicBezTo>
                <a:cubicBezTo>
                  <a:pt x="-9535" y="300185"/>
                  <a:pt x="31464" y="14318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067728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9 ×</a:t>
            </a:r>
            <a:r>
              <a:rPr kumimoji="0" lang="ar-KW" sz="4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 6 =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6EAF5313-0774-454E-94D7-BAE54D2270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45" y="4291774"/>
            <a:ext cx="4038481" cy="2329448"/>
          </a:xfrm>
          <a:prstGeom prst="rect">
            <a:avLst/>
          </a:prstGeom>
        </p:spPr>
      </p:pic>
      <p:pic>
        <p:nvPicPr>
          <p:cNvPr id="36" name="Picture 35" descr="Shape, circle&#10;&#10;Description automatically generated">
            <a:extLst>
              <a:ext uri="{FF2B5EF4-FFF2-40B4-BE49-F238E27FC236}">
                <a16:creationId xmlns:a16="http://schemas.microsoft.com/office/drawing/2014/main" id="{37B8625A-2147-49D7-B2A1-FE8F7C968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45" y="2902348"/>
            <a:ext cx="3510240" cy="371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0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13" grpId="0" animBg="1"/>
      <p:bldP spid="13" grpId="1" animBg="1"/>
      <p:bldP spid="13" grpId="2" animBg="1"/>
      <p:bldP spid="2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1AF685C-4798-47DE-9A18-824FAAD99C92}"/>
              </a:ext>
            </a:extLst>
          </p:cNvPr>
          <p:cNvSpPr/>
          <p:nvPr/>
        </p:nvSpPr>
        <p:spPr>
          <a:xfrm>
            <a:off x="410839" y="1260691"/>
            <a:ext cx="2748165" cy="2555643"/>
          </a:xfrm>
          <a:prstGeom prst="ellipse">
            <a:avLst/>
          </a:prstGeom>
          <a:solidFill>
            <a:srgbClr val="BEE7F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8</a:t>
            </a:r>
            <a:endParaRPr kumimoji="0" lang="ar-AE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E5D4FB-7740-4808-B821-9DC018326336}"/>
              </a:ext>
            </a:extLst>
          </p:cNvPr>
          <p:cNvSpPr/>
          <p:nvPr/>
        </p:nvSpPr>
        <p:spPr>
          <a:xfrm>
            <a:off x="8845576" y="1260690"/>
            <a:ext cx="2748165" cy="2555643"/>
          </a:xfrm>
          <a:prstGeom prst="ellipse">
            <a:avLst/>
          </a:prstGeom>
          <a:solidFill>
            <a:srgbClr val="BEE7F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12</a:t>
            </a:r>
            <a:endParaRPr kumimoji="0" lang="ar-AE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X2">
            <a:extLst>
              <a:ext uri="{FF2B5EF4-FFF2-40B4-BE49-F238E27FC236}">
                <a16:creationId xmlns:a16="http://schemas.microsoft.com/office/drawing/2014/main" id="{D9B4FE70-CA39-4206-98A1-1F4FE5D74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90" y="509207"/>
            <a:ext cx="1184345" cy="1502968"/>
          </a:xfrm>
          <a:prstGeom prst="rect">
            <a:avLst/>
          </a:prstGeom>
        </p:spPr>
      </p:pic>
      <p:pic>
        <p:nvPicPr>
          <p:cNvPr id="22" name="STAR">
            <a:extLst>
              <a:ext uri="{FF2B5EF4-FFF2-40B4-BE49-F238E27FC236}">
                <a16:creationId xmlns:a16="http://schemas.microsoft.com/office/drawing/2014/main" id="{037D829A-539E-4AF6-9983-9F6F24AC4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3433" y="408831"/>
            <a:ext cx="1450626" cy="152276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1EEA9C8-C0B0-4D1B-B6BA-8FB57C3F0186}"/>
              </a:ext>
            </a:extLst>
          </p:cNvPr>
          <p:cNvSpPr/>
          <p:nvPr/>
        </p:nvSpPr>
        <p:spPr>
          <a:xfrm>
            <a:off x="3313711" y="468339"/>
            <a:ext cx="5564577" cy="830997"/>
          </a:xfrm>
          <a:custGeom>
            <a:avLst/>
            <a:gdLst>
              <a:gd name="connsiteX0" fmla="*/ 0 w 5564577"/>
              <a:gd name="connsiteY0" fmla="*/ 0 h 830997"/>
              <a:gd name="connsiteX1" fmla="*/ 500812 w 5564577"/>
              <a:gd name="connsiteY1" fmla="*/ 0 h 830997"/>
              <a:gd name="connsiteX2" fmla="*/ 1112915 w 5564577"/>
              <a:gd name="connsiteY2" fmla="*/ 0 h 830997"/>
              <a:gd name="connsiteX3" fmla="*/ 1780665 w 5564577"/>
              <a:gd name="connsiteY3" fmla="*/ 0 h 830997"/>
              <a:gd name="connsiteX4" fmla="*/ 2225831 w 5564577"/>
              <a:gd name="connsiteY4" fmla="*/ 0 h 830997"/>
              <a:gd name="connsiteX5" fmla="*/ 2726643 w 5564577"/>
              <a:gd name="connsiteY5" fmla="*/ 0 h 830997"/>
              <a:gd name="connsiteX6" fmla="*/ 3394392 w 5564577"/>
              <a:gd name="connsiteY6" fmla="*/ 0 h 830997"/>
              <a:gd name="connsiteX7" fmla="*/ 3895204 w 5564577"/>
              <a:gd name="connsiteY7" fmla="*/ 0 h 830997"/>
              <a:gd name="connsiteX8" fmla="*/ 4451662 w 5564577"/>
              <a:gd name="connsiteY8" fmla="*/ 0 h 830997"/>
              <a:gd name="connsiteX9" fmla="*/ 5564577 w 5564577"/>
              <a:gd name="connsiteY9" fmla="*/ 0 h 830997"/>
              <a:gd name="connsiteX10" fmla="*/ 5564577 w 5564577"/>
              <a:gd name="connsiteY10" fmla="*/ 407189 h 830997"/>
              <a:gd name="connsiteX11" fmla="*/ 5564577 w 5564577"/>
              <a:gd name="connsiteY11" fmla="*/ 830997 h 830997"/>
              <a:gd name="connsiteX12" fmla="*/ 5175057 w 5564577"/>
              <a:gd name="connsiteY12" fmla="*/ 830997 h 830997"/>
              <a:gd name="connsiteX13" fmla="*/ 4507307 w 5564577"/>
              <a:gd name="connsiteY13" fmla="*/ 830997 h 830997"/>
              <a:gd name="connsiteX14" fmla="*/ 3950850 w 5564577"/>
              <a:gd name="connsiteY14" fmla="*/ 830997 h 830997"/>
              <a:gd name="connsiteX15" fmla="*/ 3450038 w 5564577"/>
              <a:gd name="connsiteY15" fmla="*/ 830997 h 830997"/>
              <a:gd name="connsiteX16" fmla="*/ 2837934 w 5564577"/>
              <a:gd name="connsiteY16" fmla="*/ 830997 h 830997"/>
              <a:gd name="connsiteX17" fmla="*/ 2170185 w 5564577"/>
              <a:gd name="connsiteY17" fmla="*/ 830997 h 830997"/>
              <a:gd name="connsiteX18" fmla="*/ 1558082 w 5564577"/>
              <a:gd name="connsiteY18" fmla="*/ 830997 h 830997"/>
              <a:gd name="connsiteX19" fmla="*/ 1168561 w 5564577"/>
              <a:gd name="connsiteY19" fmla="*/ 830997 h 830997"/>
              <a:gd name="connsiteX20" fmla="*/ 556458 w 5564577"/>
              <a:gd name="connsiteY20" fmla="*/ 830997 h 830997"/>
              <a:gd name="connsiteX21" fmla="*/ 0 w 5564577"/>
              <a:gd name="connsiteY21" fmla="*/ 830997 h 830997"/>
              <a:gd name="connsiteX22" fmla="*/ 0 w 5564577"/>
              <a:gd name="connsiteY22" fmla="*/ 440428 h 830997"/>
              <a:gd name="connsiteX23" fmla="*/ 0 w 5564577"/>
              <a:gd name="connsiteY23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64577" h="830997" fill="none" extrusionOk="0">
                <a:moveTo>
                  <a:pt x="0" y="0"/>
                </a:moveTo>
                <a:cubicBezTo>
                  <a:pt x="203383" y="-23794"/>
                  <a:pt x="304065" y="15098"/>
                  <a:pt x="500812" y="0"/>
                </a:cubicBezTo>
                <a:cubicBezTo>
                  <a:pt x="697559" y="-15098"/>
                  <a:pt x="912257" y="44966"/>
                  <a:pt x="1112915" y="0"/>
                </a:cubicBezTo>
                <a:cubicBezTo>
                  <a:pt x="1313573" y="-44966"/>
                  <a:pt x="1611438" y="40871"/>
                  <a:pt x="1780665" y="0"/>
                </a:cubicBezTo>
                <a:cubicBezTo>
                  <a:pt x="1949892" y="-40871"/>
                  <a:pt x="2084550" y="23951"/>
                  <a:pt x="2225831" y="0"/>
                </a:cubicBezTo>
                <a:cubicBezTo>
                  <a:pt x="2367112" y="-23951"/>
                  <a:pt x="2576694" y="20502"/>
                  <a:pt x="2726643" y="0"/>
                </a:cubicBezTo>
                <a:cubicBezTo>
                  <a:pt x="2876592" y="-20502"/>
                  <a:pt x="3253527" y="38196"/>
                  <a:pt x="3394392" y="0"/>
                </a:cubicBezTo>
                <a:cubicBezTo>
                  <a:pt x="3535257" y="-38196"/>
                  <a:pt x="3792605" y="11000"/>
                  <a:pt x="3895204" y="0"/>
                </a:cubicBezTo>
                <a:cubicBezTo>
                  <a:pt x="3997803" y="-11000"/>
                  <a:pt x="4336820" y="21388"/>
                  <a:pt x="4451662" y="0"/>
                </a:cubicBezTo>
                <a:cubicBezTo>
                  <a:pt x="4566504" y="-21388"/>
                  <a:pt x="5091406" y="71562"/>
                  <a:pt x="5564577" y="0"/>
                </a:cubicBezTo>
                <a:cubicBezTo>
                  <a:pt x="5570127" y="127988"/>
                  <a:pt x="5552657" y="313717"/>
                  <a:pt x="5564577" y="407189"/>
                </a:cubicBezTo>
                <a:cubicBezTo>
                  <a:pt x="5576497" y="500661"/>
                  <a:pt x="5521304" y="717537"/>
                  <a:pt x="5564577" y="830997"/>
                </a:cubicBezTo>
                <a:cubicBezTo>
                  <a:pt x="5459148" y="866371"/>
                  <a:pt x="5280584" y="822616"/>
                  <a:pt x="5175057" y="830997"/>
                </a:cubicBezTo>
                <a:cubicBezTo>
                  <a:pt x="5069530" y="839378"/>
                  <a:pt x="4785731" y="768922"/>
                  <a:pt x="4507307" y="830997"/>
                </a:cubicBezTo>
                <a:cubicBezTo>
                  <a:pt x="4228883" y="893072"/>
                  <a:pt x="4126755" y="772483"/>
                  <a:pt x="3950850" y="830997"/>
                </a:cubicBezTo>
                <a:cubicBezTo>
                  <a:pt x="3774945" y="889511"/>
                  <a:pt x="3693755" y="824570"/>
                  <a:pt x="3450038" y="830997"/>
                </a:cubicBezTo>
                <a:cubicBezTo>
                  <a:pt x="3206321" y="837424"/>
                  <a:pt x="3093801" y="777783"/>
                  <a:pt x="2837934" y="830997"/>
                </a:cubicBezTo>
                <a:cubicBezTo>
                  <a:pt x="2582067" y="884211"/>
                  <a:pt x="2392954" y="799466"/>
                  <a:pt x="2170185" y="830997"/>
                </a:cubicBezTo>
                <a:cubicBezTo>
                  <a:pt x="1947416" y="862528"/>
                  <a:pt x="1772478" y="770911"/>
                  <a:pt x="1558082" y="830997"/>
                </a:cubicBezTo>
                <a:cubicBezTo>
                  <a:pt x="1343686" y="891083"/>
                  <a:pt x="1346516" y="801287"/>
                  <a:pt x="1168561" y="830997"/>
                </a:cubicBezTo>
                <a:cubicBezTo>
                  <a:pt x="990606" y="860707"/>
                  <a:pt x="790401" y="791954"/>
                  <a:pt x="556458" y="830997"/>
                </a:cubicBezTo>
                <a:cubicBezTo>
                  <a:pt x="322515" y="870040"/>
                  <a:pt x="260340" y="821302"/>
                  <a:pt x="0" y="830997"/>
                </a:cubicBezTo>
                <a:cubicBezTo>
                  <a:pt x="-1426" y="650361"/>
                  <a:pt x="20294" y="623850"/>
                  <a:pt x="0" y="440428"/>
                </a:cubicBezTo>
                <a:cubicBezTo>
                  <a:pt x="-20294" y="257006"/>
                  <a:pt x="30852" y="178768"/>
                  <a:pt x="0" y="0"/>
                </a:cubicBezTo>
                <a:close/>
              </a:path>
              <a:path w="5564577" h="830997" stroke="0" extrusionOk="0">
                <a:moveTo>
                  <a:pt x="0" y="0"/>
                </a:moveTo>
                <a:cubicBezTo>
                  <a:pt x="89596" y="-3612"/>
                  <a:pt x="297685" y="24941"/>
                  <a:pt x="389520" y="0"/>
                </a:cubicBezTo>
                <a:cubicBezTo>
                  <a:pt x="481355" y="-24941"/>
                  <a:pt x="709720" y="258"/>
                  <a:pt x="945978" y="0"/>
                </a:cubicBezTo>
                <a:cubicBezTo>
                  <a:pt x="1182236" y="-258"/>
                  <a:pt x="1308101" y="72341"/>
                  <a:pt x="1613727" y="0"/>
                </a:cubicBezTo>
                <a:cubicBezTo>
                  <a:pt x="1919353" y="-72341"/>
                  <a:pt x="1924890" y="1485"/>
                  <a:pt x="2114539" y="0"/>
                </a:cubicBezTo>
                <a:cubicBezTo>
                  <a:pt x="2304188" y="-1485"/>
                  <a:pt x="2389191" y="37944"/>
                  <a:pt x="2615351" y="0"/>
                </a:cubicBezTo>
                <a:cubicBezTo>
                  <a:pt x="2841511" y="-37944"/>
                  <a:pt x="2956814" y="41497"/>
                  <a:pt x="3227455" y="0"/>
                </a:cubicBezTo>
                <a:cubicBezTo>
                  <a:pt x="3498096" y="-41497"/>
                  <a:pt x="3426168" y="21509"/>
                  <a:pt x="3616975" y="0"/>
                </a:cubicBezTo>
                <a:cubicBezTo>
                  <a:pt x="3807782" y="-21509"/>
                  <a:pt x="3956518" y="45836"/>
                  <a:pt x="4173433" y="0"/>
                </a:cubicBezTo>
                <a:cubicBezTo>
                  <a:pt x="4390348" y="-45836"/>
                  <a:pt x="4544115" y="52401"/>
                  <a:pt x="4841182" y="0"/>
                </a:cubicBezTo>
                <a:cubicBezTo>
                  <a:pt x="5138249" y="-52401"/>
                  <a:pt x="5250349" y="76014"/>
                  <a:pt x="5564577" y="0"/>
                </a:cubicBezTo>
                <a:cubicBezTo>
                  <a:pt x="5592777" y="203423"/>
                  <a:pt x="5558072" y="216744"/>
                  <a:pt x="5564577" y="407189"/>
                </a:cubicBezTo>
                <a:cubicBezTo>
                  <a:pt x="5571082" y="597634"/>
                  <a:pt x="5553760" y="665036"/>
                  <a:pt x="5564577" y="830997"/>
                </a:cubicBezTo>
                <a:cubicBezTo>
                  <a:pt x="5435375" y="834957"/>
                  <a:pt x="5238466" y="780140"/>
                  <a:pt x="4952474" y="830997"/>
                </a:cubicBezTo>
                <a:cubicBezTo>
                  <a:pt x="4666482" y="881854"/>
                  <a:pt x="4723042" y="786628"/>
                  <a:pt x="4507307" y="830997"/>
                </a:cubicBezTo>
                <a:cubicBezTo>
                  <a:pt x="4291572" y="875366"/>
                  <a:pt x="4128716" y="769618"/>
                  <a:pt x="3950850" y="830997"/>
                </a:cubicBezTo>
                <a:cubicBezTo>
                  <a:pt x="3772984" y="892376"/>
                  <a:pt x="3660728" y="796133"/>
                  <a:pt x="3450038" y="830997"/>
                </a:cubicBezTo>
                <a:cubicBezTo>
                  <a:pt x="3239348" y="865861"/>
                  <a:pt x="3188556" y="824183"/>
                  <a:pt x="3060517" y="830997"/>
                </a:cubicBezTo>
                <a:cubicBezTo>
                  <a:pt x="2932478" y="837811"/>
                  <a:pt x="2709599" y="823460"/>
                  <a:pt x="2392768" y="830997"/>
                </a:cubicBezTo>
                <a:cubicBezTo>
                  <a:pt x="2075937" y="838534"/>
                  <a:pt x="2111146" y="813947"/>
                  <a:pt x="2003248" y="830997"/>
                </a:cubicBezTo>
                <a:cubicBezTo>
                  <a:pt x="1895350" y="848047"/>
                  <a:pt x="1732816" y="830892"/>
                  <a:pt x="1502436" y="830997"/>
                </a:cubicBezTo>
                <a:cubicBezTo>
                  <a:pt x="1272056" y="831102"/>
                  <a:pt x="1168377" y="783932"/>
                  <a:pt x="890332" y="830997"/>
                </a:cubicBezTo>
                <a:cubicBezTo>
                  <a:pt x="612287" y="878062"/>
                  <a:pt x="226928" y="758837"/>
                  <a:pt x="0" y="830997"/>
                </a:cubicBezTo>
                <a:cubicBezTo>
                  <a:pt x="-19600" y="750433"/>
                  <a:pt x="9535" y="580671"/>
                  <a:pt x="0" y="440428"/>
                </a:cubicBezTo>
                <a:cubicBezTo>
                  <a:pt x="-9535" y="300185"/>
                  <a:pt x="31464" y="14318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067728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6 × 2 =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6EAF5313-0774-454E-94D7-BAE54D2270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45" y="4291774"/>
            <a:ext cx="4038481" cy="2329448"/>
          </a:xfrm>
          <a:prstGeom prst="rect">
            <a:avLst/>
          </a:prstGeom>
        </p:spPr>
      </p:pic>
      <p:pic>
        <p:nvPicPr>
          <p:cNvPr id="36" name="Picture 35" descr="Shape, circle&#10;&#10;Description automatically generated">
            <a:extLst>
              <a:ext uri="{FF2B5EF4-FFF2-40B4-BE49-F238E27FC236}">
                <a16:creationId xmlns:a16="http://schemas.microsoft.com/office/drawing/2014/main" id="{37B8625A-2147-49D7-B2A1-FE8F7C968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45" y="2902348"/>
            <a:ext cx="3510240" cy="371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1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13" grpId="0" animBg="1"/>
      <p:bldP spid="13" grpId="1" animBg="1"/>
      <p:bldP spid="13" grpId="2" animBg="1"/>
      <p:bldP spid="2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عرض الدرس</a:t>
            </a:r>
          </a:p>
        </p:txBody>
      </p:sp>
    </p:spTree>
    <p:extLst>
      <p:ext uri="{BB962C8B-B14F-4D97-AF65-F5344CB8AC3E}">
        <p14:creationId xmlns:p14="http://schemas.microsoft.com/office/powerpoint/2010/main" val="2795037660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Shapes">
      <a:dk1>
        <a:sysClr val="windowText" lastClr="000000"/>
      </a:dk1>
      <a:lt1>
        <a:sysClr val="window" lastClr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MSFT_Color_1">
      <a:dk1>
        <a:srgbClr val="32363F"/>
      </a:dk1>
      <a:lt1>
        <a:sysClr val="window" lastClr="FFFFFF"/>
      </a:lt1>
      <a:dk2>
        <a:srgbClr val="313C41"/>
      </a:dk2>
      <a:lt2>
        <a:srgbClr val="FFFFFF"/>
      </a:lt2>
      <a:accent1>
        <a:srgbClr val="2C85AE"/>
      </a:accent1>
      <a:accent2>
        <a:srgbClr val="5E5CA2"/>
      </a:accent2>
      <a:accent3>
        <a:srgbClr val="5268A5"/>
      </a:accent3>
      <a:accent4>
        <a:srgbClr val="4276AA"/>
      </a:accent4>
      <a:accent5>
        <a:srgbClr val="1891AB"/>
      </a:accent5>
      <a:accent6>
        <a:srgbClr val="00A09D"/>
      </a:accent6>
      <a:hlink>
        <a:srgbClr val="2C85AE"/>
      </a:hlink>
      <a:folHlink>
        <a:srgbClr val="00A09D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itle goes here" id="{A4715F0E-2373-46DF-8650-9CD6D2E73FF4}" vid="{7AE24D49-249C-4823-B15D-D301F3E63356}"/>
    </a:ext>
  </a:extLst>
</a:theme>
</file>

<file path=ppt/theme/theme4.xml><?xml version="1.0" encoding="utf-8"?>
<a:theme xmlns:a="http://schemas.openxmlformats.org/drawingml/2006/main" name="2_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-Flourish_Win32_CP_v8" id="{BCFB3359-BC8B-4F4E-99DD-822A55018E7C}" vid="{7DF7CEC2-9D9A-40F6-95E4-E2F6E93D6426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A449C04-64B3-4403-94B7-8D2284C38D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413533D-8C39-401E-8B75-B1AEEEC56B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BDEF148-1770-458F-8F5B-C3D0A278AA9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{046A7431-671A-444B-8890-70B9FDC04993}tf78504181_win32</Template>
  <TotalTime>469</TotalTime>
  <Words>392</Words>
  <Application>Microsoft Office PowerPoint</Application>
  <PresentationFormat>شاشة عريضة</PresentationFormat>
  <Paragraphs>108</Paragraphs>
  <Slides>22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19</vt:i4>
      </vt:variant>
      <vt:variant>
        <vt:lpstr>نسق</vt:lpstr>
      </vt:variant>
      <vt:variant>
        <vt:i4>8</vt:i4>
      </vt:variant>
      <vt:variant>
        <vt:lpstr>عناوين الشرائح</vt:lpstr>
      </vt:variant>
      <vt:variant>
        <vt:i4>22</vt:i4>
      </vt:variant>
    </vt:vector>
  </HeadingPairs>
  <TitlesOfParts>
    <vt:vector size="49" baseType="lpstr">
      <vt:lpstr>Arial</vt:lpstr>
      <vt:lpstr>Baskerville</vt:lpstr>
      <vt:lpstr>Calibri</vt:lpstr>
      <vt:lpstr>Calibri Light</vt:lpstr>
      <vt:lpstr>Dubai</vt:lpstr>
      <vt:lpstr>Geeza Pro Bold</vt:lpstr>
      <vt:lpstr>Geeza Pro Regular</vt:lpstr>
      <vt:lpstr>Gill Sans Light</vt:lpstr>
      <vt:lpstr>Gill Sans MT</vt:lpstr>
      <vt:lpstr>Gill Sans Nova</vt:lpstr>
      <vt:lpstr>Gill Sans Nova Light</vt:lpstr>
      <vt:lpstr>Helvetica</vt:lpstr>
      <vt:lpstr>Helvetica Light</vt:lpstr>
      <vt:lpstr>Helvetica Neue</vt:lpstr>
      <vt:lpstr>Helvetica Neue Light</vt:lpstr>
      <vt:lpstr>Helvetica Neue Medium</vt:lpstr>
      <vt:lpstr>Janna LT</vt:lpstr>
      <vt:lpstr>Simplified Arabic</vt:lpstr>
      <vt:lpstr>Tahoma</vt:lpstr>
      <vt:lpstr>ShapesVTI</vt:lpstr>
      <vt:lpstr>1_Office Theme</vt:lpstr>
      <vt:lpstr>3_Office Theme</vt:lpstr>
      <vt:lpstr>2_Office Theme</vt:lpstr>
      <vt:lpstr>4_Office Theme</vt:lpstr>
      <vt:lpstr>1_White</vt:lpstr>
      <vt:lpstr>White</vt:lpstr>
      <vt:lpstr>نسق Office</vt:lpstr>
      <vt:lpstr>(7-5): استخدام الشبكات لضرب الكسور                 إعداد المعلمة: أ / مريهان مصطفى</vt:lpstr>
      <vt:lpstr>(7-5): استخدام الشبكات لضرب الكسور  </vt:lpstr>
      <vt:lpstr>التمهيد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الدرس</vt:lpstr>
      <vt:lpstr>نشاط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فاصل تعليمي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التقييم المختصر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(7-5): استخدام الشبكات لضرب الكسور (7-6): ضرب الكسور</dc:title>
  <dc:creator>نوره راشد محمد علي</dc:creator>
  <cp:lastModifiedBy>مريهان مصطفى تيسير صوافطة</cp:lastModifiedBy>
  <cp:revision>14</cp:revision>
  <dcterms:created xsi:type="dcterms:W3CDTF">2022-03-09T16:08:39Z</dcterms:created>
  <dcterms:modified xsi:type="dcterms:W3CDTF">2023-06-11T06:40:36Z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