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1pPr>
    <a:lvl2pPr marL="0" marR="0" indent="228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2pPr>
    <a:lvl3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3pPr>
    <a:lvl4pPr marL="0" marR="0" indent="685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4pPr>
    <a:lvl5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5pPr>
    <a:lvl6pPr marL="0" marR="0" indent="1143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6pPr>
    <a:lvl7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7pPr>
    <a:lvl8pPr marL="0" marR="0" indent="1600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8pPr>
    <a:lvl9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 w="25400" cap="flat">
          <a:solidFill>
            <a:schemeClr val="accent2">
              <a:hueOff val="258623"/>
              <a:satOff val="16006"/>
              <a:lumOff val="-25223"/>
            </a:schemeClr>
          </a:solidFill>
          <a:prstDash val="solid"/>
          <a:miter lim="400000"/>
        </a:ln>
        <a:gradFill flip="none" rotWithShape="1">
          <a:gsLst>
            <a:gs pos="0">
              <a:srgbClr val="00A1D8"/>
            </a:gs>
            <a:gs pos="100000">
              <a:srgbClr val="004D65"/>
            </a:gs>
          </a:gsLst>
          <a:lin ang="5400000" scaled="0"/>
        </a:gradFill>
        <a:effectLst/>
        <a:uFillTx/>
        <a:latin typeface="Muna Bold"/>
        <a:ea typeface="Muna Bold"/>
        <a:cs typeface="Muna Bold"/>
        <a:sym typeface="Muna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BF0AA65-D107-4196-81D1-14BC801C1298-L0-001.png" descr="BBF0AA65-D107-4196-81D1-14BC801C1298-L0-001.png"/>
          <p:cNvPicPr>
            <a:picLocks noChangeAspect="1"/>
          </p:cNvPicPr>
          <p:nvPr/>
        </p:nvPicPr>
        <p:blipFill>
          <a:blip r:embed="rId2">
            <a:alphaModFix amt="29000"/>
            <a:extLst/>
          </a:blip>
          <a:srcRect l="21165" t="14667" r="22743" b="11882"/>
          <a:stretch>
            <a:fillRect/>
          </a:stretch>
        </p:blipFill>
        <p:spPr>
          <a:xfrm rot="5400000">
            <a:off x="1663744" y="-1497437"/>
            <a:ext cx="9677131" cy="1267200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رقم الشريحة"/>
          <p:cNvSpPr txBox="1"/>
          <p:nvPr>
            <p:ph type="sldNum" sz="quarter" idx="2"/>
          </p:nvPr>
        </p:nvSpPr>
        <p:spPr>
          <a:xfrm>
            <a:off x="6372168" y="7362825"/>
            <a:ext cx="256653" cy="287037"/>
          </a:xfrm>
          <a:prstGeom prst="rect">
            <a:avLst/>
          </a:prstGeom>
        </p:spPr>
        <p:txBody>
          <a:bodyPr lIns="28575" tIns="28575" rIns="28575" bIns="28575"/>
          <a:lstStyle>
            <a:lvl1pPr>
              <a:defRPr sz="1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681" y="542597"/>
            <a:ext cx="12383438" cy="866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مستطيل"/>
          <p:cNvSpPr/>
          <p:nvPr/>
        </p:nvSpPr>
        <p:spPr>
          <a:xfrm>
            <a:off x="347651" y="666030"/>
            <a:ext cx="12309498" cy="875974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8" name="الإسلام دين يسر ورحمة خفف على الإنسان العبادة عند المشقة في عدة أمثلة منها :"/>
          <p:cNvSpPr txBox="1"/>
          <p:nvPr/>
        </p:nvSpPr>
        <p:spPr>
          <a:xfrm>
            <a:off x="1520766" y="870148"/>
            <a:ext cx="10495066" cy="1803401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الإسلام دين يسر ورحمة خفف على الإنسان العبادة عند المشقة في عدة أمثلة منها :</a:t>
            </a:r>
          </a:p>
        </p:txBody>
      </p:sp>
      <p:sp>
        <p:nvSpPr>
          <p:cNvPr id="179" name="المسح على الخفين والجبيرة"/>
          <p:cNvSpPr txBox="1"/>
          <p:nvPr/>
        </p:nvSpPr>
        <p:spPr>
          <a:xfrm>
            <a:off x="1254867" y="8782056"/>
            <a:ext cx="1049506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المسح على الخفين والجبيرة</a:t>
            </a:r>
          </a:p>
        </p:txBody>
      </p:sp>
      <p:pic>
        <p:nvPicPr>
          <p:cNvPr id="180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53174" t="0" r="0" b="0"/>
          <a:stretch>
            <a:fillRect/>
          </a:stretch>
        </p:blipFill>
        <p:spPr>
          <a:xfrm>
            <a:off x="8359074" y="3152132"/>
            <a:ext cx="3898816" cy="261821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التيمم"/>
          <p:cNvSpPr txBox="1"/>
          <p:nvPr/>
        </p:nvSpPr>
        <p:spPr>
          <a:xfrm>
            <a:off x="5060991" y="5653461"/>
            <a:ext cx="1049506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التيمم </a:t>
            </a:r>
          </a:p>
        </p:txBody>
      </p:sp>
      <p:pic>
        <p:nvPicPr>
          <p:cNvPr id="18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4042" y="2519607"/>
            <a:ext cx="3790377" cy="28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قصر الصلاة للمسافر"/>
          <p:cNvSpPr txBox="1"/>
          <p:nvPr/>
        </p:nvSpPr>
        <p:spPr>
          <a:xfrm>
            <a:off x="-2134010" y="5349676"/>
            <a:ext cx="1049506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قصر الصلاة للمسافر </a:t>
            </a:r>
          </a:p>
        </p:txBody>
      </p:sp>
      <p:pic>
        <p:nvPicPr>
          <p:cNvPr id="184" name="A45BC0C4-EEAA-4334-A6E1-0EFF608D1F31-L0-001.jpeg" descr="A45BC0C4-EEAA-4334-A6E1-0EFF608D1F31-L0-001.jpeg"/>
          <p:cNvPicPr>
            <a:picLocks noChangeAspect="1"/>
          </p:cNvPicPr>
          <p:nvPr/>
        </p:nvPicPr>
        <p:blipFill>
          <a:blip r:embed="rId4">
            <a:extLst/>
          </a:blip>
          <a:srcRect l="11480" t="15667" r="0" b="18174"/>
          <a:stretch>
            <a:fillRect/>
          </a:stretch>
        </p:blipFill>
        <p:spPr>
          <a:xfrm flipH="1">
            <a:off x="4473093" y="6390325"/>
            <a:ext cx="4473859" cy="2227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مستطيل"/>
          <p:cNvSpPr/>
          <p:nvPr/>
        </p:nvSpPr>
        <p:spPr>
          <a:xfrm>
            <a:off x="110701" y="1036503"/>
            <a:ext cx="12783398" cy="8418135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87" name="IMG_5911.MP4" descr="IMG_591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3846" y="1882298"/>
            <a:ext cx="12237108" cy="688337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فيديو"/>
          <p:cNvSpPr/>
          <p:nvPr/>
        </p:nvSpPr>
        <p:spPr>
          <a:xfrm>
            <a:off x="287516" y="1602536"/>
            <a:ext cx="2467711" cy="1381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21600"/>
                </a:moveTo>
                <a:cubicBezTo>
                  <a:pt x="623" y="21600"/>
                  <a:pt x="0" y="20487"/>
                  <a:pt x="0" y="19125"/>
                </a:cubicBezTo>
                <a:lnTo>
                  <a:pt x="0" y="2475"/>
                </a:lnTo>
                <a:cubicBezTo>
                  <a:pt x="0" y="1113"/>
                  <a:pt x="623" y="0"/>
                  <a:pt x="1386" y="0"/>
                </a:cubicBezTo>
                <a:lnTo>
                  <a:pt x="15853" y="0"/>
                </a:lnTo>
                <a:cubicBezTo>
                  <a:pt x="16616" y="0"/>
                  <a:pt x="17239" y="1113"/>
                  <a:pt x="17239" y="2475"/>
                </a:cubicBezTo>
                <a:lnTo>
                  <a:pt x="17239" y="6592"/>
                </a:lnTo>
                <a:cubicBezTo>
                  <a:pt x="17501" y="6322"/>
                  <a:pt x="17778" y="6036"/>
                  <a:pt x="17979" y="5829"/>
                </a:cubicBezTo>
                <a:lnTo>
                  <a:pt x="21000" y="2716"/>
                </a:lnTo>
                <a:cubicBezTo>
                  <a:pt x="21330" y="2376"/>
                  <a:pt x="21600" y="2652"/>
                  <a:pt x="21600" y="3332"/>
                </a:cubicBezTo>
                <a:lnTo>
                  <a:pt x="21600" y="9561"/>
                </a:lnTo>
                <a:cubicBezTo>
                  <a:pt x="21600" y="10242"/>
                  <a:pt x="21600" y="11358"/>
                  <a:pt x="21600" y="12039"/>
                </a:cubicBezTo>
                <a:lnTo>
                  <a:pt x="21600" y="18268"/>
                </a:lnTo>
                <a:cubicBezTo>
                  <a:pt x="21600" y="18948"/>
                  <a:pt x="21330" y="19224"/>
                  <a:pt x="21000" y="18884"/>
                </a:cubicBezTo>
                <a:lnTo>
                  <a:pt x="17979" y="15771"/>
                </a:lnTo>
                <a:cubicBezTo>
                  <a:pt x="17778" y="15564"/>
                  <a:pt x="17500" y="15278"/>
                  <a:pt x="17239" y="15008"/>
                </a:cubicBezTo>
                <a:lnTo>
                  <a:pt x="17239" y="19125"/>
                </a:lnTo>
                <a:cubicBezTo>
                  <a:pt x="17239" y="20487"/>
                  <a:pt x="16616" y="21600"/>
                  <a:pt x="15853" y="21600"/>
                </a:cubicBezTo>
                <a:lnTo>
                  <a:pt x="1386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9" name="شاهد…"/>
          <p:cNvSpPr txBox="1"/>
          <p:nvPr/>
        </p:nvSpPr>
        <p:spPr>
          <a:xfrm>
            <a:off x="-1821621" y="1651359"/>
            <a:ext cx="5949434" cy="1284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6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شاهد</a:t>
            </a:r>
          </a:p>
          <a:p>
            <a:pPr rtl="0">
              <a:defRPr sz="36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وتعلم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5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مستطيل"/>
          <p:cNvSpPr/>
          <p:nvPr/>
        </p:nvSpPr>
        <p:spPr>
          <a:xfrm>
            <a:off x="2409163" y="2424909"/>
            <a:ext cx="9255697" cy="6532392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92" name="EC1D095E-1E16-42CE-9BF5-1CEF7059103D-L0-001.jpeg" descr="EC1D095E-1E16-42CE-9BF5-1CEF7059103D-L0-001.jpeg"/>
          <p:cNvPicPr>
            <a:picLocks noChangeAspect="1"/>
          </p:cNvPicPr>
          <p:nvPr/>
        </p:nvPicPr>
        <p:blipFill>
          <a:blip r:embed="rId2">
            <a:extLst/>
          </a:blip>
          <a:srcRect l="2851" t="2530" r="4018" b="4922"/>
          <a:stretch>
            <a:fillRect/>
          </a:stretch>
        </p:blipFill>
        <p:spPr>
          <a:xfrm>
            <a:off x="816683" y="1201318"/>
            <a:ext cx="4731000" cy="3196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18" fill="norm" stroke="1" extrusionOk="0">
                <a:moveTo>
                  <a:pt x="9134" y="6"/>
                </a:moveTo>
                <a:lnTo>
                  <a:pt x="8785" y="67"/>
                </a:lnTo>
                <a:lnTo>
                  <a:pt x="8826" y="1647"/>
                </a:lnTo>
                <a:cubicBezTo>
                  <a:pt x="8880" y="3709"/>
                  <a:pt x="8712" y="5147"/>
                  <a:pt x="8153" y="7411"/>
                </a:cubicBezTo>
                <a:cubicBezTo>
                  <a:pt x="7657" y="9415"/>
                  <a:pt x="7654" y="9995"/>
                  <a:pt x="8131" y="10455"/>
                </a:cubicBezTo>
                <a:cubicBezTo>
                  <a:pt x="8285" y="10602"/>
                  <a:pt x="9676" y="11187"/>
                  <a:pt x="11223" y="11754"/>
                </a:cubicBezTo>
                <a:cubicBezTo>
                  <a:pt x="12770" y="12321"/>
                  <a:pt x="14710" y="13125"/>
                  <a:pt x="15535" y="13538"/>
                </a:cubicBezTo>
                <a:lnTo>
                  <a:pt x="17035" y="14287"/>
                </a:lnTo>
                <a:lnTo>
                  <a:pt x="18724" y="14229"/>
                </a:lnTo>
                <a:cubicBezTo>
                  <a:pt x="20008" y="14182"/>
                  <a:pt x="20505" y="14091"/>
                  <a:pt x="20808" y="13853"/>
                </a:cubicBezTo>
                <a:cubicBezTo>
                  <a:pt x="21295" y="13468"/>
                  <a:pt x="21432" y="12919"/>
                  <a:pt x="21181" y="12350"/>
                </a:cubicBezTo>
                <a:cubicBezTo>
                  <a:pt x="20851" y="11601"/>
                  <a:pt x="18523" y="9696"/>
                  <a:pt x="17283" y="9161"/>
                </a:cubicBezTo>
                <a:cubicBezTo>
                  <a:pt x="15508" y="8394"/>
                  <a:pt x="14570" y="6539"/>
                  <a:pt x="14778" y="4212"/>
                </a:cubicBezTo>
                <a:cubicBezTo>
                  <a:pt x="14874" y="3138"/>
                  <a:pt x="14884" y="3153"/>
                  <a:pt x="12710" y="1764"/>
                </a:cubicBezTo>
                <a:cubicBezTo>
                  <a:pt x="10740" y="505"/>
                  <a:pt x="9575" y="-69"/>
                  <a:pt x="9134" y="6"/>
                </a:cubicBezTo>
                <a:close/>
                <a:moveTo>
                  <a:pt x="659" y="5548"/>
                </a:moveTo>
                <a:cubicBezTo>
                  <a:pt x="-168" y="5548"/>
                  <a:pt x="-145" y="5381"/>
                  <a:pt x="334" y="8038"/>
                </a:cubicBezTo>
                <a:cubicBezTo>
                  <a:pt x="633" y="9696"/>
                  <a:pt x="678" y="11823"/>
                  <a:pt x="455" y="13622"/>
                </a:cubicBezTo>
                <a:cubicBezTo>
                  <a:pt x="377" y="14256"/>
                  <a:pt x="351" y="15082"/>
                  <a:pt x="398" y="15459"/>
                </a:cubicBezTo>
                <a:cubicBezTo>
                  <a:pt x="515" y="16381"/>
                  <a:pt x="1115" y="17351"/>
                  <a:pt x="1962" y="17984"/>
                </a:cubicBezTo>
                <a:cubicBezTo>
                  <a:pt x="3123" y="18852"/>
                  <a:pt x="7503" y="20813"/>
                  <a:pt x="9036" y="21152"/>
                </a:cubicBezTo>
                <a:cubicBezTo>
                  <a:pt x="10751" y="21531"/>
                  <a:pt x="12524" y="21252"/>
                  <a:pt x="13739" y="20411"/>
                </a:cubicBezTo>
                <a:cubicBezTo>
                  <a:pt x="14125" y="20144"/>
                  <a:pt x="14919" y="18656"/>
                  <a:pt x="15031" y="17992"/>
                </a:cubicBezTo>
                <a:cubicBezTo>
                  <a:pt x="15145" y="17318"/>
                  <a:pt x="14913" y="16999"/>
                  <a:pt x="13786" y="16266"/>
                </a:cubicBezTo>
                <a:cubicBezTo>
                  <a:pt x="13236" y="15909"/>
                  <a:pt x="12295" y="15272"/>
                  <a:pt x="11695" y="14853"/>
                </a:cubicBezTo>
                <a:cubicBezTo>
                  <a:pt x="11095" y="14434"/>
                  <a:pt x="10557" y="14094"/>
                  <a:pt x="10501" y="14094"/>
                </a:cubicBezTo>
                <a:cubicBezTo>
                  <a:pt x="10445" y="14094"/>
                  <a:pt x="9783" y="13631"/>
                  <a:pt x="9030" y="13067"/>
                </a:cubicBezTo>
                <a:cubicBezTo>
                  <a:pt x="7113" y="11630"/>
                  <a:pt x="6607" y="10784"/>
                  <a:pt x="6289" y="8475"/>
                </a:cubicBezTo>
                <a:cubicBezTo>
                  <a:pt x="6204" y="7860"/>
                  <a:pt x="5762" y="7501"/>
                  <a:pt x="4098" y="6697"/>
                </a:cubicBezTo>
                <a:cubicBezTo>
                  <a:pt x="2323" y="5839"/>
                  <a:pt x="1452" y="5548"/>
                  <a:pt x="659" y="554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3" name="مستطيل"/>
          <p:cNvSpPr/>
          <p:nvPr/>
        </p:nvSpPr>
        <p:spPr>
          <a:xfrm>
            <a:off x="7766862" y="2640384"/>
            <a:ext cx="4609974" cy="173768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4" name="الخفين :"/>
          <p:cNvSpPr txBox="1"/>
          <p:nvPr/>
        </p:nvSpPr>
        <p:spPr>
          <a:xfrm>
            <a:off x="2983097" y="2742260"/>
            <a:ext cx="14177504" cy="153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الخفين :</a:t>
            </a:r>
          </a:p>
        </p:txBody>
      </p:sp>
      <p:sp>
        <p:nvSpPr>
          <p:cNvPr id="195" name="اللباس الذي يغطي القدمين وعادة يكون من الجلد ."/>
          <p:cNvSpPr txBox="1"/>
          <p:nvPr/>
        </p:nvSpPr>
        <p:spPr>
          <a:xfrm>
            <a:off x="2702537" y="4555760"/>
            <a:ext cx="8668949" cy="411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اللباس الذي يغطي القدمين وعادة يكون من الجلد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مستطيل"/>
          <p:cNvSpPr/>
          <p:nvPr/>
        </p:nvSpPr>
        <p:spPr>
          <a:xfrm>
            <a:off x="2409163" y="2424909"/>
            <a:ext cx="9255697" cy="6532392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8" name="مستطيل"/>
          <p:cNvSpPr/>
          <p:nvPr/>
        </p:nvSpPr>
        <p:spPr>
          <a:xfrm>
            <a:off x="7766862" y="2640384"/>
            <a:ext cx="4609974" cy="173768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9" name="الجبيرة :"/>
          <p:cNvSpPr txBox="1"/>
          <p:nvPr/>
        </p:nvSpPr>
        <p:spPr>
          <a:xfrm>
            <a:off x="2983097" y="2770224"/>
            <a:ext cx="14177504" cy="1478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الجبيرة :</a:t>
            </a:r>
          </a:p>
        </p:txBody>
      </p:sp>
      <p:sp>
        <p:nvSpPr>
          <p:cNvPr id="200" name="ما يوضع على جزء من الجسم ويلبس لحاجة مثل الجبس على الكسر و الشاش على الحرق ."/>
          <p:cNvSpPr txBox="1"/>
          <p:nvPr/>
        </p:nvSpPr>
        <p:spPr>
          <a:xfrm>
            <a:off x="2262825" y="4662111"/>
            <a:ext cx="9548374" cy="416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ما يوضع على جزء من الجسم ويلبس لحاجة مثل الجبس على الكسر و الشاش على الحرق .</a:t>
            </a:r>
          </a:p>
        </p:txBody>
      </p:sp>
      <p:pic>
        <p:nvPicPr>
          <p:cNvPr id="201" name="A45BC0C4-EEAA-4334-A6E1-0EFF608D1F31-L0-001.jpeg" descr="A45BC0C4-EEAA-4334-A6E1-0EFF608D1F31-L0-001.jpeg"/>
          <p:cNvPicPr>
            <a:picLocks noChangeAspect="1"/>
          </p:cNvPicPr>
          <p:nvPr/>
        </p:nvPicPr>
        <p:blipFill>
          <a:blip r:embed="rId2">
            <a:extLst/>
          </a:blip>
          <a:srcRect l="11480" t="15667" r="0" b="18174"/>
          <a:stretch>
            <a:fillRect/>
          </a:stretch>
        </p:blipFill>
        <p:spPr>
          <a:xfrm flipH="1">
            <a:off x="61251" y="1010707"/>
            <a:ext cx="5568241" cy="2772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مستطيل"/>
          <p:cNvSpPr/>
          <p:nvPr/>
        </p:nvSpPr>
        <p:spPr>
          <a:xfrm>
            <a:off x="1214452" y="1421002"/>
            <a:ext cx="11310565" cy="7532802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04" name="عن المغيرة بن شعبة رضي الله عنه قال :"/>
          <p:cNvSpPr txBox="1"/>
          <p:nvPr/>
        </p:nvSpPr>
        <p:spPr>
          <a:xfrm>
            <a:off x="2072037" y="4079662"/>
            <a:ext cx="12368152" cy="65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400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عن المغيرة بن شعبة رضي الله عنه قال :</a:t>
            </a:r>
          </a:p>
        </p:txBody>
      </p:sp>
      <p:sp>
        <p:nvSpPr>
          <p:cNvPr id="205" name="ضمادة"/>
          <p:cNvSpPr/>
          <p:nvPr/>
        </p:nvSpPr>
        <p:spPr>
          <a:xfrm rot="19592126">
            <a:off x="-230135" y="1642850"/>
            <a:ext cx="6750890" cy="178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06" name="( بينا أنا مع رسول الله ذات ليلة إذ نزل فقضى حاجته ثم جاء فصببت عليه من إدواة كانت معي فتوضأ ومسح على خفيه )"/>
          <p:cNvSpPr txBox="1"/>
          <p:nvPr/>
        </p:nvSpPr>
        <p:spPr>
          <a:xfrm>
            <a:off x="1139575" y="5005080"/>
            <a:ext cx="11460319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200"/>
              </a:spcBef>
              <a:defRPr sz="68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( بينا أنا مع رسول الله ذات ليلة إذ نزل فقضى حاجته ثم جاء فصببت عليه من إدواة كانت معي فتوضأ ومسح على خفيه )</a:t>
            </a:r>
          </a:p>
        </p:txBody>
      </p:sp>
      <p:sp>
        <p:nvSpPr>
          <p:cNvPr id="207" name="حديث حفظ"/>
          <p:cNvSpPr txBox="1"/>
          <p:nvPr/>
        </p:nvSpPr>
        <p:spPr>
          <a:xfrm rot="19589376">
            <a:off x="2471810" y="1915300"/>
            <a:ext cx="1347009" cy="12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400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حديث حفظ</a:t>
            </a:r>
          </a:p>
        </p:txBody>
      </p:sp>
      <p:sp>
        <p:nvSpPr>
          <p:cNvPr id="208" name="صفحة ٣٧"/>
          <p:cNvSpPr txBox="1"/>
          <p:nvPr/>
        </p:nvSpPr>
        <p:spPr>
          <a:xfrm>
            <a:off x="-979846" y="8481495"/>
            <a:ext cx="8250321" cy="65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400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صفحة ٣٧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مستطيل"/>
          <p:cNvSpPr/>
          <p:nvPr/>
        </p:nvSpPr>
        <p:spPr>
          <a:xfrm>
            <a:off x="706815" y="1374346"/>
            <a:ext cx="11882132" cy="7980149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1" name="مستطيل"/>
          <p:cNvSpPr/>
          <p:nvPr/>
        </p:nvSpPr>
        <p:spPr>
          <a:xfrm>
            <a:off x="7160427" y="2323555"/>
            <a:ext cx="5850068" cy="18461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2" name="شروط المسح :"/>
          <p:cNvSpPr txBox="1"/>
          <p:nvPr/>
        </p:nvSpPr>
        <p:spPr>
          <a:xfrm>
            <a:off x="2996709" y="2603599"/>
            <a:ext cx="14177503" cy="128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شروط المسح :</a:t>
            </a:r>
          </a:p>
        </p:txBody>
      </p:sp>
      <p:sp>
        <p:nvSpPr>
          <p:cNvPr id="213" name="١- لبسهما على طهارة ."/>
          <p:cNvSpPr txBox="1"/>
          <p:nvPr/>
        </p:nvSpPr>
        <p:spPr>
          <a:xfrm>
            <a:off x="3103117" y="4548128"/>
            <a:ext cx="8895080" cy="13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١- لبسهما على طهارة .</a:t>
            </a:r>
          </a:p>
        </p:txBody>
      </p:sp>
      <p:sp>
        <p:nvSpPr>
          <p:cNvPr id="214" name="٢- ألا يشفا ."/>
          <p:cNvSpPr txBox="1"/>
          <p:nvPr/>
        </p:nvSpPr>
        <p:spPr>
          <a:xfrm>
            <a:off x="481468" y="5583854"/>
            <a:ext cx="11239160" cy="13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r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٢- ألا يشفا .</a:t>
            </a:r>
          </a:p>
        </p:txBody>
      </p:sp>
      <p:sp>
        <p:nvSpPr>
          <p:cNvPr id="215" name="٣- أن يكون المسح على ظهر الخفين والجوربين والجبيرة ."/>
          <p:cNvSpPr txBox="1"/>
          <p:nvPr/>
        </p:nvSpPr>
        <p:spPr>
          <a:xfrm>
            <a:off x="481468" y="6585462"/>
            <a:ext cx="11239160" cy="2763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r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٣- أن يكون المسح على ظهر الخفين والجوربين والجبيرة .</a:t>
            </a:r>
          </a:p>
        </p:txBody>
      </p:sp>
      <p:pic>
        <p:nvPicPr>
          <p:cNvPr id="216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44724" t="15920" r="15586" b="31145"/>
          <a:stretch>
            <a:fillRect/>
          </a:stretch>
        </p:blipFill>
        <p:spPr>
          <a:xfrm>
            <a:off x="758392" y="1956005"/>
            <a:ext cx="3158332" cy="2802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07" fill="norm" stroke="1" extrusionOk="0">
                <a:moveTo>
                  <a:pt x="8613" y="0"/>
                </a:moveTo>
                <a:cubicBezTo>
                  <a:pt x="8884" y="212"/>
                  <a:pt x="9240" y="480"/>
                  <a:pt x="9639" y="771"/>
                </a:cubicBezTo>
                <a:cubicBezTo>
                  <a:pt x="10751" y="1579"/>
                  <a:pt x="11116" y="2014"/>
                  <a:pt x="11007" y="2397"/>
                </a:cubicBezTo>
                <a:cubicBezTo>
                  <a:pt x="10347" y="4719"/>
                  <a:pt x="9861" y="6219"/>
                  <a:pt x="9338" y="7536"/>
                </a:cubicBezTo>
                <a:cubicBezTo>
                  <a:pt x="7680" y="11718"/>
                  <a:pt x="7153" y="13332"/>
                  <a:pt x="7261" y="13911"/>
                </a:cubicBezTo>
                <a:cubicBezTo>
                  <a:pt x="7317" y="14209"/>
                  <a:pt x="4438" y="16848"/>
                  <a:pt x="3408" y="17444"/>
                </a:cubicBezTo>
                <a:cubicBezTo>
                  <a:pt x="1954" y="18285"/>
                  <a:pt x="0" y="20036"/>
                  <a:pt x="0" y="20499"/>
                </a:cubicBezTo>
                <a:cubicBezTo>
                  <a:pt x="0" y="20744"/>
                  <a:pt x="275" y="21071"/>
                  <a:pt x="610" y="21224"/>
                </a:cubicBezTo>
                <a:cubicBezTo>
                  <a:pt x="1420" y="21594"/>
                  <a:pt x="1859" y="21600"/>
                  <a:pt x="2937" y="21248"/>
                </a:cubicBezTo>
                <a:cubicBezTo>
                  <a:pt x="3434" y="21086"/>
                  <a:pt x="5227" y="20735"/>
                  <a:pt x="6920" y="20469"/>
                </a:cubicBezTo>
                <a:cubicBezTo>
                  <a:pt x="8955" y="20149"/>
                  <a:pt x="10635" y="19677"/>
                  <a:pt x="11875" y="19077"/>
                </a:cubicBezTo>
                <a:cubicBezTo>
                  <a:pt x="13130" y="18469"/>
                  <a:pt x="14590" y="18064"/>
                  <a:pt x="16285" y="17849"/>
                </a:cubicBezTo>
                <a:cubicBezTo>
                  <a:pt x="19370" y="17458"/>
                  <a:pt x="20450" y="17081"/>
                  <a:pt x="20982" y="16216"/>
                </a:cubicBezTo>
                <a:cubicBezTo>
                  <a:pt x="21600" y="15214"/>
                  <a:pt x="21477" y="13797"/>
                  <a:pt x="20579" y="11641"/>
                </a:cubicBezTo>
                <a:cubicBezTo>
                  <a:pt x="19578" y="9236"/>
                  <a:pt x="19550" y="7866"/>
                  <a:pt x="20440" y="4700"/>
                </a:cubicBezTo>
                <a:cubicBezTo>
                  <a:pt x="20810" y="3381"/>
                  <a:pt x="21115" y="1874"/>
                  <a:pt x="21117" y="1349"/>
                </a:cubicBezTo>
                <a:cubicBezTo>
                  <a:pt x="21118" y="1129"/>
                  <a:pt x="21227" y="618"/>
                  <a:pt x="21386" y="0"/>
                </a:cubicBezTo>
                <a:lnTo>
                  <a:pt x="861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3"/>
      <p:bldP build="whole" bldLvl="1" animBg="1" rev="0" advAuto="0" spid="213" grpId="1"/>
      <p:bldP build="whole" bldLvl="1" animBg="1" rev="0" advAuto="0" spid="21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مستطيل"/>
          <p:cNvSpPr/>
          <p:nvPr/>
        </p:nvSpPr>
        <p:spPr>
          <a:xfrm>
            <a:off x="891292" y="1989269"/>
            <a:ext cx="11697655" cy="736522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9" name="مستطيل"/>
          <p:cNvSpPr/>
          <p:nvPr/>
        </p:nvSpPr>
        <p:spPr>
          <a:xfrm>
            <a:off x="7160427" y="2323555"/>
            <a:ext cx="5850068" cy="18461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20" name="شروط المسح :"/>
          <p:cNvSpPr txBox="1"/>
          <p:nvPr/>
        </p:nvSpPr>
        <p:spPr>
          <a:xfrm>
            <a:off x="2996709" y="2603599"/>
            <a:ext cx="14177503" cy="128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شروط المسح :</a:t>
            </a:r>
          </a:p>
        </p:txBody>
      </p:sp>
      <p:sp>
        <p:nvSpPr>
          <p:cNvPr id="221" name="الجبيرة واللفائف لا يشترط فيهما الطهارة قبل وضعهما ."/>
          <p:cNvSpPr txBox="1"/>
          <p:nvPr/>
        </p:nvSpPr>
        <p:spPr>
          <a:xfrm>
            <a:off x="474870" y="5668593"/>
            <a:ext cx="11239161" cy="268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r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الجبيرة واللفائف لا يشترط فيهما الطهارة قبل وضعهما .</a:t>
            </a:r>
          </a:p>
        </p:txBody>
      </p:sp>
      <p:sp>
        <p:nvSpPr>
          <p:cNvPr id="222" name="خط"/>
          <p:cNvSpPr/>
          <p:nvPr/>
        </p:nvSpPr>
        <p:spPr>
          <a:xfrm>
            <a:off x="2166666" y="6981824"/>
            <a:ext cx="3547164" cy="1"/>
          </a:xfrm>
          <a:prstGeom prst="line">
            <a:avLst/>
          </a:prstGeom>
          <a:ln w="190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225" name="صورة"/>
          <p:cNvGrpSpPr/>
          <p:nvPr/>
        </p:nvGrpSpPr>
        <p:grpSpPr>
          <a:xfrm>
            <a:off x="2345944" y="714325"/>
            <a:ext cx="3188608" cy="4603459"/>
            <a:chOff x="0" y="0"/>
            <a:chExt cx="3188606" cy="4603458"/>
          </a:xfrm>
        </p:grpSpPr>
        <p:pic>
          <p:nvPicPr>
            <p:cNvPr id="224" name="صورة" descr="صورة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15900" y="139700"/>
              <a:ext cx="2756807" cy="40446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صورة" descr="صور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188607" cy="460346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مستطيل"/>
          <p:cNvSpPr/>
          <p:nvPr/>
        </p:nvSpPr>
        <p:spPr>
          <a:xfrm>
            <a:off x="891292" y="1989269"/>
            <a:ext cx="11697655" cy="736522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28" name="مستطيل"/>
          <p:cNvSpPr/>
          <p:nvPr/>
        </p:nvSpPr>
        <p:spPr>
          <a:xfrm>
            <a:off x="8400521" y="2323555"/>
            <a:ext cx="4609974" cy="17376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29" name="مدة المسح :"/>
          <p:cNvSpPr txBox="1"/>
          <p:nvPr/>
        </p:nvSpPr>
        <p:spPr>
          <a:xfrm>
            <a:off x="3616757" y="2549345"/>
            <a:ext cx="14177503" cy="12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مدة المسح :</a:t>
            </a:r>
          </a:p>
        </p:txBody>
      </p:sp>
      <p:pic>
        <p:nvPicPr>
          <p:cNvPr id="230" name="فيلم" descr="في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95" y="481033"/>
            <a:ext cx="3726400" cy="3726401"/>
          </a:xfrm>
          <a:prstGeom prst="rect">
            <a:avLst/>
          </a:prstGeom>
        </p:spPr>
      </p:pic>
      <p:sp>
        <p:nvSpPr>
          <p:cNvPr id="231" name="١- للمقيم يوم وليلة ."/>
          <p:cNvSpPr txBox="1"/>
          <p:nvPr/>
        </p:nvSpPr>
        <p:spPr>
          <a:xfrm>
            <a:off x="4120815" y="5507469"/>
            <a:ext cx="8895079" cy="13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١- للمقيم يوم وليلة .</a:t>
            </a:r>
          </a:p>
        </p:txBody>
      </p:sp>
      <p:sp>
        <p:nvSpPr>
          <p:cNvPr id="232" name="٢- للمسافر ثلاث ايام بلياليها."/>
          <p:cNvSpPr txBox="1"/>
          <p:nvPr/>
        </p:nvSpPr>
        <p:spPr>
          <a:xfrm>
            <a:off x="767831" y="7083744"/>
            <a:ext cx="12432751" cy="13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>
              <a:defRPr sz="80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٢- للمسافر </a:t>
            </a:r>
            <a:r>
              <a:rPr>
                <a:solidFill>
                  <a:srgbClr val="B51A00"/>
                </a:solidFill>
              </a:rPr>
              <a:t>ثلاث</a:t>
            </a:r>
            <a:r>
              <a:t> ايام بلياليها.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  <p:bldP build="whole" bldLvl="1" animBg="1" rev="0" advAuto="0" spid="23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35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36" name="تمرين"/>
          <p:cNvSpPr txBox="1"/>
          <p:nvPr/>
        </p:nvSpPr>
        <p:spPr>
          <a:xfrm rot="19589376">
            <a:off x="1093176" y="1193210"/>
            <a:ext cx="1921074" cy="57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تمرين</a:t>
            </a:r>
          </a:p>
        </p:txBody>
      </p:sp>
      <p:sp>
        <p:nvSpPr>
          <p:cNvPr id="237" name="اكتبي في خانة الدردشة لون الإجابة الصحيحة فقط :"/>
          <p:cNvSpPr txBox="1"/>
          <p:nvPr/>
        </p:nvSpPr>
        <p:spPr>
          <a:xfrm>
            <a:off x="1712862" y="2811958"/>
            <a:ext cx="1023788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اكتبي في خانة الدردشة لون الإجابة الصحيحة فقط :</a:t>
            </a:r>
          </a:p>
        </p:txBody>
      </p:sp>
      <p:pic>
        <p:nvPicPr>
          <p:cNvPr id="238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18" t="8278" r="18084" b="10112"/>
          <a:stretch>
            <a:fillRect/>
          </a:stretch>
        </p:blipFill>
        <p:spPr>
          <a:xfrm>
            <a:off x="11206658" y="156035"/>
            <a:ext cx="1248138" cy="1453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64" fill="norm" stroke="1" extrusionOk="0">
                <a:moveTo>
                  <a:pt x="6816" y="0"/>
                </a:moveTo>
                <a:cubicBezTo>
                  <a:pt x="5849" y="10"/>
                  <a:pt x="4914" y="182"/>
                  <a:pt x="4131" y="534"/>
                </a:cubicBezTo>
                <a:cubicBezTo>
                  <a:pt x="2960" y="1058"/>
                  <a:pt x="1497" y="2461"/>
                  <a:pt x="702" y="3811"/>
                </a:cubicBezTo>
                <a:cubicBezTo>
                  <a:pt x="-325" y="5552"/>
                  <a:pt x="-253" y="5973"/>
                  <a:pt x="1101" y="6167"/>
                </a:cubicBezTo>
                <a:cubicBezTo>
                  <a:pt x="3400" y="6497"/>
                  <a:pt x="3776" y="6407"/>
                  <a:pt x="4144" y="5440"/>
                </a:cubicBezTo>
                <a:cubicBezTo>
                  <a:pt x="4619" y="4193"/>
                  <a:pt x="6047" y="3191"/>
                  <a:pt x="7073" y="3388"/>
                </a:cubicBezTo>
                <a:cubicBezTo>
                  <a:pt x="8366" y="3638"/>
                  <a:pt x="9799" y="5128"/>
                  <a:pt x="9799" y="6220"/>
                </a:cubicBezTo>
                <a:cubicBezTo>
                  <a:pt x="9799" y="7000"/>
                  <a:pt x="9522" y="7405"/>
                  <a:pt x="8054" y="8741"/>
                </a:cubicBezTo>
                <a:cubicBezTo>
                  <a:pt x="7092" y="9615"/>
                  <a:pt x="6099" y="10676"/>
                  <a:pt x="5849" y="11103"/>
                </a:cubicBezTo>
                <a:cubicBezTo>
                  <a:pt x="5173" y="12257"/>
                  <a:pt x="4895" y="14248"/>
                  <a:pt x="5341" y="14714"/>
                </a:cubicBezTo>
                <a:cubicBezTo>
                  <a:pt x="5758" y="15149"/>
                  <a:pt x="5906" y="15165"/>
                  <a:pt x="7824" y="14937"/>
                </a:cubicBezTo>
                <a:cubicBezTo>
                  <a:pt x="9184" y="14775"/>
                  <a:pt x="9203" y="14756"/>
                  <a:pt x="9203" y="13811"/>
                </a:cubicBezTo>
                <a:cubicBezTo>
                  <a:pt x="9203" y="13003"/>
                  <a:pt x="9491" y="12574"/>
                  <a:pt x="11030" y="11074"/>
                </a:cubicBezTo>
                <a:cubicBezTo>
                  <a:pt x="13227" y="8932"/>
                  <a:pt x="13950" y="7665"/>
                  <a:pt x="13958" y="5933"/>
                </a:cubicBezTo>
                <a:cubicBezTo>
                  <a:pt x="13966" y="4303"/>
                  <a:pt x="12825" y="2199"/>
                  <a:pt x="11422" y="1272"/>
                </a:cubicBezTo>
                <a:cubicBezTo>
                  <a:pt x="10140" y="425"/>
                  <a:pt x="8428" y="-16"/>
                  <a:pt x="6816" y="0"/>
                </a:cubicBezTo>
                <a:close/>
                <a:moveTo>
                  <a:pt x="17293" y="5270"/>
                </a:moveTo>
                <a:cubicBezTo>
                  <a:pt x="16728" y="5306"/>
                  <a:pt x="16174" y="5535"/>
                  <a:pt x="15771" y="5980"/>
                </a:cubicBezTo>
                <a:cubicBezTo>
                  <a:pt x="15007" y="6822"/>
                  <a:pt x="14991" y="7768"/>
                  <a:pt x="15717" y="8799"/>
                </a:cubicBezTo>
                <a:lnTo>
                  <a:pt x="16271" y="9591"/>
                </a:lnTo>
                <a:lnTo>
                  <a:pt x="15264" y="10417"/>
                </a:lnTo>
                <a:cubicBezTo>
                  <a:pt x="14156" y="11330"/>
                  <a:pt x="13967" y="12137"/>
                  <a:pt x="14810" y="12328"/>
                </a:cubicBezTo>
                <a:cubicBezTo>
                  <a:pt x="15309" y="12441"/>
                  <a:pt x="15335" y="12610"/>
                  <a:pt x="15088" y="14228"/>
                </a:cubicBezTo>
                <a:cubicBezTo>
                  <a:pt x="14938" y="15204"/>
                  <a:pt x="14725" y="16637"/>
                  <a:pt x="14614" y="17417"/>
                </a:cubicBezTo>
                <a:lnTo>
                  <a:pt x="14411" y="18835"/>
                </a:lnTo>
                <a:lnTo>
                  <a:pt x="13221" y="18912"/>
                </a:lnTo>
                <a:cubicBezTo>
                  <a:pt x="12567" y="18953"/>
                  <a:pt x="11515" y="18892"/>
                  <a:pt x="10881" y="18777"/>
                </a:cubicBezTo>
                <a:cubicBezTo>
                  <a:pt x="9917" y="18602"/>
                  <a:pt x="9673" y="18426"/>
                  <a:pt x="9393" y="17686"/>
                </a:cubicBezTo>
                <a:cubicBezTo>
                  <a:pt x="8725" y="15920"/>
                  <a:pt x="6035" y="15346"/>
                  <a:pt x="5267" y="16807"/>
                </a:cubicBezTo>
                <a:cubicBezTo>
                  <a:pt x="4982" y="17348"/>
                  <a:pt x="5005" y="17608"/>
                  <a:pt x="5402" y="18208"/>
                </a:cubicBezTo>
                <a:lnTo>
                  <a:pt x="5896" y="18947"/>
                </a:lnTo>
                <a:lnTo>
                  <a:pt x="4543" y="19533"/>
                </a:lnTo>
                <a:lnTo>
                  <a:pt x="3191" y="20119"/>
                </a:lnTo>
                <a:lnTo>
                  <a:pt x="4043" y="20424"/>
                </a:lnTo>
                <a:cubicBezTo>
                  <a:pt x="4511" y="20591"/>
                  <a:pt x="6295" y="20805"/>
                  <a:pt x="8013" y="20905"/>
                </a:cubicBezTo>
                <a:cubicBezTo>
                  <a:pt x="9731" y="21005"/>
                  <a:pt x="11674" y="21182"/>
                  <a:pt x="12328" y="21298"/>
                </a:cubicBezTo>
                <a:cubicBezTo>
                  <a:pt x="13952" y="21584"/>
                  <a:pt x="20418" y="21476"/>
                  <a:pt x="20762" y="21157"/>
                </a:cubicBezTo>
                <a:cubicBezTo>
                  <a:pt x="20915" y="21015"/>
                  <a:pt x="21123" y="20665"/>
                  <a:pt x="21222" y="20377"/>
                </a:cubicBezTo>
                <a:cubicBezTo>
                  <a:pt x="21258" y="20274"/>
                  <a:pt x="21275" y="20186"/>
                  <a:pt x="21270" y="20108"/>
                </a:cubicBezTo>
                <a:cubicBezTo>
                  <a:pt x="21254" y="19874"/>
                  <a:pt x="21034" y="19732"/>
                  <a:pt x="20499" y="19556"/>
                </a:cubicBezTo>
                <a:lnTo>
                  <a:pt x="19592" y="19263"/>
                </a:lnTo>
                <a:lnTo>
                  <a:pt x="19680" y="16989"/>
                </a:lnTo>
                <a:cubicBezTo>
                  <a:pt x="19761" y="14863"/>
                  <a:pt x="19808" y="14708"/>
                  <a:pt x="20424" y="14632"/>
                </a:cubicBezTo>
                <a:cubicBezTo>
                  <a:pt x="20986" y="14563"/>
                  <a:pt x="21034" y="14480"/>
                  <a:pt x="20742" y="14075"/>
                </a:cubicBezTo>
                <a:cubicBezTo>
                  <a:pt x="20482" y="13714"/>
                  <a:pt x="20491" y="13344"/>
                  <a:pt x="20769" y="12539"/>
                </a:cubicBezTo>
                <a:cubicBezTo>
                  <a:pt x="21201" y="11290"/>
                  <a:pt x="21126" y="11154"/>
                  <a:pt x="19565" y="10300"/>
                </a:cubicBezTo>
                <a:cubicBezTo>
                  <a:pt x="18478" y="9705"/>
                  <a:pt x="18415" y="9611"/>
                  <a:pt x="18828" y="9216"/>
                </a:cubicBezTo>
                <a:cubicBezTo>
                  <a:pt x="19640" y="8438"/>
                  <a:pt x="19924" y="7452"/>
                  <a:pt x="19579" y="6595"/>
                </a:cubicBezTo>
                <a:cubicBezTo>
                  <a:pt x="19214" y="5687"/>
                  <a:pt x="18235" y="5210"/>
                  <a:pt x="17293" y="52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370" y="5732173"/>
            <a:ext cx="3550168" cy="355016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دائرة"/>
          <p:cNvSpPr/>
          <p:nvPr/>
        </p:nvSpPr>
        <p:spPr>
          <a:xfrm>
            <a:off x="9629726" y="6554757"/>
            <a:ext cx="1905001" cy="190500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1" name="دائرة"/>
          <p:cNvSpPr/>
          <p:nvPr/>
        </p:nvSpPr>
        <p:spPr>
          <a:xfrm>
            <a:off x="7335813" y="6554757"/>
            <a:ext cx="1905001" cy="190500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2" name="دائرة"/>
          <p:cNvSpPr/>
          <p:nvPr/>
        </p:nvSpPr>
        <p:spPr>
          <a:xfrm>
            <a:off x="4974175" y="6554757"/>
            <a:ext cx="1905001" cy="190500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5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6" name="تمرين"/>
          <p:cNvSpPr txBox="1"/>
          <p:nvPr/>
        </p:nvSpPr>
        <p:spPr>
          <a:xfrm rot="19589376">
            <a:off x="1093176" y="1193210"/>
            <a:ext cx="1921074" cy="57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تمرين</a:t>
            </a:r>
          </a:p>
        </p:txBody>
      </p:sp>
      <p:pic>
        <p:nvPicPr>
          <p:cNvPr id="247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09" t="8278" r="18088" b="10109"/>
          <a:stretch>
            <a:fillRect/>
          </a:stretch>
        </p:blipFill>
        <p:spPr>
          <a:xfrm>
            <a:off x="11022630" y="249261"/>
            <a:ext cx="1495995" cy="174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0" h="21465" fill="norm" stroke="1" extrusionOk="0">
                <a:moveTo>
                  <a:pt x="6818" y="0"/>
                </a:moveTo>
                <a:cubicBezTo>
                  <a:pt x="5851" y="10"/>
                  <a:pt x="4922" y="187"/>
                  <a:pt x="4138" y="538"/>
                </a:cubicBezTo>
                <a:cubicBezTo>
                  <a:pt x="2967" y="1063"/>
                  <a:pt x="1497" y="2461"/>
                  <a:pt x="701" y="3811"/>
                </a:cubicBezTo>
                <a:cubicBezTo>
                  <a:pt x="-325" y="5552"/>
                  <a:pt x="-252" y="5974"/>
                  <a:pt x="1102" y="6168"/>
                </a:cubicBezTo>
                <a:cubicBezTo>
                  <a:pt x="3401" y="6498"/>
                  <a:pt x="3781" y="6407"/>
                  <a:pt x="4149" y="5439"/>
                </a:cubicBezTo>
                <a:cubicBezTo>
                  <a:pt x="4624" y="4192"/>
                  <a:pt x="6046" y="3192"/>
                  <a:pt x="7072" y="3390"/>
                </a:cubicBezTo>
                <a:cubicBezTo>
                  <a:pt x="8365" y="3639"/>
                  <a:pt x="9803" y="5131"/>
                  <a:pt x="9803" y="6222"/>
                </a:cubicBezTo>
                <a:cubicBezTo>
                  <a:pt x="9803" y="7003"/>
                  <a:pt x="9523" y="7405"/>
                  <a:pt x="8054" y="8741"/>
                </a:cubicBezTo>
                <a:cubicBezTo>
                  <a:pt x="7093" y="9615"/>
                  <a:pt x="6104" y="10676"/>
                  <a:pt x="5853" y="11104"/>
                </a:cubicBezTo>
                <a:cubicBezTo>
                  <a:pt x="5178" y="12257"/>
                  <a:pt x="4899" y="14247"/>
                  <a:pt x="5346" y="14714"/>
                </a:cubicBezTo>
                <a:cubicBezTo>
                  <a:pt x="5762" y="15148"/>
                  <a:pt x="5911" y="15162"/>
                  <a:pt x="7828" y="14934"/>
                </a:cubicBezTo>
                <a:cubicBezTo>
                  <a:pt x="9189" y="14772"/>
                  <a:pt x="9211" y="14758"/>
                  <a:pt x="9211" y="13814"/>
                </a:cubicBezTo>
                <a:cubicBezTo>
                  <a:pt x="9211" y="13006"/>
                  <a:pt x="9495" y="12575"/>
                  <a:pt x="11034" y="11074"/>
                </a:cubicBezTo>
                <a:cubicBezTo>
                  <a:pt x="13230" y="8932"/>
                  <a:pt x="13954" y="7660"/>
                  <a:pt x="13962" y="5929"/>
                </a:cubicBezTo>
                <a:cubicBezTo>
                  <a:pt x="13970" y="4299"/>
                  <a:pt x="12825" y="2204"/>
                  <a:pt x="11423" y="1277"/>
                </a:cubicBezTo>
                <a:cubicBezTo>
                  <a:pt x="10141" y="429"/>
                  <a:pt x="8430" y="-16"/>
                  <a:pt x="6818" y="0"/>
                </a:cubicBezTo>
                <a:close/>
                <a:moveTo>
                  <a:pt x="17297" y="5268"/>
                </a:moveTo>
                <a:cubicBezTo>
                  <a:pt x="16732" y="5304"/>
                  <a:pt x="16177" y="5533"/>
                  <a:pt x="15774" y="5977"/>
                </a:cubicBezTo>
                <a:cubicBezTo>
                  <a:pt x="15010" y="6819"/>
                  <a:pt x="14992" y="7769"/>
                  <a:pt x="15717" y="8800"/>
                </a:cubicBezTo>
                <a:lnTo>
                  <a:pt x="16270" y="9587"/>
                </a:lnTo>
                <a:lnTo>
                  <a:pt x="15271" y="10419"/>
                </a:lnTo>
                <a:cubicBezTo>
                  <a:pt x="14164" y="11332"/>
                  <a:pt x="13971" y="12136"/>
                  <a:pt x="14814" y="12327"/>
                </a:cubicBezTo>
                <a:cubicBezTo>
                  <a:pt x="15312" y="12440"/>
                  <a:pt x="15333" y="12607"/>
                  <a:pt x="15085" y="14224"/>
                </a:cubicBezTo>
                <a:cubicBezTo>
                  <a:pt x="14936" y="15201"/>
                  <a:pt x="14727" y="16639"/>
                  <a:pt x="14617" y="17419"/>
                </a:cubicBezTo>
                <a:lnTo>
                  <a:pt x="14414" y="18837"/>
                </a:lnTo>
                <a:lnTo>
                  <a:pt x="13223" y="18911"/>
                </a:lnTo>
                <a:cubicBezTo>
                  <a:pt x="12569" y="18952"/>
                  <a:pt x="11515" y="18893"/>
                  <a:pt x="10881" y="18778"/>
                </a:cubicBezTo>
                <a:cubicBezTo>
                  <a:pt x="9918" y="18604"/>
                  <a:pt x="9677" y="18427"/>
                  <a:pt x="9397" y="17688"/>
                </a:cubicBezTo>
                <a:cubicBezTo>
                  <a:pt x="8729" y="15921"/>
                  <a:pt x="6035" y="15346"/>
                  <a:pt x="5267" y="16807"/>
                </a:cubicBezTo>
                <a:cubicBezTo>
                  <a:pt x="4982" y="17348"/>
                  <a:pt x="5010" y="17611"/>
                  <a:pt x="5408" y="18211"/>
                </a:cubicBezTo>
                <a:lnTo>
                  <a:pt x="5899" y="18950"/>
                </a:lnTo>
                <a:lnTo>
                  <a:pt x="4544" y="19532"/>
                </a:lnTo>
                <a:lnTo>
                  <a:pt x="3196" y="20119"/>
                </a:lnTo>
                <a:lnTo>
                  <a:pt x="4042" y="20422"/>
                </a:lnTo>
                <a:cubicBezTo>
                  <a:pt x="4510" y="20589"/>
                  <a:pt x="6302" y="20806"/>
                  <a:pt x="8020" y="20906"/>
                </a:cubicBezTo>
                <a:cubicBezTo>
                  <a:pt x="9738" y="21006"/>
                  <a:pt x="11677" y="21182"/>
                  <a:pt x="12331" y="21298"/>
                </a:cubicBezTo>
                <a:cubicBezTo>
                  <a:pt x="13955" y="21584"/>
                  <a:pt x="20418" y="21480"/>
                  <a:pt x="20762" y="21161"/>
                </a:cubicBezTo>
                <a:cubicBezTo>
                  <a:pt x="20915" y="21019"/>
                  <a:pt x="21125" y="20666"/>
                  <a:pt x="21225" y="20378"/>
                </a:cubicBezTo>
                <a:cubicBezTo>
                  <a:pt x="21260" y="20275"/>
                  <a:pt x="21275" y="20187"/>
                  <a:pt x="21270" y="20109"/>
                </a:cubicBezTo>
                <a:cubicBezTo>
                  <a:pt x="21254" y="19875"/>
                  <a:pt x="21037" y="19731"/>
                  <a:pt x="20502" y="19556"/>
                </a:cubicBezTo>
                <a:lnTo>
                  <a:pt x="19594" y="19263"/>
                </a:lnTo>
                <a:lnTo>
                  <a:pt x="19684" y="16988"/>
                </a:lnTo>
                <a:cubicBezTo>
                  <a:pt x="19765" y="14862"/>
                  <a:pt x="19812" y="14706"/>
                  <a:pt x="20429" y="14630"/>
                </a:cubicBezTo>
                <a:cubicBezTo>
                  <a:pt x="20990" y="14561"/>
                  <a:pt x="21037" y="14478"/>
                  <a:pt x="20745" y="14073"/>
                </a:cubicBezTo>
                <a:cubicBezTo>
                  <a:pt x="20485" y="13711"/>
                  <a:pt x="20489" y="13342"/>
                  <a:pt x="20768" y="12537"/>
                </a:cubicBezTo>
                <a:cubicBezTo>
                  <a:pt x="21200" y="11287"/>
                  <a:pt x="21126" y="11156"/>
                  <a:pt x="19566" y="10302"/>
                </a:cubicBezTo>
                <a:cubicBezTo>
                  <a:pt x="18479" y="9707"/>
                  <a:pt x="18414" y="9611"/>
                  <a:pt x="18826" y="9216"/>
                </a:cubicBezTo>
                <a:cubicBezTo>
                  <a:pt x="19638" y="8438"/>
                  <a:pt x="19922" y="7451"/>
                  <a:pt x="19577" y="6594"/>
                </a:cubicBezTo>
                <a:cubicBezTo>
                  <a:pt x="19212" y="5686"/>
                  <a:pt x="18239" y="5208"/>
                  <a:pt x="17297" y="52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8" name="لباس يغطي القدمين وعادة يكون من الجلد :"/>
          <p:cNvSpPr txBox="1"/>
          <p:nvPr/>
        </p:nvSpPr>
        <p:spPr>
          <a:xfrm>
            <a:off x="2547347" y="1838857"/>
            <a:ext cx="870067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لباس يغطي القدمين وعادة يكون من الجلد :</a:t>
            </a:r>
          </a:p>
        </p:txBody>
      </p:sp>
      <p:sp>
        <p:nvSpPr>
          <p:cNvPr id="249" name="الجبيرة"/>
          <p:cNvSpPr/>
          <p:nvPr/>
        </p:nvSpPr>
        <p:spPr>
          <a:xfrm>
            <a:off x="8590279" y="4841865"/>
            <a:ext cx="3471492" cy="357397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الجبيرة</a:t>
            </a:r>
          </a:p>
        </p:txBody>
      </p:sp>
      <p:sp>
        <p:nvSpPr>
          <p:cNvPr id="250" name="اللفائف"/>
          <p:cNvSpPr/>
          <p:nvPr/>
        </p:nvSpPr>
        <p:spPr>
          <a:xfrm>
            <a:off x="4719253" y="4841865"/>
            <a:ext cx="3471491" cy="357397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اللفائف</a:t>
            </a:r>
          </a:p>
        </p:txBody>
      </p:sp>
      <p:sp>
        <p:nvSpPr>
          <p:cNvPr id="251" name="الخف"/>
          <p:cNvSpPr/>
          <p:nvPr/>
        </p:nvSpPr>
        <p:spPr>
          <a:xfrm>
            <a:off x="848226" y="4841865"/>
            <a:ext cx="3471492" cy="3573973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الخف</a:t>
            </a:r>
          </a:p>
        </p:txBody>
      </p:sp>
      <p:sp>
        <p:nvSpPr>
          <p:cNvPr id="252" name="علامة تحديد للتزيين"/>
          <p:cNvSpPr/>
          <p:nvPr/>
        </p:nvSpPr>
        <p:spPr>
          <a:xfrm>
            <a:off x="1607815" y="7150615"/>
            <a:ext cx="1952313" cy="185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مستطيل"/>
          <p:cNvSpPr/>
          <p:nvPr/>
        </p:nvSpPr>
        <p:spPr>
          <a:xfrm>
            <a:off x="1456549" y="1421002"/>
            <a:ext cx="9237353" cy="691159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0" name="المسح على…"/>
          <p:cNvSpPr txBox="1"/>
          <p:nvPr/>
        </p:nvSpPr>
        <p:spPr>
          <a:xfrm>
            <a:off x="-812410" y="2991277"/>
            <a:ext cx="14177503" cy="273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8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المسح على </a:t>
            </a:r>
          </a:p>
          <a:p>
            <a:pPr rtl="0">
              <a:defRPr sz="8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الخفين والجبيرة</a:t>
            </a:r>
          </a:p>
        </p:txBody>
      </p:sp>
      <p:sp>
        <p:nvSpPr>
          <p:cNvPr id="131" name="ضمادة"/>
          <p:cNvSpPr/>
          <p:nvPr/>
        </p:nvSpPr>
        <p:spPr>
          <a:xfrm rot="19592126">
            <a:off x="-230135" y="1642850"/>
            <a:ext cx="6750890" cy="178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2" name="عنوان الدرس"/>
          <p:cNvSpPr txBox="1"/>
          <p:nvPr/>
        </p:nvSpPr>
        <p:spPr>
          <a:xfrm rot="19589376">
            <a:off x="2319846" y="2254197"/>
            <a:ext cx="1650937" cy="56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spcBef>
                <a:spcPts val="3200"/>
              </a:spcBef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عنوان الدرس</a:t>
            </a:r>
          </a:p>
        </p:txBody>
      </p:sp>
      <p:pic>
        <p:nvPicPr>
          <p:cNvPr id="133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908" t="20830" r="19095" b="24361"/>
          <a:stretch>
            <a:fillRect/>
          </a:stretch>
        </p:blipFill>
        <p:spPr>
          <a:xfrm rot="892306">
            <a:off x="1909937" y="5509068"/>
            <a:ext cx="9443552" cy="415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1" h="21600" fill="norm" stroke="1" extrusionOk="0">
                <a:moveTo>
                  <a:pt x="15948" y="0"/>
                </a:moveTo>
                <a:lnTo>
                  <a:pt x="15900" y="2050"/>
                </a:lnTo>
                <a:cubicBezTo>
                  <a:pt x="15866" y="3540"/>
                  <a:pt x="15784" y="4750"/>
                  <a:pt x="15652" y="5681"/>
                </a:cubicBezTo>
                <a:cubicBezTo>
                  <a:pt x="15359" y="7740"/>
                  <a:pt x="15402" y="7925"/>
                  <a:pt x="16328" y="8550"/>
                </a:cubicBezTo>
                <a:cubicBezTo>
                  <a:pt x="16753" y="8836"/>
                  <a:pt x="17559" y="9411"/>
                  <a:pt x="18118" y="9826"/>
                </a:cubicBezTo>
                <a:cubicBezTo>
                  <a:pt x="18677" y="10241"/>
                  <a:pt x="19293" y="10686"/>
                  <a:pt x="19488" y="10817"/>
                </a:cubicBezTo>
                <a:cubicBezTo>
                  <a:pt x="19943" y="11122"/>
                  <a:pt x="20113" y="11132"/>
                  <a:pt x="20690" y="10881"/>
                </a:cubicBezTo>
                <a:cubicBezTo>
                  <a:pt x="21600" y="10484"/>
                  <a:pt x="21598" y="9692"/>
                  <a:pt x="20684" y="8333"/>
                </a:cubicBezTo>
                <a:cubicBezTo>
                  <a:pt x="20355" y="7843"/>
                  <a:pt x="19862" y="7254"/>
                  <a:pt x="19590" y="7020"/>
                </a:cubicBezTo>
                <a:cubicBezTo>
                  <a:pt x="18812" y="6351"/>
                  <a:pt x="18383" y="4760"/>
                  <a:pt x="18522" y="3059"/>
                </a:cubicBezTo>
                <a:lnTo>
                  <a:pt x="18579" y="2347"/>
                </a:lnTo>
                <a:lnTo>
                  <a:pt x="17489" y="1148"/>
                </a:lnTo>
                <a:cubicBezTo>
                  <a:pt x="17030" y="645"/>
                  <a:pt x="16580" y="201"/>
                  <a:pt x="16336" y="0"/>
                </a:cubicBezTo>
                <a:lnTo>
                  <a:pt x="15948" y="0"/>
                </a:lnTo>
                <a:close/>
                <a:moveTo>
                  <a:pt x="12235" y="4170"/>
                </a:moveTo>
                <a:cubicBezTo>
                  <a:pt x="12100" y="4162"/>
                  <a:pt x="12018" y="4211"/>
                  <a:pt x="12019" y="4335"/>
                </a:cubicBezTo>
                <a:cubicBezTo>
                  <a:pt x="12020" y="4419"/>
                  <a:pt x="12083" y="4945"/>
                  <a:pt x="12160" y="5503"/>
                </a:cubicBezTo>
                <a:cubicBezTo>
                  <a:pt x="12288" y="6430"/>
                  <a:pt x="12322" y="8463"/>
                  <a:pt x="12262" y="11547"/>
                </a:cubicBezTo>
                <a:cubicBezTo>
                  <a:pt x="12244" y="12476"/>
                  <a:pt x="12476" y="13245"/>
                  <a:pt x="12956" y="13876"/>
                </a:cubicBezTo>
                <a:cubicBezTo>
                  <a:pt x="13421" y="14487"/>
                  <a:pt x="14629" y="15495"/>
                  <a:pt x="15599" y="16078"/>
                </a:cubicBezTo>
                <a:cubicBezTo>
                  <a:pt x="16552" y="16651"/>
                  <a:pt x="16874" y="16680"/>
                  <a:pt x="17505" y="16250"/>
                </a:cubicBezTo>
                <a:cubicBezTo>
                  <a:pt x="18250" y="15741"/>
                  <a:pt x="18876" y="13929"/>
                  <a:pt x="18549" y="13230"/>
                </a:cubicBezTo>
                <a:cubicBezTo>
                  <a:pt x="18482" y="13086"/>
                  <a:pt x="17831" y="12263"/>
                  <a:pt x="17102" y="11401"/>
                </a:cubicBezTo>
                <a:cubicBezTo>
                  <a:pt x="16372" y="10538"/>
                  <a:pt x="15643" y="9600"/>
                  <a:pt x="15480" y="9318"/>
                </a:cubicBezTo>
                <a:cubicBezTo>
                  <a:pt x="15107" y="8669"/>
                  <a:pt x="14862" y="7754"/>
                  <a:pt x="14790" y="6748"/>
                </a:cubicBezTo>
                <a:cubicBezTo>
                  <a:pt x="14739" y="6038"/>
                  <a:pt x="14689" y="5914"/>
                  <a:pt x="14279" y="5497"/>
                </a:cubicBezTo>
                <a:cubicBezTo>
                  <a:pt x="13541" y="4747"/>
                  <a:pt x="12639" y="4193"/>
                  <a:pt x="12235" y="4170"/>
                </a:cubicBezTo>
                <a:close/>
                <a:moveTo>
                  <a:pt x="7204" y="4818"/>
                </a:moveTo>
                <a:cubicBezTo>
                  <a:pt x="7191" y="4815"/>
                  <a:pt x="7176" y="4820"/>
                  <a:pt x="7161" y="4836"/>
                </a:cubicBezTo>
                <a:cubicBezTo>
                  <a:pt x="7099" y="4901"/>
                  <a:pt x="7018" y="5122"/>
                  <a:pt x="6901" y="5516"/>
                </a:cubicBezTo>
                <a:cubicBezTo>
                  <a:pt x="6784" y="5911"/>
                  <a:pt x="6489" y="6712"/>
                  <a:pt x="6247" y="7293"/>
                </a:cubicBezTo>
                <a:cubicBezTo>
                  <a:pt x="6003" y="7879"/>
                  <a:pt x="5697" y="8913"/>
                  <a:pt x="5559" y="9617"/>
                </a:cubicBezTo>
                <a:cubicBezTo>
                  <a:pt x="5389" y="10482"/>
                  <a:pt x="5258" y="10889"/>
                  <a:pt x="5150" y="10893"/>
                </a:cubicBezTo>
                <a:cubicBezTo>
                  <a:pt x="5063" y="10896"/>
                  <a:pt x="4694" y="11262"/>
                  <a:pt x="4330" y="11706"/>
                </a:cubicBezTo>
                <a:cubicBezTo>
                  <a:pt x="3966" y="12150"/>
                  <a:pt x="3612" y="12511"/>
                  <a:pt x="3542" y="12511"/>
                </a:cubicBezTo>
                <a:cubicBezTo>
                  <a:pt x="3473" y="12511"/>
                  <a:pt x="3354" y="12632"/>
                  <a:pt x="3277" y="12784"/>
                </a:cubicBezTo>
                <a:cubicBezTo>
                  <a:pt x="3201" y="12935"/>
                  <a:pt x="2977" y="13163"/>
                  <a:pt x="2782" y="13285"/>
                </a:cubicBezTo>
                <a:cubicBezTo>
                  <a:pt x="2002" y="13776"/>
                  <a:pt x="1361" y="14248"/>
                  <a:pt x="1247" y="14417"/>
                </a:cubicBezTo>
                <a:cubicBezTo>
                  <a:pt x="1132" y="14587"/>
                  <a:pt x="792" y="14713"/>
                  <a:pt x="219" y="14803"/>
                </a:cubicBezTo>
                <a:lnTo>
                  <a:pt x="0" y="14842"/>
                </a:lnTo>
                <a:lnTo>
                  <a:pt x="0" y="21600"/>
                </a:lnTo>
                <a:cubicBezTo>
                  <a:pt x="52" y="21511"/>
                  <a:pt x="126" y="21449"/>
                  <a:pt x="231" y="21449"/>
                </a:cubicBezTo>
                <a:cubicBezTo>
                  <a:pt x="353" y="21449"/>
                  <a:pt x="638" y="21275"/>
                  <a:pt x="866" y="21057"/>
                </a:cubicBezTo>
                <a:cubicBezTo>
                  <a:pt x="1094" y="20839"/>
                  <a:pt x="1783" y="20199"/>
                  <a:pt x="2399" y="19641"/>
                </a:cubicBezTo>
                <a:cubicBezTo>
                  <a:pt x="3015" y="19083"/>
                  <a:pt x="3790" y="18314"/>
                  <a:pt x="4122" y="17932"/>
                </a:cubicBezTo>
                <a:cubicBezTo>
                  <a:pt x="5021" y="16900"/>
                  <a:pt x="5512" y="16609"/>
                  <a:pt x="6539" y="16485"/>
                </a:cubicBezTo>
                <a:cubicBezTo>
                  <a:pt x="8534" y="16244"/>
                  <a:pt x="9413" y="15763"/>
                  <a:pt x="10075" y="14561"/>
                </a:cubicBezTo>
                <a:lnTo>
                  <a:pt x="10293" y="14163"/>
                </a:lnTo>
                <a:lnTo>
                  <a:pt x="10039" y="13940"/>
                </a:lnTo>
                <a:cubicBezTo>
                  <a:pt x="9735" y="13675"/>
                  <a:pt x="9758" y="13605"/>
                  <a:pt x="10403" y="12817"/>
                </a:cubicBezTo>
                <a:cubicBezTo>
                  <a:pt x="11264" y="11765"/>
                  <a:pt x="11058" y="11065"/>
                  <a:pt x="10161" y="11991"/>
                </a:cubicBezTo>
                <a:cubicBezTo>
                  <a:pt x="9389" y="12787"/>
                  <a:pt x="9184" y="12330"/>
                  <a:pt x="9925" y="11465"/>
                </a:cubicBezTo>
                <a:cubicBezTo>
                  <a:pt x="10129" y="11227"/>
                  <a:pt x="10509" y="10718"/>
                  <a:pt x="10771" y="10333"/>
                </a:cubicBezTo>
                <a:cubicBezTo>
                  <a:pt x="11192" y="9716"/>
                  <a:pt x="11232" y="9603"/>
                  <a:pt x="11116" y="9336"/>
                </a:cubicBezTo>
                <a:cubicBezTo>
                  <a:pt x="11000" y="9070"/>
                  <a:pt x="10890" y="9130"/>
                  <a:pt x="10155" y="9859"/>
                </a:cubicBezTo>
                <a:cubicBezTo>
                  <a:pt x="9698" y="10312"/>
                  <a:pt x="9257" y="10682"/>
                  <a:pt x="9175" y="10682"/>
                </a:cubicBezTo>
                <a:cubicBezTo>
                  <a:pt x="8895" y="10683"/>
                  <a:pt x="8926" y="10321"/>
                  <a:pt x="9257" y="9743"/>
                </a:cubicBezTo>
                <a:cubicBezTo>
                  <a:pt x="9825" y="8752"/>
                  <a:pt x="10340" y="7596"/>
                  <a:pt x="10340" y="7305"/>
                </a:cubicBezTo>
                <a:cubicBezTo>
                  <a:pt x="10340" y="6912"/>
                  <a:pt x="10099" y="6958"/>
                  <a:pt x="9823" y="7406"/>
                </a:cubicBezTo>
                <a:cubicBezTo>
                  <a:pt x="9694" y="7616"/>
                  <a:pt x="9230" y="8228"/>
                  <a:pt x="8793" y="8761"/>
                </a:cubicBezTo>
                <a:cubicBezTo>
                  <a:pt x="7913" y="9831"/>
                  <a:pt x="7494" y="9973"/>
                  <a:pt x="7004" y="9388"/>
                </a:cubicBezTo>
                <a:cubicBezTo>
                  <a:pt x="6646" y="8961"/>
                  <a:pt x="6639" y="8522"/>
                  <a:pt x="6979" y="7541"/>
                </a:cubicBezTo>
                <a:cubicBezTo>
                  <a:pt x="7247" y="6765"/>
                  <a:pt x="7397" y="5648"/>
                  <a:pt x="7305" y="5097"/>
                </a:cubicBezTo>
                <a:cubicBezTo>
                  <a:pt x="7275" y="4922"/>
                  <a:pt x="7244" y="4827"/>
                  <a:pt x="7204" y="48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5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6" name="تمرين"/>
          <p:cNvSpPr txBox="1"/>
          <p:nvPr/>
        </p:nvSpPr>
        <p:spPr>
          <a:xfrm rot="19589376">
            <a:off x="1093176" y="1193210"/>
            <a:ext cx="1921074" cy="57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تمرين</a:t>
            </a:r>
          </a:p>
        </p:txBody>
      </p:sp>
      <p:pic>
        <p:nvPicPr>
          <p:cNvPr id="257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09" t="8278" r="18088" b="10109"/>
          <a:stretch>
            <a:fillRect/>
          </a:stretch>
        </p:blipFill>
        <p:spPr>
          <a:xfrm>
            <a:off x="11022630" y="249261"/>
            <a:ext cx="1495995" cy="174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0" h="21465" fill="norm" stroke="1" extrusionOk="0">
                <a:moveTo>
                  <a:pt x="6818" y="0"/>
                </a:moveTo>
                <a:cubicBezTo>
                  <a:pt x="5851" y="10"/>
                  <a:pt x="4922" y="187"/>
                  <a:pt x="4138" y="538"/>
                </a:cubicBezTo>
                <a:cubicBezTo>
                  <a:pt x="2967" y="1063"/>
                  <a:pt x="1497" y="2461"/>
                  <a:pt x="701" y="3811"/>
                </a:cubicBezTo>
                <a:cubicBezTo>
                  <a:pt x="-325" y="5552"/>
                  <a:pt x="-252" y="5974"/>
                  <a:pt x="1102" y="6168"/>
                </a:cubicBezTo>
                <a:cubicBezTo>
                  <a:pt x="3401" y="6498"/>
                  <a:pt x="3781" y="6407"/>
                  <a:pt x="4149" y="5439"/>
                </a:cubicBezTo>
                <a:cubicBezTo>
                  <a:pt x="4624" y="4192"/>
                  <a:pt x="6046" y="3192"/>
                  <a:pt x="7072" y="3390"/>
                </a:cubicBezTo>
                <a:cubicBezTo>
                  <a:pt x="8365" y="3639"/>
                  <a:pt x="9803" y="5131"/>
                  <a:pt x="9803" y="6222"/>
                </a:cubicBezTo>
                <a:cubicBezTo>
                  <a:pt x="9803" y="7003"/>
                  <a:pt x="9523" y="7405"/>
                  <a:pt x="8054" y="8741"/>
                </a:cubicBezTo>
                <a:cubicBezTo>
                  <a:pt x="7093" y="9615"/>
                  <a:pt x="6104" y="10676"/>
                  <a:pt x="5853" y="11104"/>
                </a:cubicBezTo>
                <a:cubicBezTo>
                  <a:pt x="5178" y="12257"/>
                  <a:pt x="4899" y="14247"/>
                  <a:pt x="5346" y="14714"/>
                </a:cubicBezTo>
                <a:cubicBezTo>
                  <a:pt x="5762" y="15148"/>
                  <a:pt x="5911" y="15162"/>
                  <a:pt x="7828" y="14934"/>
                </a:cubicBezTo>
                <a:cubicBezTo>
                  <a:pt x="9189" y="14772"/>
                  <a:pt x="9211" y="14758"/>
                  <a:pt x="9211" y="13814"/>
                </a:cubicBezTo>
                <a:cubicBezTo>
                  <a:pt x="9211" y="13006"/>
                  <a:pt x="9495" y="12575"/>
                  <a:pt x="11034" y="11074"/>
                </a:cubicBezTo>
                <a:cubicBezTo>
                  <a:pt x="13230" y="8932"/>
                  <a:pt x="13954" y="7660"/>
                  <a:pt x="13962" y="5929"/>
                </a:cubicBezTo>
                <a:cubicBezTo>
                  <a:pt x="13970" y="4299"/>
                  <a:pt x="12825" y="2204"/>
                  <a:pt x="11423" y="1277"/>
                </a:cubicBezTo>
                <a:cubicBezTo>
                  <a:pt x="10141" y="429"/>
                  <a:pt x="8430" y="-16"/>
                  <a:pt x="6818" y="0"/>
                </a:cubicBezTo>
                <a:close/>
                <a:moveTo>
                  <a:pt x="17297" y="5268"/>
                </a:moveTo>
                <a:cubicBezTo>
                  <a:pt x="16732" y="5304"/>
                  <a:pt x="16177" y="5533"/>
                  <a:pt x="15774" y="5977"/>
                </a:cubicBezTo>
                <a:cubicBezTo>
                  <a:pt x="15010" y="6819"/>
                  <a:pt x="14992" y="7769"/>
                  <a:pt x="15717" y="8800"/>
                </a:cubicBezTo>
                <a:lnTo>
                  <a:pt x="16270" y="9587"/>
                </a:lnTo>
                <a:lnTo>
                  <a:pt x="15271" y="10419"/>
                </a:lnTo>
                <a:cubicBezTo>
                  <a:pt x="14164" y="11332"/>
                  <a:pt x="13971" y="12136"/>
                  <a:pt x="14814" y="12327"/>
                </a:cubicBezTo>
                <a:cubicBezTo>
                  <a:pt x="15312" y="12440"/>
                  <a:pt x="15333" y="12607"/>
                  <a:pt x="15085" y="14224"/>
                </a:cubicBezTo>
                <a:cubicBezTo>
                  <a:pt x="14936" y="15201"/>
                  <a:pt x="14727" y="16639"/>
                  <a:pt x="14617" y="17419"/>
                </a:cubicBezTo>
                <a:lnTo>
                  <a:pt x="14414" y="18837"/>
                </a:lnTo>
                <a:lnTo>
                  <a:pt x="13223" y="18911"/>
                </a:lnTo>
                <a:cubicBezTo>
                  <a:pt x="12569" y="18952"/>
                  <a:pt x="11515" y="18893"/>
                  <a:pt x="10881" y="18778"/>
                </a:cubicBezTo>
                <a:cubicBezTo>
                  <a:pt x="9918" y="18604"/>
                  <a:pt x="9677" y="18427"/>
                  <a:pt x="9397" y="17688"/>
                </a:cubicBezTo>
                <a:cubicBezTo>
                  <a:pt x="8729" y="15921"/>
                  <a:pt x="6035" y="15346"/>
                  <a:pt x="5267" y="16807"/>
                </a:cubicBezTo>
                <a:cubicBezTo>
                  <a:pt x="4982" y="17348"/>
                  <a:pt x="5010" y="17611"/>
                  <a:pt x="5408" y="18211"/>
                </a:cubicBezTo>
                <a:lnTo>
                  <a:pt x="5899" y="18950"/>
                </a:lnTo>
                <a:lnTo>
                  <a:pt x="4544" y="19532"/>
                </a:lnTo>
                <a:lnTo>
                  <a:pt x="3196" y="20119"/>
                </a:lnTo>
                <a:lnTo>
                  <a:pt x="4042" y="20422"/>
                </a:lnTo>
                <a:cubicBezTo>
                  <a:pt x="4510" y="20589"/>
                  <a:pt x="6302" y="20806"/>
                  <a:pt x="8020" y="20906"/>
                </a:cubicBezTo>
                <a:cubicBezTo>
                  <a:pt x="9738" y="21006"/>
                  <a:pt x="11677" y="21182"/>
                  <a:pt x="12331" y="21298"/>
                </a:cubicBezTo>
                <a:cubicBezTo>
                  <a:pt x="13955" y="21584"/>
                  <a:pt x="20418" y="21480"/>
                  <a:pt x="20762" y="21161"/>
                </a:cubicBezTo>
                <a:cubicBezTo>
                  <a:pt x="20915" y="21019"/>
                  <a:pt x="21125" y="20666"/>
                  <a:pt x="21225" y="20378"/>
                </a:cubicBezTo>
                <a:cubicBezTo>
                  <a:pt x="21260" y="20275"/>
                  <a:pt x="21275" y="20187"/>
                  <a:pt x="21270" y="20109"/>
                </a:cubicBezTo>
                <a:cubicBezTo>
                  <a:pt x="21254" y="19875"/>
                  <a:pt x="21037" y="19731"/>
                  <a:pt x="20502" y="19556"/>
                </a:cubicBezTo>
                <a:lnTo>
                  <a:pt x="19594" y="19263"/>
                </a:lnTo>
                <a:lnTo>
                  <a:pt x="19684" y="16988"/>
                </a:lnTo>
                <a:cubicBezTo>
                  <a:pt x="19765" y="14862"/>
                  <a:pt x="19812" y="14706"/>
                  <a:pt x="20429" y="14630"/>
                </a:cubicBezTo>
                <a:cubicBezTo>
                  <a:pt x="20990" y="14561"/>
                  <a:pt x="21037" y="14478"/>
                  <a:pt x="20745" y="14073"/>
                </a:cubicBezTo>
                <a:cubicBezTo>
                  <a:pt x="20485" y="13711"/>
                  <a:pt x="20489" y="13342"/>
                  <a:pt x="20768" y="12537"/>
                </a:cubicBezTo>
                <a:cubicBezTo>
                  <a:pt x="21200" y="11287"/>
                  <a:pt x="21126" y="11156"/>
                  <a:pt x="19566" y="10302"/>
                </a:cubicBezTo>
                <a:cubicBezTo>
                  <a:pt x="18479" y="9707"/>
                  <a:pt x="18414" y="9611"/>
                  <a:pt x="18826" y="9216"/>
                </a:cubicBezTo>
                <a:cubicBezTo>
                  <a:pt x="19638" y="8438"/>
                  <a:pt x="19922" y="7451"/>
                  <a:pt x="19577" y="6594"/>
                </a:cubicBezTo>
                <a:cubicBezTo>
                  <a:pt x="19212" y="5686"/>
                  <a:pt x="18239" y="5208"/>
                  <a:pt x="17297" y="52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مدة المسح للمسافر"/>
          <p:cNvSpPr txBox="1"/>
          <p:nvPr/>
        </p:nvSpPr>
        <p:spPr>
          <a:xfrm>
            <a:off x="2547347" y="2384957"/>
            <a:ext cx="870067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مدة المسح للمسافر </a:t>
            </a:r>
          </a:p>
        </p:txBody>
      </p:sp>
      <p:sp>
        <p:nvSpPr>
          <p:cNvPr id="259" name="يوم وليلة"/>
          <p:cNvSpPr/>
          <p:nvPr/>
        </p:nvSpPr>
        <p:spPr>
          <a:xfrm>
            <a:off x="8590279" y="4841865"/>
            <a:ext cx="3471492" cy="357397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يوم وليلة</a:t>
            </a:r>
          </a:p>
        </p:txBody>
      </p:sp>
      <p:sp>
        <p:nvSpPr>
          <p:cNvPr id="260" name="ثلاث أيام ولياليها"/>
          <p:cNvSpPr/>
          <p:nvPr/>
        </p:nvSpPr>
        <p:spPr>
          <a:xfrm>
            <a:off x="4719253" y="4841865"/>
            <a:ext cx="3471491" cy="357397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ثلاث أيام ولياليها </a:t>
            </a:r>
          </a:p>
        </p:txBody>
      </p:sp>
      <p:sp>
        <p:nvSpPr>
          <p:cNvPr id="261" name="ولا يوم"/>
          <p:cNvSpPr/>
          <p:nvPr/>
        </p:nvSpPr>
        <p:spPr>
          <a:xfrm>
            <a:off x="848226" y="4841865"/>
            <a:ext cx="3471492" cy="3573973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ولا يوم</a:t>
            </a:r>
          </a:p>
        </p:txBody>
      </p:sp>
      <p:sp>
        <p:nvSpPr>
          <p:cNvPr id="262" name="علامة تحديد للتزيين"/>
          <p:cNvSpPr/>
          <p:nvPr/>
        </p:nvSpPr>
        <p:spPr>
          <a:xfrm>
            <a:off x="5921526" y="7458057"/>
            <a:ext cx="1952314" cy="185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65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66" name="تمرين"/>
          <p:cNvSpPr txBox="1"/>
          <p:nvPr/>
        </p:nvSpPr>
        <p:spPr>
          <a:xfrm rot="19589376">
            <a:off x="1093176" y="1193210"/>
            <a:ext cx="1921074" cy="57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تمرين</a:t>
            </a:r>
          </a:p>
        </p:txBody>
      </p:sp>
      <p:pic>
        <p:nvPicPr>
          <p:cNvPr id="267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09" t="8278" r="18088" b="10109"/>
          <a:stretch>
            <a:fillRect/>
          </a:stretch>
        </p:blipFill>
        <p:spPr>
          <a:xfrm>
            <a:off x="11022630" y="249261"/>
            <a:ext cx="1495995" cy="174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0" h="21465" fill="norm" stroke="1" extrusionOk="0">
                <a:moveTo>
                  <a:pt x="6818" y="0"/>
                </a:moveTo>
                <a:cubicBezTo>
                  <a:pt x="5851" y="10"/>
                  <a:pt x="4922" y="187"/>
                  <a:pt x="4138" y="538"/>
                </a:cubicBezTo>
                <a:cubicBezTo>
                  <a:pt x="2967" y="1063"/>
                  <a:pt x="1497" y="2461"/>
                  <a:pt x="701" y="3811"/>
                </a:cubicBezTo>
                <a:cubicBezTo>
                  <a:pt x="-325" y="5552"/>
                  <a:pt x="-252" y="5974"/>
                  <a:pt x="1102" y="6168"/>
                </a:cubicBezTo>
                <a:cubicBezTo>
                  <a:pt x="3401" y="6498"/>
                  <a:pt x="3781" y="6407"/>
                  <a:pt x="4149" y="5439"/>
                </a:cubicBezTo>
                <a:cubicBezTo>
                  <a:pt x="4624" y="4192"/>
                  <a:pt x="6046" y="3192"/>
                  <a:pt x="7072" y="3390"/>
                </a:cubicBezTo>
                <a:cubicBezTo>
                  <a:pt x="8365" y="3639"/>
                  <a:pt x="9803" y="5131"/>
                  <a:pt x="9803" y="6222"/>
                </a:cubicBezTo>
                <a:cubicBezTo>
                  <a:pt x="9803" y="7003"/>
                  <a:pt x="9523" y="7405"/>
                  <a:pt x="8054" y="8741"/>
                </a:cubicBezTo>
                <a:cubicBezTo>
                  <a:pt x="7093" y="9615"/>
                  <a:pt x="6104" y="10676"/>
                  <a:pt x="5853" y="11104"/>
                </a:cubicBezTo>
                <a:cubicBezTo>
                  <a:pt x="5178" y="12257"/>
                  <a:pt x="4899" y="14247"/>
                  <a:pt x="5346" y="14714"/>
                </a:cubicBezTo>
                <a:cubicBezTo>
                  <a:pt x="5762" y="15148"/>
                  <a:pt x="5911" y="15162"/>
                  <a:pt x="7828" y="14934"/>
                </a:cubicBezTo>
                <a:cubicBezTo>
                  <a:pt x="9189" y="14772"/>
                  <a:pt x="9211" y="14758"/>
                  <a:pt x="9211" y="13814"/>
                </a:cubicBezTo>
                <a:cubicBezTo>
                  <a:pt x="9211" y="13006"/>
                  <a:pt x="9495" y="12575"/>
                  <a:pt x="11034" y="11074"/>
                </a:cubicBezTo>
                <a:cubicBezTo>
                  <a:pt x="13230" y="8932"/>
                  <a:pt x="13954" y="7660"/>
                  <a:pt x="13962" y="5929"/>
                </a:cubicBezTo>
                <a:cubicBezTo>
                  <a:pt x="13970" y="4299"/>
                  <a:pt x="12825" y="2204"/>
                  <a:pt x="11423" y="1277"/>
                </a:cubicBezTo>
                <a:cubicBezTo>
                  <a:pt x="10141" y="429"/>
                  <a:pt x="8430" y="-16"/>
                  <a:pt x="6818" y="0"/>
                </a:cubicBezTo>
                <a:close/>
                <a:moveTo>
                  <a:pt x="17297" y="5268"/>
                </a:moveTo>
                <a:cubicBezTo>
                  <a:pt x="16732" y="5304"/>
                  <a:pt x="16177" y="5533"/>
                  <a:pt x="15774" y="5977"/>
                </a:cubicBezTo>
                <a:cubicBezTo>
                  <a:pt x="15010" y="6819"/>
                  <a:pt x="14992" y="7769"/>
                  <a:pt x="15717" y="8800"/>
                </a:cubicBezTo>
                <a:lnTo>
                  <a:pt x="16270" y="9587"/>
                </a:lnTo>
                <a:lnTo>
                  <a:pt x="15271" y="10419"/>
                </a:lnTo>
                <a:cubicBezTo>
                  <a:pt x="14164" y="11332"/>
                  <a:pt x="13971" y="12136"/>
                  <a:pt x="14814" y="12327"/>
                </a:cubicBezTo>
                <a:cubicBezTo>
                  <a:pt x="15312" y="12440"/>
                  <a:pt x="15333" y="12607"/>
                  <a:pt x="15085" y="14224"/>
                </a:cubicBezTo>
                <a:cubicBezTo>
                  <a:pt x="14936" y="15201"/>
                  <a:pt x="14727" y="16639"/>
                  <a:pt x="14617" y="17419"/>
                </a:cubicBezTo>
                <a:lnTo>
                  <a:pt x="14414" y="18837"/>
                </a:lnTo>
                <a:lnTo>
                  <a:pt x="13223" y="18911"/>
                </a:lnTo>
                <a:cubicBezTo>
                  <a:pt x="12569" y="18952"/>
                  <a:pt x="11515" y="18893"/>
                  <a:pt x="10881" y="18778"/>
                </a:cubicBezTo>
                <a:cubicBezTo>
                  <a:pt x="9918" y="18604"/>
                  <a:pt x="9677" y="18427"/>
                  <a:pt x="9397" y="17688"/>
                </a:cubicBezTo>
                <a:cubicBezTo>
                  <a:pt x="8729" y="15921"/>
                  <a:pt x="6035" y="15346"/>
                  <a:pt x="5267" y="16807"/>
                </a:cubicBezTo>
                <a:cubicBezTo>
                  <a:pt x="4982" y="17348"/>
                  <a:pt x="5010" y="17611"/>
                  <a:pt x="5408" y="18211"/>
                </a:cubicBezTo>
                <a:lnTo>
                  <a:pt x="5899" y="18950"/>
                </a:lnTo>
                <a:lnTo>
                  <a:pt x="4544" y="19532"/>
                </a:lnTo>
                <a:lnTo>
                  <a:pt x="3196" y="20119"/>
                </a:lnTo>
                <a:lnTo>
                  <a:pt x="4042" y="20422"/>
                </a:lnTo>
                <a:cubicBezTo>
                  <a:pt x="4510" y="20589"/>
                  <a:pt x="6302" y="20806"/>
                  <a:pt x="8020" y="20906"/>
                </a:cubicBezTo>
                <a:cubicBezTo>
                  <a:pt x="9738" y="21006"/>
                  <a:pt x="11677" y="21182"/>
                  <a:pt x="12331" y="21298"/>
                </a:cubicBezTo>
                <a:cubicBezTo>
                  <a:pt x="13955" y="21584"/>
                  <a:pt x="20418" y="21480"/>
                  <a:pt x="20762" y="21161"/>
                </a:cubicBezTo>
                <a:cubicBezTo>
                  <a:pt x="20915" y="21019"/>
                  <a:pt x="21125" y="20666"/>
                  <a:pt x="21225" y="20378"/>
                </a:cubicBezTo>
                <a:cubicBezTo>
                  <a:pt x="21260" y="20275"/>
                  <a:pt x="21275" y="20187"/>
                  <a:pt x="21270" y="20109"/>
                </a:cubicBezTo>
                <a:cubicBezTo>
                  <a:pt x="21254" y="19875"/>
                  <a:pt x="21037" y="19731"/>
                  <a:pt x="20502" y="19556"/>
                </a:cubicBezTo>
                <a:lnTo>
                  <a:pt x="19594" y="19263"/>
                </a:lnTo>
                <a:lnTo>
                  <a:pt x="19684" y="16988"/>
                </a:lnTo>
                <a:cubicBezTo>
                  <a:pt x="19765" y="14862"/>
                  <a:pt x="19812" y="14706"/>
                  <a:pt x="20429" y="14630"/>
                </a:cubicBezTo>
                <a:cubicBezTo>
                  <a:pt x="20990" y="14561"/>
                  <a:pt x="21037" y="14478"/>
                  <a:pt x="20745" y="14073"/>
                </a:cubicBezTo>
                <a:cubicBezTo>
                  <a:pt x="20485" y="13711"/>
                  <a:pt x="20489" y="13342"/>
                  <a:pt x="20768" y="12537"/>
                </a:cubicBezTo>
                <a:cubicBezTo>
                  <a:pt x="21200" y="11287"/>
                  <a:pt x="21126" y="11156"/>
                  <a:pt x="19566" y="10302"/>
                </a:cubicBezTo>
                <a:cubicBezTo>
                  <a:pt x="18479" y="9707"/>
                  <a:pt x="18414" y="9611"/>
                  <a:pt x="18826" y="9216"/>
                </a:cubicBezTo>
                <a:cubicBezTo>
                  <a:pt x="19638" y="8438"/>
                  <a:pt x="19922" y="7451"/>
                  <a:pt x="19577" y="6594"/>
                </a:cubicBezTo>
                <a:cubicBezTo>
                  <a:pt x="19212" y="5686"/>
                  <a:pt x="18239" y="5208"/>
                  <a:pt x="17297" y="52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8" name="مدة المسح للمقيم"/>
          <p:cNvSpPr txBox="1"/>
          <p:nvPr/>
        </p:nvSpPr>
        <p:spPr>
          <a:xfrm>
            <a:off x="2547347" y="2384957"/>
            <a:ext cx="870067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مدة المسح للمقيم </a:t>
            </a:r>
          </a:p>
        </p:txBody>
      </p:sp>
      <p:sp>
        <p:nvSpPr>
          <p:cNvPr id="269" name="يوم وليلة"/>
          <p:cNvSpPr/>
          <p:nvPr/>
        </p:nvSpPr>
        <p:spPr>
          <a:xfrm>
            <a:off x="8590279" y="4841865"/>
            <a:ext cx="3471492" cy="357397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يوم وليلة</a:t>
            </a:r>
          </a:p>
        </p:txBody>
      </p:sp>
      <p:sp>
        <p:nvSpPr>
          <p:cNvPr id="270" name="ثلاث أيام ولياليها"/>
          <p:cNvSpPr/>
          <p:nvPr/>
        </p:nvSpPr>
        <p:spPr>
          <a:xfrm>
            <a:off x="4719253" y="4841865"/>
            <a:ext cx="3471491" cy="357397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ثلاث أيام ولياليها </a:t>
            </a:r>
          </a:p>
        </p:txBody>
      </p:sp>
      <p:sp>
        <p:nvSpPr>
          <p:cNvPr id="271" name="١٠ أيام"/>
          <p:cNvSpPr/>
          <p:nvPr/>
        </p:nvSpPr>
        <p:spPr>
          <a:xfrm>
            <a:off x="848226" y="4841865"/>
            <a:ext cx="3471492" cy="3573973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١٠ أيام</a:t>
            </a:r>
          </a:p>
        </p:txBody>
      </p:sp>
      <p:sp>
        <p:nvSpPr>
          <p:cNvPr id="272" name="علامة تحديد للتزيين"/>
          <p:cNvSpPr/>
          <p:nvPr/>
        </p:nvSpPr>
        <p:spPr>
          <a:xfrm>
            <a:off x="9601309" y="7370216"/>
            <a:ext cx="1952313" cy="185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_2558.jpeg" descr="IMG_25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49" y="2990138"/>
            <a:ext cx="12945395" cy="575350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39700" dist="63500" dir="5400000">
              <a:srgbClr val="000000">
                <a:alpha val="70000"/>
              </a:srgbClr>
            </a:outerShdw>
          </a:effectLst>
        </p:spPr>
      </p:pic>
      <p:sp>
        <p:nvSpPr>
          <p:cNvPr id="275" name="مستطيل"/>
          <p:cNvSpPr/>
          <p:nvPr/>
        </p:nvSpPr>
        <p:spPr>
          <a:xfrm>
            <a:off x="5085608" y="528187"/>
            <a:ext cx="8030497" cy="189920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76" name="حل نشاط ٢ صـ ٣٩"/>
          <p:cNvSpPr txBox="1"/>
          <p:nvPr/>
        </p:nvSpPr>
        <p:spPr>
          <a:xfrm>
            <a:off x="2012105" y="803737"/>
            <a:ext cx="14177503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حل نشاط ٢ صـ ٣٩</a:t>
            </a:r>
          </a:p>
        </p:txBody>
      </p:sp>
      <p:sp>
        <p:nvSpPr>
          <p:cNvPr id="277" name="الظهر"/>
          <p:cNvSpPr txBox="1"/>
          <p:nvPr/>
        </p:nvSpPr>
        <p:spPr>
          <a:xfrm>
            <a:off x="-3459105" y="6844158"/>
            <a:ext cx="9557071" cy="103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الظهر</a:t>
            </a:r>
          </a:p>
        </p:txBody>
      </p:sp>
      <p:sp>
        <p:nvSpPr>
          <p:cNvPr id="278" name="لإنقضاء مدة المسح"/>
          <p:cNvSpPr txBox="1"/>
          <p:nvPr/>
        </p:nvSpPr>
        <p:spPr>
          <a:xfrm>
            <a:off x="1375604" y="7586256"/>
            <a:ext cx="9557071" cy="103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لإنقضاء مدة المسح</a:t>
            </a:r>
          </a:p>
        </p:txBody>
      </p:sp>
      <p:sp>
        <p:nvSpPr>
          <p:cNvPr id="279" name="مستطيل"/>
          <p:cNvSpPr/>
          <p:nvPr/>
        </p:nvSpPr>
        <p:spPr>
          <a:xfrm>
            <a:off x="2962458" y="7711800"/>
            <a:ext cx="6383363" cy="8797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80" name="مستطيل"/>
          <p:cNvSpPr/>
          <p:nvPr/>
        </p:nvSpPr>
        <p:spPr>
          <a:xfrm>
            <a:off x="153238" y="6851244"/>
            <a:ext cx="2332385" cy="10254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2"/>
      <p:bldP build="whole" bldLvl="1" animBg="1" rev="0" advAuto="0" spid="28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مستطيل"/>
          <p:cNvSpPr/>
          <p:nvPr/>
        </p:nvSpPr>
        <p:spPr>
          <a:xfrm>
            <a:off x="650145" y="678535"/>
            <a:ext cx="11704510" cy="8549875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83" name="مستطيل"/>
          <p:cNvSpPr/>
          <p:nvPr/>
        </p:nvSpPr>
        <p:spPr>
          <a:xfrm>
            <a:off x="3315642" y="2457445"/>
            <a:ext cx="9697930" cy="139462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84" name="مبطلات المسح على الخفين :"/>
          <p:cNvSpPr txBox="1"/>
          <p:nvPr/>
        </p:nvSpPr>
        <p:spPr>
          <a:xfrm>
            <a:off x="1075856" y="2580974"/>
            <a:ext cx="14177503" cy="114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مبطلات المسح على الخفين :</a:t>
            </a:r>
          </a:p>
        </p:txBody>
      </p:sp>
      <p:sp>
        <p:nvSpPr>
          <p:cNvPr id="285" name="١- انقضاء مدة المسح ."/>
          <p:cNvSpPr txBox="1"/>
          <p:nvPr/>
        </p:nvSpPr>
        <p:spPr>
          <a:xfrm>
            <a:off x="3571406" y="4264019"/>
            <a:ext cx="9186403" cy="1378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١- انقضاء مدة المسح . </a:t>
            </a:r>
          </a:p>
        </p:txBody>
      </p:sp>
      <p:sp>
        <p:nvSpPr>
          <p:cNvPr id="286" name="٢- الجنابة ."/>
          <p:cNvSpPr txBox="1"/>
          <p:nvPr/>
        </p:nvSpPr>
        <p:spPr>
          <a:xfrm>
            <a:off x="7558499" y="5707209"/>
            <a:ext cx="5084079" cy="13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٢- الجنابة .</a:t>
            </a:r>
          </a:p>
        </p:txBody>
      </p:sp>
      <p:sp>
        <p:nvSpPr>
          <p:cNvPr id="287" name="٣- خلع الخف قبل انقضاء المدة ."/>
          <p:cNvSpPr txBox="1"/>
          <p:nvPr/>
        </p:nvSpPr>
        <p:spPr>
          <a:xfrm>
            <a:off x="727607" y="7150401"/>
            <a:ext cx="11549586" cy="137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٣- خلع الخف قبل انقضاء المدة .</a:t>
            </a:r>
          </a:p>
        </p:txBody>
      </p:sp>
      <p:pic>
        <p:nvPicPr>
          <p:cNvPr id="288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44721" t="15920" r="15585" b="31145"/>
          <a:stretch>
            <a:fillRect/>
          </a:stretch>
        </p:blipFill>
        <p:spPr>
          <a:xfrm>
            <a:off x="606609" y="2164288"/>
            <a:ext cx="2232820" cy="1980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508" fill="norm" stroke="1" extrusionOk="0">
                <a:moveTo>
                  <a:pt x="8655" y="0"/>
                </a:moveTo>
                <a:cubicBezTo>
                  <a:pt x="8924" y="220"/>
                  <a:pt x="9098" y="378"/>
                  <a:pt x="9640" y="771"/>
                </a:cubicBezTo>
                <a:cubicBezTo>
                  <a:pt x="10751" y="1580"/>
                  <a:pt x="11117" y="2013"/>
                  <a:pt x="11008" y="2396"/>
                </a:cubicBezTo>
                <a:cubicBezTo>
                  <a:pt x="10348" y="4718"/>
                  <a:pt x="9862" y="6220"/>
                  <a:pt x="9340" y="7537"/>
                </a:cubicBezTo>
                <a:cubicBezTo>
                  <a:pt x="7681" y="11719"/>
                  <a:pt x="7156" y="13331"/>
                  <a:pt x="7264" y="13910"/>
                </a:cubicBezTo>
                <a:cubicBezTo>
                  <a:pt x="7320" y="14208"/>
                  <a:pt x="4440" y="16847"/>
                  <a:pt x="3410" y="17443"/>
                </a:cubicBezTo>
                <a:cubicBezTo>
                  <a:pt x="1957" y="18284"/>
                  <a:pt x="0" y="20040"/>
                  <a:pt x="0" y="20503"/>
                </a:cubicBezTo>
                <a:cubicBezTo>
                  <a:pt x="0" y="20748"/>
                  <a:pt x="277" y="21074"/>
                  <a:pt x="612" y="21227"/>
                </a:cubicBezTo>
                <a:cubicBezTo>
                  <a:pt x="1422" y="21597"/>
                  <a:pt x="1860" y="21600"/>
                  <a:pt x="2938" y="21248"/>
                </a:cubicBezTo>
                <a:cubicBezTo>
                  <a:pt x="3435" y="21086"/>
                  <a:pt x="5229" y="20735"/>
                  <a:pt x="6922" y="20468"/>
                </a:cubicBezTo>
                <a:cubicBezTo>
                  <a:pt x="8957" y="20148"/>
                  <a:pt x="10635" y="19676"/>
                  <a:pt x="11875" y="19077"/>
                </a:cubicBezTo>
                <a:cubicBezTo>
                  <a:pt x="13130" y="18469"/>
                  <a:pt x="14589" y="18063"/>
                  <a:pt x="16284" y="17848"/>
                </a:cubicBezTo>
                <a:cubicBezTo>
                  <a:pt x="19368" y="17457"/>
                  <a:pt x="20450" y="17084"/>
                  <a:pt x="20983" y="16220"/>
                </a:cubicBezTo>
                <a:cubicBezTo>
                  <a:pt x="21600" y="15217"/>
                  <a:pt x="21473" y="13799"/>
                  <a:pt x="20576" y="11643"/>
                </a:cubicBezTo>
                <a:cubicBezTo>
                  <a:pt x="19575" y="9238"/>
                  <a:pt x="19550" y="7867"/>
                  <a:pt x="20439" y="4701"/>
                </a:cubicBezTo>
                <a:cubicBezTo>
                  <a:pt x="20809" y="3383"/>
                  <a:pt x="21114" y="1874"/>
                  <a:pt x="21116" y="1349"/>
                </a:cubicBezTo>
                <a:cubicBezTo>
                  <a:pt x="21116" y="1128"/>
                  <a:pt x="21227" y="618"/>
                  <a:pt x="21385" y="0"/>
                </a:cubicBezTo>
                <a:lnTo>
                  <a:pt x="865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إلغاء"/>
          <p:cNvSpPr/>
          <p:nvPr/>
        </p:nvSpPr>
        <p:spPr>
          <a:xfrm>
            <a:off x="141012" y="1572719"/>
            <a:ext cx="3164015" cy="3164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2"/>
      <p:bldP build="whole" bldLvl="1" animBg="1" rev="0" advAuto="0" spid="285" grpId="1"/>
      <p:bldP build="whole" bldLvl="1" animBg="1" rev="0" advAuto="0" spid="287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مستطيل"/>
          <p:cNvSpPr/>
          <p:nvPr/>
        </p:nvSpPr>
        <p:spPr>
          <a:xfrm>
            <a:off x="5085608" y="528187"/>
            <a:ext cx="8030497" cy="189920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2" name="حل نشاط ٢ صـ ٣٩"/>
          <p:cNvSpPr txBox="1"/>
          <p:nvPr/>
        </p:nvSpPr>
        <p:spPr>
          <a:xfrm>
            <a:off x="2012105" y="803737"/>
            <a:ext cx="14177503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حل نشاط ٢ صـ ٣٩</a:t>
            </a:r>
          </a:p>
        </p:txBody>
      </p:sp>
      <p:sp>
        <p:nvSpPr>
          <p:cNvPr id="293" name="لإنقضاء مدة المسح"/>
          <p:cNvSpPr txBox="1"/>
          <p:nvPr/>
        </p:nvSpPr>
        <p:spPr>
          <a:xfrm>
            <a:off x="1375604" y="7686984"/>
            <a:ext cx="955707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 rtl="0">
              <a:defRPr/>
            </a:pPr>
            <a:r>
              <a:t>لإنقضاء مدة المسح</a:t>
            </a:r>
          </a:p>
        </p:txBody>
      </p:sp>
      <p:sp>
        <p:nvSpPr>
          <p:cNvPr id="294" name="مستطيل"/>
          <p:cNvSpPr/>
          <p:nvPr/>
        </p:nvSpPr>
        <p:spPr>
          <a:xfrm>
            <a:off x="2962458" y="7726255"/>
            <a:ext cx="6383363" cy="970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95" name="IMG_2559.jpeg" descr="IMG_25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89" y="2896353"/>
            <a:ext cx="12854221" cy="629398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39700" dist="63500" dir="5400000">
              <a:srgbClr val="000000">
                <a:alpha val="70000"/>
              </a:srgbClr>
            </a:outerShdw>
          </a:effectLst>
        </p:spPr>
      </p:pic>
      <p:sp>
        <p:nvSpPr>
          <p:cNvPr id="296" name="لا يختص بعضو معين…"/>
          <p:cNvSpPr txBox="1"/>
          <p:nvPr/>
        </p:nvSpPr>
        <p:spPr>
          <a:xfrm>
            <a:off x="3088707" y="6139256"/>
            <a:ext cx="9213840" cy="2569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لا يختص بعضو معين</a:t>
            </a:r>
          </a:p>
          <a:p>
            <a:pPr rtl="0">
              <a:defRPr sz="49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ليس له مدة مؤقتة</a:t>
            </a:r>
          </a:p>
          <a:p>
            <a:pPr rtl="0">
              <a:defRPr sz="49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لا يشترط فيه الوضوء</a:t>
            </a:r>
          </a:p>
        </p:txBody>
      </p:sp>
      <p:sp>
        <p:nvSpPr>
          <p:cNvPr id="297" name="يختص بالقدم فقط…"/>
          <p:cNvSpPr txBox="1"/>
          <p:nvPr/>
        </p:nvSpPr>
        <p:spPr>
          <a:xfrm>
            <a:off x="-955882" y="6229247"/>
            <a:ext cx="7946520" cy="317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6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يختص بالقدم فقط</a:t>
            </a:r>
          </a:p>
          <a:p>
            <a:pPr rtl="0">
              <a:defRPr sz="46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له مدة للمقيم وللمسافر</a:t>
            </a:r>
          </a:p>
          <a:p>
            <a:pPr rtl="0">
              <a:defRPr sz="460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t>يشترط له الوضوء</a:t>
            </a:r>
          </a:p>
        </p:txBody>
      </p:sp>
      <p:sp>
        <p:nvSpPr>
          <p:cNvPr id="298" name="مستطيل"/>
          <p:cNvSpPr/>
          <p:nvPr/>
        </p:nvSpPr>
        <p:spPr>
          <a:xfrm>
            <a:off x="653265" y="6079788"/>
            <a:ext cx="9297118" cy="26888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2"/>
      <p:bldP build="whole" bldLvl="1" animBg="1" rev="0" advAuto="0" spid="29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مستطيل"/>
          <p:cNvSpPr/>
          <p:nvPr/>
        </p:nvSpPr>
        <p:spPr>
          <a:xfrm>
            <a:off x="653476" y="128581"/>
            <a:ext cx="11697848" cy="8828720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01" name="مستطيل"/>
          <p:cNvSpPr/>
          <p:nvPr/>
        </p:nvSpPr>
        <p:spPr>
          <a:xfrm>
            <a:off x="7344423" y="475382"/>
            <a:ext cx="5666072" cy="18168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02" name="كيفية المسح :"/>
          <p:cNvSpPr txBox="1"/>
          <p:nvPr/>
        </p:nvSpPr>
        <p:spPr>
          <a:xfrm>
            <a:off x="3088707" y="679139"/>
            <a:ext cx="14177503" cy="140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كيفية المسح :</a:t>
            </a:r>
          </a:p>
        </p:txBody>
      </p:sp>
      <p:pic>
        <p:nvPicPr>
          <p:cNvPr id="303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348956">
            <a:off x="1322200" y="4738015"/>
            <a:ext cx="4010900" cy="601781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إشارة توقف"/>
          <p:cNvSpPr/>
          <p:nvPr/>
        </p:nvSpPr>
        <p:spPr>
          <a:xfrm rot="12947473">
            <a:off x="833359" y="7175815"/>
            <a:ext cx="1389955" cy="222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8582"/>
                  <a:pt x="4832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19653" y="6172"/>
                  <a:pt x="18072" y="7163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solidFill>
            <a:srgbClr val="FFE2D6"/>
          </a:solidFill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 rtl="0">
              <a:defRPr sz="20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05" name="بعد اتمام الوضوء يلبس المسلم الخفين أو الجوربين وكلما أراد الوضوء مرة أخرى أجاز له المسح عليهما بدلاً من غسل الرجلين ويكون المسح على ظاهر الخف أو الجورب ."/>
          <p:cNvSpPr txBox="1"/>
          <p:nvPr/>
        </p:nvSpPr>
        <p:spPr>
          <a:xfrm>
            <a:off x="603985" y="2194432"/>
            <a:ext cx="11796829" cy="3972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rtl="0">
              <a:defRPr b="1" sz="540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بعد اتمام الوضوء يلبس المسلم الخفين أو الجوربين وكلما أراد الوضوء مرة أخرى أجاز له المسح عليهما بدلاً من غسل الرجلين ويكون المسح على </a:t>
            </a:r>
            <a:r>
              <a:rPr>
                <a:solidFill>
                  <a:srgbClr val="831100"/>
                </a:solidFill>
              </a:rPr>
              <a:t>ظاهر</a:t>
            </a:r>
            <a:r>
              <a:t> الخف أو الجورب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0.020919 0.001430 0.041838 0.002861 0.061416 -0.007152 C 0.080995 -0.017164 0.099232 -0.038620 0.113357 -0.066631 C 0.127482 -0.094643 0.137494 -0.129210 0.145361 -0.161274 C 0.153228 -0.193338 0.158950 -0.222899 0.164671 -0.252460" origin="layout" pathEditMode="relative">
                                      <p:cBhvr>
                                        <p:cTn id="9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4"/>
      <p:bldP build="whole" bldLvl="1" animBg="1" rev="0" advAuto="0" spid="304" grpId="3"/>
      <p:bldP build="whole" bldLvl="1" animBg="1" rev="0" advAuto="0" spid="30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مستطيل"/>
          <p:cNvSpPr/>
          <p:nvPr/>
        </p:nvSpPr>
        <p:spPr>
          <a:xfrm>
            <a:off x="653476" y="128581"/>
            <a:ext cx="11697848" cy="9370404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08" name="مستطيل"/>
          <p:cNvSpPr/>
          <p:nvPr/>
        </p:nvSpPr>
        <p:spPr>
          <a:xfrm>
            <a:off x="7344423" y="475382"/>
            <a:ext cx="5666072" cy="18168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09" name="القيمة :"/>
          <p:cNvSpPr txBox="1"/>
          <p:nvPr/>
        </p:nvSpPr>
        <p:spPr>
          <a:xfrm>
            <a:off x="3088707" y="679139"/>
            <a:ext cx="14177503" cy="140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القيمة :</a:t>
            </a:r>
          </a:p>
        </p:txBody>
      </p:sp>
      <p:sp>
        <p:nvSpPr>
          <p:cNvPr id="310" name="مستطيل"/>
          <p:cNvSpPr/>
          <p:nvPr/>
        </p:nvSpPr>
        <p:spPr>
          <a:xfrm>
            <a:off x="3658901" y="4095355"/>
            <a:ext cx="9447849" cy="18168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1" name="يسر الإسلام"/>
          <p:cNvSpPr txBox="1"/>
          <p:nvPr/>
        </p:nvSpPr>
        <p:spPr>
          <a:xfrm>
            <a:off x="603985" y="2578888"/>
            <a:ext cx="11796829" cy="113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b="1" sz="6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يسر الإسلام</a:t>
            </a:r>
          </a:p>
        </p:txBody>
      </p:sp>
      <p:sp>
        <p:nvSpPr>
          <p:cNvPr id="312" name="مظاهرها السلوكية  :"/>
          <p:cNvSpPr txBox="1"/>
          <p:nvPr/>
        </p:nvSpPr>
        <p:spPr>
          <a:xfrm>
            <a:off x="921105" y="4172112"/>
            <a:ext cx="14177503" cy="140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مظاهرها السلوكية  :</a:t>
            </a:r>
          </a:p>
        </p:txBody>
      </p:sp>
      <p:sp>
        <p:nvSpPr>
          <p:cNvPr id="313" name="١- أحرص على شروط المسح على الخفين ."/>
          <p:cNvSpPr txBox="1"/>
          <p:nvPr/>
        </p:nvSpPr>
        <p:spPr>
          <a:xfrm>
            <a:off x="603985" y="6298158"/>
            <a:ext cx="11796829" cy="96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b="1"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١- أحرص على شروط المسح على الخفين .</a:t>
            </a:r>
          </a:p>
        </p:txBody>
      </p:sp>
      <p:sp>
        <p:nvSpPr>
          <p:cNvPr id="314" name="٢- ألتزم بمدة المسح على الخفين ."/>
          <p:cNvSpPr txBox="1"/>
          <p:nvPr/>
        </p:nvSpPr>
        <p:spPr>
          <a:xfrm>
            <a:off x="1607251" y="7650361"/>
            <a:ext cx="11796829" cy="96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b="1"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٢- ألتزم بمدة المسح على الخفين .</a:t>
            </a:r>
          </a:p>
        </p:txBody>
      </p:sp>
      <p:sp>
        <p:nvSpPr>
          <p:cNvPr id="315" name="صفحة ٤١"/>
          <p:cNvSpPr txBox="1"/>
          <p:nvPr/>
        </p:nvSpPr>
        <p:spPr>
          <a:xfrm>
            <a:off x="-2121773" y="9002565"/>
            <a:ext cx="8250320" cy="65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400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ln>
                  <a:noFill/>
                </a:ln>
              </a:defRPr>
            </a:pPr>
            <a:r>
              <a:t>صفحة ٤١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  <p:bldP build="whole" bldLvl="1" animBg="1" rev="0" advAuto="0" spid="314" grpId="3"/>
      <p:bldP build="whole" bldLvl="1" animBg="1" rev="0" advAuto="0" spid="3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6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7" name="تمهيد"/>
          <p:cNvSpPr txBox="1"/>
          <p:nvPr/>
        </p:nvSpPr>
        <p:spPr>
          <a:xfrm rot="19589376">
            <a:off x="1093176" y="1193210"/>
            <a:ext cx="1921074" cy="57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تمهيد</a:t>
            </a:r>
          </a:p>
        </p:txBody>
      </p:sp>
      <p:sp>
        <p:nvSpPr>
          <p:cNvPr id="138" name="لعبة الألغاز"/>
          <p:cNvSpPr txBox="1"/>
          <p:nvPr/>
        </p:nvSpPr>
        <p:spPr>
          <a:xfrm>
            <a:off x="5842264" y="2870199"/>
            <a:ext cx="4257700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4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لعبة الألغاز </a:t>
            </a:r>
          </a:p>
        </p:txBody>
      </p:sp>
      <p:pic>
        <p:nvPicPr>
          <p:cNvPr id="139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14" t="8278" r="18087" b="10108"/>
          <a:stretch>
            <a:fillRect/>
          </a:stretch>
        </p:blipFill>
        <p:spPr>
          <a:xfrm>
            <a:off x="1061027" y="3431435"/>
            <a:ext cx="3726376" cy="4338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64" fill="norm" stroke="1" extrusionOk="0">
                <a:moveTo>
                  <a:pt x="6818" y="0"/>
                </a:moveTo>
                <a:cubicBezTo>
                  <a:pt x="5851" y="10"/>
                  <a:pt x="4920" y="185"/>
                  <a:pt x="4136" y="536"/>
                </a:cubicBezTo>
                <a:cubicBezTo>
                  <a:pt x="2965" y="1061"/>
                  <a:pt x="1497" y="2460"/>
                  <a:pt x="702" y="3809"/>
                </a:cubicBezTo>
                <a:cubicBezTo>
                  <a:pt x="-325" y="5550"/>
                  <a:pt x="-254" y="5971"/>
                  <a:pt x="1100" y="6165"/>
                </a:cubicBezTo>
                <a:cubicBezTo>
                  <a:pt x="3399" y="6495"/>
                  <a:pt x="3777" y="6404"/>
                  <a:pt x="4145" y="5437"/>
                </a:cubicBezTo>
                <a:cubicBezTo>
                  <a:pt x="4620" y="4189"/>
                  <a:pt x="6046" y="3193"/>
                  <a:pt x="7072" y="3391"/>
                </a:cubicBezTo>
                <a:cubicBezTo>
                  <a:pt x="8365" y="3640"/>
                  <a:pt x="9802" y="5129"/>
                  <a:pt x="9802" y="6220"/>
                </a:cubicBezTo>
                <a:cubicBezTo>
                  <a:pt x="9802" y="7001"/>
                  <a:pt x="9524" y="7402"/>
                  <a:pt x="8055" y="8737"/>
                </a:cubicBezTo>
                <a:cubicBezTo>
                  <a:pt x="7094" y="9611"/>
                  <a:pt x="6101" y="10678"/>
                  <a:pt x="5851" y="11105"/>
                </a:cubicBezTo>
                <a:cubicBezTo>
                  <a:pt x="5176" y="12259"/>
                  <a:pt x="4895" y="14248"/>
                  <a:pt x="5341" y="14714"/>
                </a:cubicBezTo>
                <a:cubicBezTo>
                  <a:pt x="5758" y="15149"/>
                  <a:pt x="5909" y="15162"/>
                  <a:pt x="7826" y="14934"/>
                </a:cubicBezTo>
                <a:cubicBezTo>
                  <a:pt x="9187" y="14772"/>
                  <a:pt x="9206" y="14755"/>
                  <a:pt x="9206" y="13811"/>
                </a:cubicBezTo>
                <a:cubicBezTo>
                  <a:pt x="9206" y="13003"/>
                  <a:pt x="9494" y="12574"/>
                  <a:pt x="11032" y="11074"/>
                </a:cubicBezTo>
                <a:cubicBezTo>
                  <a:pt x="13229" y="8932"/>
                  <a:pt x="13953" y="7661"/>
                  <a:pt x="13961" y="5930"/>
                </a:cubicBezTo>
                <a:cubicBezTo>
                  <a:pt x="13970" y="4300"/>
                  <a:pt x="12824" y="2202"/>
                  <a:pt x="11422" y="1274"/>
                </a:cubicBezTo>
                <a:cubicBezTo>
                  <a:pt x="10140" y="427"/>
                  <a:pt x="8430" y="-16"/>
                  <a:pt x="6818" y="0"/>
                </a:cubicBezTo>
                <a:close/>
                <a:moveTo>
                  <a:pt x="17577" y="5268"/>
                </a:moveTo>
                <a:cubicBezTo>
                  <a:pt x="16918" y="5236"/>
                  <a:pt x="16244" y="5460"/>
                  <a:pt x="15774" y="5979"/>
                </a:cubicBezTo>
                <a:cubicBezTo>
                  <a:pt x="15010" y="6821"/>
                  <a:pt x="14989" y="7767"/>
                  <a:pt x="15715" y="8798"/>
                </a:cubicBezTo>
                <a:lnTo>
                  <a:pt x="16272" y="9588"/>
                </a:lnTo>
                <a:lnTo>
                  <a:pt x="15269" y="10416"/>
                </a:lnTo>
                <a:cubicBezTo>
                  <a:pt x="14161" y="11329"/>
                  <a:pt x="13968" y="12134"/>
                  <a:pt x="14811" y="12325"/>
                </a:cubicBezTo>
                <a:cubicBezTo>
                  <a:pt x="15309" y="12438"/>
                  <a:pt x="15335" y="12608"/>
                  <a:pt x="15087" y="14225"/>
                </a:cubicBezTo>
                <a:cubicBezTo>
                  <a:pt x="14938" y="15202"/>
                  <a:pt x="14724" y="16638"/>
                  <a:pt x="14614" y="17418"/>
                </a:cubicBezTo>
                <a:lnTo>
                  <a:pt x="14412" y="18835"/>
                </a:lnTo>
                <a:lnTo>
                  <a:pt x="13223" y="18912"/>
                </a:lnTo>
                <a:cubicBezTo>
                  <a:pt x="12568" y="18953"/>
                  <a:pt x="11514" y="18891"/>
                  <a:pt x="10880" y="18777"/>
                </a:cubicBezTo>
                <a:cubicBezTo>
                  <a:pt x="9917" y="18602"/>
                  <a:pt x="9672" y="18425"/>
                  <a:pt x="9392" y="17685"/>
                </a:cubicBezTo>
                <a:cubicBezTo>
                  <a:pt x="8724" y="15919"/>
                  <a:pt x="6035" y="15346"/>
                  <a:pt x="5266" y="16807"/>
                </a:cubicBezTo>
                <a:cubicBezTo>
                  <a:pt x="4982" y="17348"/>
                  <a:pt x="5009" y="17609"/>
                  <a:pt x="5407" y="18209"/>
                </a:cubicBezTo>
                <a:lnTo>
                  <a:pt x="5894" y="18947"/>
                </a:lnTo>
                <a:lnTo>
                  <a:pt x="4542" y="19530"/>
                </a:lnTo>
                <a:lnTo>
                  <a:pt x="3191" y="20116"/>
                </a:lnTo>
                <a:lnTo>
                  <a:pt x="4041" y="20420"/>
                </a:lnTo>
                <a:cubicBezTo>
                  <a:pt x="4509" y="20587"/>
                  <a:pt x="6299" y="20807"/>
                  <a:pt x="8017" y="20907"/>
                </a:cubicBezTo>
                <a:cubicBezTo>
                  <a:pt x="9735" y="21007"/>
                  <a:pt x="11676" y="21182"/>
                  <a:pt x="12330" y="21298"/>
                </a:cubicBezTo>
                <a:cubicBezTo>
                  <a:pt x="13954" y="21584"/>
                  <a:pt x="20418" y="21475"/>
                  <a:pt x="20762" y="21156"/>
                </a:cubicBezTo>
                <a:cubicBezTo>
                  <a:pt x="20915" y="21014"/>
                  <a:pt x="21122" y="20663"/>
                  <a:pt x="21222" y="20375"/>
                </a:cubicBezTo>
                <a:cubicBezTo>
                  <a:pt x="21258" y="20271"/>
                  <a:pt x="21275" y="20184"/>
                  <a:pt x="21270" y="20106"/>
                </a:cubicBezTo>
                <a:cubicBezTo>
                  <a:pt x="21254" y="19872"/>
                  <a:pt x="21035" y="19731"/>
                  <a:pt x="20500" y="19556"/>
                </a:cubicBezTo>
                <a:lnTo>
                  <a:pt x="19596" y="19260"/>
                </a:lnTo>
                <a:lnTo>
                  <a:pt x="19682" y="16986"/>
                </a:lnTo>
                <a:cubicBezTo>
                  <a:pt x="19762" y="14860"/>
                  <a:pt x="19810" y="14706"/>
                  <a:pt x="20427" y="14630"/>
                </a:cubicBezTo>
                <a:cubicBezTo>
                  <a:pt x="20988" y="14561"/>
                  <a:pt x="21036" y="14477"/>
                  <a:pt x="20744" y="14072"/>
                </a:cubicBezTo>
                <a:cubicBezTo>
                  <a:pt x="20484" y="13711"/>
                  <a:pt x="20491" y="13341"/>
                  <a:pt x="20769" y="12537"/>
                </a:cubicBezTo>
                <a:cubicBezTo>
                  <a:pt x="21201" y="11287"/>
                  <a:pt x="21127" y="11152"/>
                  <a:pt x="19566" y="10298"/>
                </a:cubicBezTo>
                <a:cubicBezTo>
                  <a:pt x="18479" y="9704"/>
                  <a:pt x="18415" y="9608"/>
                  <a:pt x="18828" y="9213"/>
                </a:cubicBezTo>
                <a:cubicBezTo>
                  <a:pt x="19639" y="8435"/>
                  <a:pt x="19922" y="7450"/>
                  <a:pt x="19577" y="6593"/>
                </a:cubicBezTo>
                <a:cubicBezTo>
                  <a:pt x="19249" y="5776"/>
                  <a:pt x="18425" y="5309"/>
                  <a:pt x="17577" y="52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2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3" name="لعبة…"/>
          <p:cNvSpPr txBox="1"/>
          <p:nvPr/>
        </p:nvSpPr>
        <p:spPr>
          <a:xfrm rot="19589376">
            <a:off x="1093176" y="932860"/>
            <a:ext cx="1921074" cy="10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لعبة</a:t>
            </a:r>
          </a:p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الألغاز </a:t>
            </a:r>
          </a:p>
        </p:txBody>
      </p:sp>
      <p:sp>
        <p:nvSpPr>
          <p:cNvPr id="144" name="ماهو الشيء الذي يلبس في اليدين لحمايتها من البرودة أو الحرارة"/>
          <p:cNvSpPr txBox="1"/>
          <p:nvPr/>
        </p:nvSpPr>
        <p:spPr>
          <a:xfrm>
            <a:off x="4431657" y="2687724"/>
            <a:ext cx="7481945" cy="50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1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ماهو الشيء الذي يلبس في اليدين لحمايتها من البرودة أو الحرارة </a:t>
            </a:r>
          </a:p>
        </p:txBody>
      </p:sp>
      <p:pic>
        <p:nvPicPr>
          <p:cNvPr id="145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17" t="8278" r="18084" b="10108"/>
          <a:stretch>
            <a:fillRect/>
          </a:stretch>
        </p:blipFill>
        <p:spPr>
          <a:xfrm>
            <a:off x="1107635" y="3731946"/>
            <a:ext cx="2941883" cy="3425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3" h="21465" fill="norm" stroke="1" extrusionOk="0">
                <a:moveTo>
                  <a:pt x="6789" y="0"/>
                </a:moveTo>
                <a:cubicBezTo>
                  <a:pt x="5826" y="10"/>
                  <a:pt x="4897" y="186"/>
                  <a:pt x="4117" y="537"/>
                </a:cubicBezTo>
                <a:cubicBezTo>
                  <a:pt x="2951" y="1062"/>
                  <a:pt x="1491" y="2459"/>
                  <a:pt x="699" y="3808"/>
                </a:cubicBezTo>
                <a:cubicBezTo>
                  <a:pt x="-323" y="5549"/>
                  <a:pt x="-252" y="5972"/>
                  <a:pt x="1096" y="6166"/>
                </a:cubicBezTo>
                <a:cubicBezTo>
                  <a:pt x="3386" y="6495"/>
                  <a:pt x="3762" y="6404"/>
                  <a:pt x="4128" y="5437"/>
                </a:cubicBezTo>
                <a:cubicBezTo>
                  <a:pt x="4602" y="4189"/>
                  <a:pt x="6021" y="3192"/>
                  <a:pt x="7043" y="3390"/>
                </a:cubicBezTo>
                <a:cubicBezTo>
                  <a:pt x="8331" y="3640"/>
                  <a:pt x="9761" y="5129"/>
                  <a:pt x="9761" y="6220"/>
                </a:cubicBezTo>
                <a:cubicBezTo>
                  <a:pt x="9761" y="7001"/>
                  <a:pt x="9483" y="7404"/>
                  <a:pt x="8021" y="8740"/>
                </a:cubicBezTo>
                <a:cubicBezTo>
                  <a:pt x="7063" y="9614"/>
                  <a:pt x="6075" y="10678"/>
                  <a:pt x="5826" y="11105"/>
                </a:cubicBezTo>
                <a:cubicBezTo>
                  <a:pt x="5153" y="12259"/>
                  <a:pt x="4876" y="14248"/>
                  <a:pt x="5320" y="14714"/>
                </a:cubicBezTo>
                <a:cubicBezTo>
                  <a:pt x="5735" y="15149"/>
                  <a:pt x="5885" y="15163"/>
                  <a:pt x="7795" y="14935"/>
                </a:cubicBezTo>
                <a:cubicBezTo>
                  <a:pt x="9150" y="14774"/>
                  <a:pt x="9169" y="14756"/>
                  <a:pt x="9169" y="13811"/>
                </a:cubicBezTo>
                <a:cubicBezTo>
                  <a:pt x="9169" y="13003"/>
                  <a:pt x="9452" y="12576"/>
                  <a:pt x="10984" y="11075"/>
                </a:cubicBezTo>
                <a:cubicBezTo>
                  <a:pt x="13172" y="8933"/>
                  <a:pt x="13893" y="7664"/>
                  <a:pt x="13902" y="5932"/>
                </a:cubicBezTo>
                <a:cubicBezTo>
                  <a:pt x="13910" y="4302"/>
                  <a:pt x="12769" y="2201"/>
                  <a:pt x="11373" y="1274"/>
                </a:cubicBezTo>
                <a:cubicBezTo>
                  <a:pt x="10096" y="426"/>
                  <a:pt x="8394" y="-16"/>
                  <a:pt x="6789" y="0"/>
                </a:cubicBezTo>
                <a:close/>
                <a:moveTo>
                  <a:pt x="17222" y="5270"/>
                </a:moveTo>
                <a:cubicBezTo>
                  <a:pt x="16659" y="5306"/>
                  <a:pt x="16109" y="5535"/>
                  <a:pt x="15708" y="5979"/>
                </a:cubicBezTo>
                <a:cubicBezTo>
                  <a:pt x="14947" y="6821"/>
                  <a:pt x="14928" y="7766"/>
                  <a:pt x="15650" y="8797"/>
                </a:cubicBezTo>
                <a:lnTo>
                  <a:pt x="16205" y="9588"/>
                </a:lnTo>
                <a:lnTo>
                  <a:pt x="15205" y="10416"/>
                </a:lnTo>
                <a:cubicBezTo>
                  <a:pt x="14102" y="11329"/>
                  <a:pt x="13911" y="12135"/>
                  <a:pt x="14750" y="12326"/>
                </a:cubicBezTo>
                <a:cubicBezTo>
                  <a:pt x="15246" y="12439"/>
                  <a:pt x="15268" y="12606"/>
                  <a:pt x="15022" y="14224"/>
                </a:cubicBezTo>
                <a:cubicBezTo>
                  <a:pt x="14873" y="15201"/>
                  <a:pt x="14663" y="16640"/>
                  <a:pt x="14553" y="17420"/>
                </a:cubicBezTo>
                <a:lnTo>
                  <a:pt x="14353" y="18838"/>
                </a:lnTo>
                <a:lnTo>
                  <a:pt x="13167" y="18912"/>
                </a:lnTo>
                <a:cubicBezTo>
                  <a:pt x="12515" y="18954"/>
                  <a:pt x="11467" y="18893"/>
                  <a:pt x="10835" y="18778"/>
                </a:cubicBezTo>
                <a:cubicBezTo>
                  <a:pt x="9876" y="18604"/>
                  <a:pt x="9631" y="18423"/>
                  <a:pt x="9352" y="17684"/>
                </a:cubicBezTo>
                <a:cubicBezTo>
                  <a:pt x="8687" y="15917"/>
                  <a:pt x="6011" y="15347"/>
                  <a:pt x="5246" y="16808"/>
                </a:cubicBezTo>
                <a:cubicBezTo>
                  <a:pt x="4962" y="17350"/>
                  <a:pt x="4987" y="17611"/>
                  <a:pt x="5383" y="18211"/>
                </a:cubicBezTo>
                <a:lnTo>
                  <a:pt x="5869" y="18947"/>
                </a:lnTo>
                <a:lnTo>
                  <a:pt x="4523" y="19532"/>
                </a:lnTo>
                <a:lnTo>
                  <a:pt x="3177" y="20116"/>
                </a:lnTo>
                <a:lnTo>
                  <a:pt x="4026" y="20422"/>
                </a:lnTo>
                <a:cubicBezTo>
                  <a:pt x="4492" y="20589"/>
                  <a:pt x="6273" y="20807"/>
                  <a:pt x="7983" y="20907"/>
                </a:cubicBezTo>
                <a:cubicBezTo>
                  <a:pt x="9694" y="21007"/>
                  <a:pt x="11627" y="21182"/>
                  <a:pt x="12278" y="21298"/>
                </a:cubicBezTo>
                <a:cubicBezTo>
                  <a:pt x="13896" y="21584"/>
                  <a:pt x="20331" y="21478"/>
                  <a:pt x="20674" y="21158"/>
                </a:cubicBezTo>
                <a:cubicBezTo>
                  <a:pt x="20826" y="21016"/>
                  <a:pt x="21035" y="20663"/>
                  <a:pt x="21134" y="20375"/>
                </a:cubicBezTo>
                <a:cubicBezTo>
                  <a:pt x="21277" y="19961"/>
                  <a:pt x="21125" y="19790"/>
                  <a:pt x="20414" y="19557"/>
                </a:cubicBezTo>
                <a:lnTo>
                  <a:pt x="19514" y="19261"/>
                </a:lnTo>
                <a:lnTo>
                  <a:pt x="19600" y="16987"/>
                </a:lnTo>
                <a:cubicBezTo>
                  <a:pt x="19680" y="14861"/>
                  <a:pt x="19729" y="14706"/>
                  <a:pt x="20343" y="14630"/>
                </a:cubicBezTo>
                <a:cubicBezTo>
                  <a:pt x="20902" y="14560"/>
                  <a:pt x="20948" y="14477"/>
                  <a:pt x="20657" y="14072"/>
                </a:cubicBezTo>
                <a:cubicBezTo>
                  <a:pt x="20398" y="13711"/>
                  <a:pt x="20403" y="13343"/>
                  <a:pt x="20680" y="12538"/>
                </a:cubicBezTo>
                <a:cubicBezTo>
                  <a:pt x="21110" y="11288"/>
                  <a:pt x="21040" y="11153"/>
                  <a:pt x="19485" y="10299"/>
                </a:cubicBezTo>
                <a:cubicBezTo>
                  <a:pt x="18403" y="9705"/>
                  <a:pt x="18337" y="9608"/>
                  <a:pt x="18748" y="9213"/>
                </a:cubicBezTo>
                <a:cubicBezTo>
                  <a:pt x="19556" y="8435"/>
                  <a:pt x="19837" y="7451"/>
                  <a:pt x="19494" y="6594"/>
                </a:cubicBezTo>
                <a:cubicBezTo>
                  <a:pt x="19130" y="5686"/>
                  <a:pt x="18160" y="5210"/>
                  <a:pt x="17222" y="527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8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49" name="FFAE4751-80DB-421E-94FD-85190980F39F-L0-001.jpeg" descr="FFAE4751-80DB-421E-94FD-85190980F39F-L0-001.jpeg"/>
          <p:cNvPicPr>
            <a:picLocks noChangeAspect="1"/>
          </p:cNvPicPr>
          <p:nvPr/>
        </p:nvPicPr>
        <p:blipFill>
          <a:blip r:embed="rId2">
            <a:extLst/>
          </a:blip>
          <a:srcRect l="12303" t="505" r="14043" b="2394"/>
          <a:stretch>
            <a:fillRect/>
          </a:stretch>
        </p:blipFill>
        <p:spPr>
          <a:xfrm>
            <a:off x="2229335" y="2110126"/>
            <a:ext cx="4739255" cy="6522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9" h="21584" fill="norm" stroke="1" extrusionOk="0">
                <a:moveTo>
                  <a:pt x="4126" y="0"/>
                </a:moveTo>
                <a:cubicBezTo>
                  <a:pt x="4005" y="2"/>
                  <a:pt x="3856" y="54"/>
                  <a:pt x="3627" y="142"/>
                </a:cubicBezTo>
                <a:cubicBezTo>
                  <a:pt x="2840" y="443"/>
                  <a:pt x="2598" y="713"/>
                  <a:pt x="2593" y="1291"/>
                </a:cubicBezTo>
                <a:cubicBezTo>
                  <a:pt x="2588" y="1912"/>
                  <a:pt x="2428" y="1978"/>
                  <a:pt x="1572" y="1713"/>
                </a:cubicBezTo>
                <a:cubicBezTo>
                  <a:pt x="-218" y="1158"/>
                  <a:pt x="-429" y="2220"/>
                  <a:pt x="682" y="6203"/>
                </a:cubicBezTo>
                <a:cubicBezTo>
                  <a:pt x="1058" y="7553"/>
                  <a:pt x="1442" y="9316"/>
                  <a:pt x="1535" y="10121"/>
                </a:cubicBezTo>
                <a:cubicBezTo>
                  <a:pt x="1627" y="10925"/>
                  <a:pt x="1800" y="11825"/>
                  <a:pt x="1918" y="12118"/>
                </a:cubicBezTo>
                <a:cubicBezTo>
                  <a:pt x="2155" y="12712"/>
                  <a:pt x="3050" y="15819"/>
                  <a:pt x="3228" y="16671"/>
                </a:cubicBezTo>
                <a:cubicBezTo>
                  <a:pt x="3290" y="16970"/>
                  <a:pt x="3217" y="17387"/>
                  <a:pt x="3065" y="17596"/>
                </a:cubicBezTo>
                <a:cubicBezTo>
                  <a:pt x="2841" y="17905"/>
                  <a:pt x="2858" y="18036"/>
                  <a:pt x="3159" y="18281"/>
                </a:cubicBezTo>
                <a:cubicBezTo>
                  <a:pt x="3363" y="18447"/>
                  <a:pt x="3531" y="18793"/>
                  <a:pt x="3531" y="19048"/>
                </a:cubicBezTo>
                <a:cubicBezTo>
                  <a:pt x="3531" y="19545"/>
                  <a:pt x="3568" y="19556"/>
                  <a:pt x="5179" y="19518"/>
                </a:cubicBezTo>
                <a:cubicBezTo>
                  <a:pt x="5959" y="19499"/>
                  <a:pt x="6741" y="19664"/>
                  <a:pt x="8126" y="20139"/>
                </a:cubicBezTo>
                <a:cubicBezTo>
                  <a:pt x="9162" y="20495"/>
                  <a:pt x="10646" y="20962"/>
                  <a:pt x="11423" y="21178"/>
                </a:cubicBezTo>
                <a:cubicBezTo>
                  <a:pt x="12201" y="21394"/>
                  <a:pt x="13118" y="21577"/>
                  <a:pt x="13460" y="21584"/>
                </a:cubicBezTo>
                <a:cubicBezTo>
                  <a:pt x="14159" y="21598"/>
                  <a:pt x="14250" y="21441"/>
                  <a:pt x="14515" y="19782"/>
                </a:cubicBezTo>
                <a:cubicBezTo>
                  <a:pt x="14608" y="19196"/>
                  <a:pt x="14847" y="18638"/>
                  <a:pt x="15075" y="18470"/>
                </a:cubicBezTo>
                <a:cubicBezTo>
                  <a:pt x="15294" y="18309"/>
                  <a:pt x="15537" y="17831"/>
                  <a:pt x="15616" y="17409"/>
                </a:cubicBezTo>
                <a:cubicBezTo>
                  <a:pt x="15694" y="16986"/>
                  <a:pt x="16304" y="15705"/>
                  <a:pt x="16972" y="14560"/>
                </a:cubicBezTo>
                <a:cubicBezTo>
                  <a:pt x="18592" y="11784"/>
                  <a:pt x="20709" y="8075"/>
                  <a:pt x="20998" y="7502"/>
                </a:cubicBezTo>
                <a:cubicBezTo>
                  <a:pt x="21094" y="7312"/>
                  <a:pt x="21159" y="6979"/>
                  <a:pt x="21168" y="6669"/>
                </a:cubicBezTo>
                <a:cubicBezTo>
                  <a:pt x="21171" y="6566"/>
                  <a:pt x="21168" y="6466"/>
                  <a:pt x="21157" y="6374"/>
                </a:cubicBezTo>
                <a:cubicBezTo>
                  <a:pt x="21092" y="5789"/>
                  <a:pt x="20999" y="5697"/>
                  <a:pt x="20390" y="5620"/>
                </a:cubicBezTo>
                <a:cubicBezTo>
                  <a:pt x="20008" y="5572"/>
                  <a:pt x="19707" y="5493"/>
                  <a:pt x="19720" y="5445"/>
                </a:cubicBezTo>
                <a:cubicBezTo>
                  <a:pt x="20167" y="3814"/>
                  <a:pt x="19951" y="3210"/>
                  <a:pt x="18771" y="2795"/>
                </a:cubicBezTo>
                <a:cubicBezTo>
                  <a:pt x="18294" y="2627"/>
                  <a:pt x="17903" y="2399"/>
                  <a:pt x="17903" y="2288"/>
                </a:cubicBezTo>
                <a:cubicBezTo>
                  <a:pt x="17903" y="1975"/>
                  <a:pt x="17167" y="1452"/>
                  <a:pt x="16729" y="1452"/>
                </a:cubicBezTo>
                <a:cubicBezTo>
                  <a:pt x="16513" y="1452"/>
                  <a:pt x="16091" y="1643"/>
                  <a:pt x="15791" y="1878"/>
                </a:cubicBezTo>
                <a:cubicBezTo>
                  <a:pt x="15295" y="2267"/>
                  <a:pt x="15201" y="2283"/>
                  <a:pt x="14754" y="2052"/>
                </a:cubicBezTo>
                <a:cubicBezTo>
                  <a:pt x="14484" y="1912"/>
                  <a:pt x="13971" y="1798"/>
                  <a:pt x="13613" y="1798"/>
                </a:cubicBezTo>
                <a:cubicBezTo>
                  <a:pt x="13053" y="1798"/>
                  <a:pt x="12861" y="1945"/>
                  <a:pt x="12244" y="2846"/>
                </a:cubicBezTo>
                <a:cubicBezTo>
                  <a:pt x="11593" y="3797"/>
                  <a:pt x="11070" y="4067"/>
                  <a:pt x="11070" y="3452"/>
                </a:cubicBezTo>
                <a:cubicBezTo>
                  <a:pt x="11070" y="3321"/>
                  <a:pt x="10788" y="2966"/>
                  <a:pt x="10443" y="2664"/>
                </a:cubicBezTo>
                <a:cubicBezTo>
                  <a:pt x="9938" y="2221"/>
                  <a:pt x="9678" y="2129"/>
                  <a:pt x="9117" y="2190"/>
                </a:cubicBezTo>
                <a:cubicBezTo>
                  <a:pt x="8470" y="2260"/>
                  <a:pt x="8376" y="2197"/>
                  <a:pt x="7842" y="1337"/>
                </a:cubicBezTo>
                <a:cubicBezTo>
                  <a:pt x="7380" y="593"/>
                  <a:pt x="7154" y="409"/>
                  <a:pt x="6702" y="409"/>
                </a:cubicBezTo>
                <a:cubicBezTo>
                  <a:pt x="6380" y="409"/>
                  <a:pt x="6031" y="558"/>
                  <a:pt x="5887" y="757"/>
                </a:cubicBezTo>
                <a:cubicBezTo>
                  <a:pt x="5532" y="1245"/>
                  <a:pt x="5298" y="1193"/>
                  <a:pt x="4745" y="502"/>
                </a:cubicBezTo>
                <a:cubicBezTo>
                  <a:pt x="4455" y="140"/>
                  <a:pt x="4329" y="-2"/>
                  <a:pt x="41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0" name="القفاز"/>
          <p:cNvSpPr txBox="1"/>
          <p:nvPr/>
        </p:nvSpPr>
        <p:spPr>
          <a:xfrm>
            <a:off x="5268720" y="5166467"/>
            <a:ext cx="7481945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1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القفاز</a:t>
            </a:r>
          </a:p>
        </p:txBody>
      </p:sp>
      <p:sp>
        <p:nvSpPr>
          <p:cNvPr id="151" name="لعبة…"/>
          <p:cNvSpPr txBox="1"/>
          <p:nvPr/>
        </p:nvSpPr>
        <p:spPr>
          <a:xfrm rot="19589376">
            <a:off x="1093176" y="932860"/>
            <a:ext cx="1921074" cy="10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لعبة</a:t>
            </a:r>
          </a:p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الألغاز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4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5" name="ما هو الشيء شديد الحرارة لكنه مفيد في عدة أشياء مثل طهي الطعام والاضاءة ."/>
          <p:cNvSpPr txBox="1"/>
          <p:nvPr/>
        </p:nvSpPr>
        <p:spPr>
          <a:xfrm>
            <a:off x="4292146" y="2098122"/>
            <a:ext cx="7481946" cy="6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1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ما هو الشيء شديد الحرارة لكنه مفيد في عدة أشياء مثل طهي الطعام والاضاءة .</a:t>
            </a:r>
          </a:p>
        </p:txBody>
      </p:sp>
      <p:pic>
        <p:nvPicPr>
          <p:cNvPr id="156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17" t="8278" r="18084" b="10108"/>
          <a:stretch>
            <a:fillRect/>
          </a:stretch>
        </p:blipFill>
        <p:spPr>
          <a:xfrm>
            <a:off x="1107635" y="3731946"/>
            <a:ext cx="2941883" cy="3425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3" h="21465" fill="norm" stroke="1" extrusionOk="0">
                <a:moveTo>
                  <a:pt x="6789" y="0"/>
                </a:moveTo>
                <a:cubicBezTo>
                  <a:pt x="5826" y="10"/>
                  <a:pt x="4897" y="186"/>
                  <a:pt x="4117" y="537"/>
                </a:cubicBezTo>
                <a:cubicBezTo>
                  <a:pt x="2951" y="1062"/>
                  <a:pt x="1491" y="2459"/>
                  <a:pt x="699" y="3808"/>
                </a:cubicBezTo>
                <a:cubicBezTo>
                  <a:pt x="-323" y="5549"/>
                  <a:pt x="-252" y="5972"/>
                  <a:pt x="1096" y="6166"/>
                </a:cubicBezTo>
                <a:cubicBezTo>
                  <a:pt x="3386" y="6495"/>
                  <a:pt x="3762" y="6404"/>
                  <a:pt x="4128" y="5437"/>
                </a:cubicBezTo>
                <a:cubicBezTo>
                  <a:pt x="4602" y="4189"/>
                  <a:pt x="6021" y="3192"/>
                  <a:pt x="7043" y="3390"/>
                </a:cubicBezTo>
                <a:cubicBezTo>
                  <a:pt x="8331" y="3640"/>
                  <a:pt x="9761" y="5129"/>
                  <a:pt x="9761" y="6220"/>
                </a:cubicBezTo>
                <a:cubicBezTo>
                  <a:pt x="9761" y="7001"/>
                  <a:pt x="9483" y="7404"/>
                  <a:pt x="8021" y="8740"/>
                </a:cubicBezTo>
                <a:cubicBezTo>
                  <a:pt x="7063" y="9614"/>
                  <a:pt x="6075" y="10678"/>
                  <a:pt x="5826" y="11105"/>
                </a:cubicBezTo>
                <a:cubicBezTo>
                  <a:pt x="5153" y="12259"/>
                  <a:pt x="4876" y="14248"/>
                  <a:pt x="5320" y="14714"/>
                </a:cubicBezTo>
                <a:cubicBezTo>
                  <a:pt x="5735" y="15149"/>
                  <a:pt x="5885" y="15163"/>
                  <a:pt x="7795" y="14935"/>
                </a:cubicBezTo>
                <a:cubicBezTo>
                  <a:pt x="9150" y="14774"/>
                  <a:pt x="9169" y="14756"/>
                  <a:pt x="9169" y="13811"/>
                </a:cubicBezTo>
                <a:cubicBezTo>
                  <a:pt x="9169" y="13003"/>
                  <a:pt x="9452" y="12576"/>
                  <a:pt x="10984" y="11075"/>
                </a:cubicBezTo>
                <a:cubicBezTo>
                  <a:pt x="13172" y="8933"/>
                  <a:pt x="13893" y="7664"/>
                  <a:pt x="13902" y="5932"/>
                </a:cubicBezTo>
                <a:cubicBezTo>
                  <a:pt x="13910" y="4302"/>
                  <a:pt x="12769" y="2201"/>
                  <a:pt x="11373" y="1274"/>
                </a:cubicBezTo>
                <a:cubicBezTo>
                  <a:pt x="10096" y="426"/>
                  <a:pt x="8394" y="-16"/>
                  <a:pt x="6789" y="0"/>
                </a:cubicBezTo>
                <a:close/>
                <a:moveTo>
                  <a:pt x="17222" y="5270"/>
                </a:moveTo>
                <a:cubicBezTo>
                  <a:pt x="16659" y="5306"/>
                  <a:pt x="16109" y="5535"/>
                  <a:pt x="15708" y="5979"/>
                </a:cubicBezTo>
                <a:cubicBezTo>
                  <a:pt x="14947" y="6821"/>
                  <a:pt x="14928" y="7766"/>
                  <a:pt x="15650" y="8797"/>
                </a:cubicBezTo>
                <a:lnTo>
                  <a:pt x="16205" y="9588"/>
                </a:lnTo>
                <a:lnTo>
                  <a:pt x="15205" y="10416"/>
                </a:lnTo>
                <a:cubicBezTo>
                  <a:pt x="14102" y="11329"/>
                  <a:pt x="13911" y="12135"/>
                  <a:pt x="14750" y="12326"/>
                </a:cubicBezTo>
                <a:cubicBezTo>
                  <a:pt x="15246" y="12439"/>
                  <a:pt x="15268" y="12606"/>
                  <a:pt x="15022" y="14224"/>
                </a:cubicBezTo>
                <a:cubicBezTo>
                  <a:pt x="14873" y="15201"/>
                  <a:pt x="14663" y="16640"/>
                  <a:pt x="14553" y="17420"/>
                </a:cubicBezTo>
                <a:lnTo>
                  <a:pt x="14353" y="18838"/>
                </a:lnTo>
                <a:lnTo>
                  <a:pt x="13167" y="18912"/>
                </a:lnTo>
                <a:cubicBezTo>
                  <a:pt x="12515" y="18954"/>
                  <a:pt x="11467" y="18893"/>
                  <a:pt x="10835" y="18778"/>
                </a:cubicBezTo>
                <a:cubicBezTo>
                  <a:pt x="9876" y="18604"/>
                  <a:pt x="9631" y="18423"/>
                  <a:pt x="9352" y="17684"/>
                </a:cubicBezTo>
                <a:cubicBezTo>
                  <a:pt x="8687" y="15917"/>
                  <a:pt x="6011" y="15347"/>
                  <a:pt x="5246" y="16808"/>
                </a:cubicBezTo>
                <a:cubicBezTo>
                  <a:pt x="4962" y="17350"/>
                  <a:pt x="4987" y="17611"/>
                  <a:pt x="5383" y="18211"/>
                </a:cubicBezTo>
                <a:lnTo>
                  <a:pt x="5869" y="18947"/>
                </a:lnTo>
                <a:lnTo>
                  <a:pt x="4523" y="19532"/>
                </a:lnTo>
                <a:lnTo>
                  <a:pt x="3177" y="20116"/>
                </a:lnTo>
                <a:lnTo>
                  <a:pt x="4026" y="20422"/>
                </a:lnTo>
                <a:cubicBezTo>
                  <a:pt x="4492" y="20589"/>
                  <a:pt x="6273" y="20807"/>
                  <a:pt x="7983" y="20907"/>
                </a:cubicBezTo>
                <a:cubicBezTo>
                  <a:pt x="9694" y="21007"/>
                  <a:pt x="11627" y="21182"/>
                  <a:pt x="12278" y="21298"/>
                </a:cubicBezTo>
                <a:cubicBezTo>
                  <a:pt x="13896" y="21584"/>
                  <a:pt x="20331" y="21478"/>
                  <a:pt x="20674" y="21158"/>
                </a:cubicBezTo>
                <a:cubicBezTo>
                  <a:pt x="20826" y="21016"/>
                  <a:pt x="21035" y="20663"/>
                  <a:pt x="21134" y="20375"/>
                </a:cubicBezTo>
                <a:cubicBezTo>
                  <a:pt x="21277" y="19961"/>
                  <a:pt x="21125" y="19790"/>
                  <a:pt x="20414" y="19557"/>
                </a:cubicBezTo>
                <a:lnTo>
                  <a:pt x="19514" y="19261"/>
                </a:lnTo>
                <a:lnTo>
                  <a:pt x="19600" y="16987"/>
                </a:lnTo>
                <a:cubicBezTo>
                  <a:pt x="19680" y="14861"/>
                  <a:pt x="19729" y="14706"/>
                  <a:pt x="20343" y="14630"/>
                </a:cubicBezTo>
                <a:cubicBezTo>
                  <a:pt x="20902" y="14560"/>
                  <a:pt x="20948" y="14477"/>
                  <a:pt x="20657" y="14072"/>
                </a:cubicBezTo>
                <a:cubicBezTo>
                  <a:pt x="20398" y="13711"/>
                  <a:pt x="20403" y="13343"/>
                  <a:pt x="20680" y="12538"/>
                </a:cubicBezTo>
                <a:cubicBezTo>
                  <a:pt x="21110" y="11288"/>
                  <a:pt x="21040" y="11153"/>
                  <a:pt x="19485" y="10299"/>
                </a:cubicBezTo>
                <a:cubicBezTo>
                  <a:pt x="18403" y="9705"/>
                  <a:pt x="18337" y="9608"/>
                  <a:pt x="18748" y="9213"/>
                </a:cubicBezTo>
                <a:cubicBezTo>
                  <a:pt x="19556" y="8435"/>
                  <a:pt x="19837" y="7451"/>
                  <a:pt x="19494" y="6594"/>
                </a:cubicBezTo>
                <a:cubicBezTo>
                  <a:pt x="19130" y="5686"/>
                  <a:pt x="18160" y="5210"/>
                  <a:pt x="17222" y="527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7" name="لعبة…"/>
          <p:cNvSpPr txBox="1"/>
          <p:nvPr/>
        </p:nvSpPr>
        <p:spPr>
          <a:xfrm rot="19589376">
            <a:off x="1093176" y="932860"/>
            <a:ext cx="1921074" cy="10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لعبة</a:t>
            </a:r>
          </a:p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الألغاز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0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1" name="لعبة…"/>
          <p:cNvSpPr txBox="1"/>
          <p:nvPr/>
        </p:nvSpPr>
        <p:spPr>
          <a:xfrm rot="19589376">
            <a:off x="1093176" y="932860"/>
            <a:ext cx="1921074" cy="10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لعبة</a:t>
            </a:r>
          </a:p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الألغاز </a:t>
            </a:r>
          </a:p>
        </p:txBody>
      </p:sp>
      <p:pic>
        <p:nvPicPr>
          <p:cNvPr id="162" name="2F9F1F4F-18B1-485E-B225-5CFC10AE4586-L0-001.png" descr="2F9F1F4F-18B1-485E-B225-5CFC10AE458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1440" y="1532540"/>
            <a:ext cx="4955624" cy="706054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النار"/>
          <p:cNvSpPr txBox="1"/>
          <p:nvPr/>
        </p:nvSpPr>
        <p:spPr>
          <a:xfrm>
            <a:off x="5268720" y="4857750"/>
            <a:ext cx="748194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2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النار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6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7" name="ما هو الشيء أبيض اللون وصلب يوضع على أعضاء الجسد عند الحاجة ."/>
          <p:cNvSpPr txBox="1"/>
          <p:nvPr/>
        </p:nvSpPr>
        <p:spPr>
          <a:xfrm>
            <a:off x="4292146" y="2714071"/>
            <a:ext cx="7481946" cy="50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1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ما هو الشيء أبيض اللون وصلب يوضع على أعضاء الجسد عند الحاجة .</a:t>
            </a:r>
          </a:p>
        </p:txBody>
      </p:sp>
      <p:pic>
        <p:nvPicPr>
          <p:cNvPr id="168" name="088F1F08-6A98-40CB-8F3A-63B288976623-L0-001.jpeg" descr="088F1F08-6A98-40CB-8F3A-63B288976623-L0-001.jpeg"/>
          <p:cNvPicPr>
            <a:picLocks noChangeAspect="1"/>
          </p:cNvPicPr>
          <p:nvPr/>
        </p:nvPicPr>
        <p:blipFill>
          <a:blip r:embed="rId2">
            <a:extLst/>
          </a:blip>
          <a:srcRect l="11817" t="8278" r="18084" b="10108"/>
          <a:stretch>
            <a:fillRect/>
          </a:stretch>
        </p:blipFill>
        <p:spPr>
          <a:xfrm>
            <a:off x="1107635" y="3731946"/>
            <a:ext cx="2941883" cy="3425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3" h="21465" fill="norm" stroke="1" extrusionOk="0">
                <a:moveTo>
                  <a:pt x="6789" y="0"/>
                </a:moveTo>
                <a:cubicBezTo>
                  <a:pt x="5826" y="10"/>
                  <a:pt x="4897" y="186"/>
                  <a:pt x="4117" y="537"/>
                </a:cubicBezTo>
                <a:cubicBezTo>
                  <a:pt x="2951" y="1062"/>
                  <a:pt x="1491" y="2459"/>
                  <a:pt x="699" y="3808"/>
                </a:cubicBezTo>
                <a:cubicBezTo>
                  <a:pt x="-323" y="5549"/>
                  <a:pt x="-252" y="5972"/>
                  <a:pt x="1096" y="6166"/>
                </a:cubicBezTo>
                <a:cubicBezTo>
                  <a:pt x="3386" y="6495"/>
                  <a:pt x="3762" y="6404"/>
                  <a:pt x="4128" y="5437"/>
                </a:cubicBezTo>
                <a:cubicBezTo>
                  <a:pt x="4602" y="4189"/>
                  <a:pt x="6021" y="3192"/>
                  <a:pt x="7043" y="3390"/>
                </a:cubicBezTo>
                <a:cubicBezTo>
                  <a:pt x="8331" y="3640"/>
                  <a:pt x="9761" y="5129"/>
                  <a:pt x="9761" y="6220"/>
                </a:cubicBezTo>
                <a:cubicBezTo>
                  <a:pt x="9761" y="7001"/>
                  <a:pt x="9483" y="7404"/>
                  <a:pt x="8021" y="8740"/>
                </a:cubicBezTo>
                <a:cubicBezTo>
                  <a:pt x="7063" y="9614"/>
                  <a:pt x="6075" y="10678"/>
                  <a:pt x="5826" y="11105"/>
                </a:cubicBezTo>
                <a:cubicBezTo>
                  <a:pt x="5153" y="12259"/>
                  <a:pt x="4876" y="14248"/>
                  <a:pt x="5320" y="14714"/>
                </a:cubicBezTo>
                <a:cubicBezTo>
                  <a:pt x="5735" y="15149"/>
                  <a:pt x="5885" y="15163"/>
                  <a:pt x="7795" y="14935"/>
                </a:cubicBezTo>
                <a:cubicBezTo>
                  <a:pt x="9150" y="14774"/>
                  <a:pt x="9169" y="14756"/>
                  <a:pt x="9169" y="13811"/>
                </a:cubicBezTo>
                <a:cubicBezTo>
                  <a:pt x="9169" y="13003"/>
                  <a:pt x="9452" y="12576"/>
                  <a:pt x="10984" y="11075"/>
                </a:cubicBezTo>
                <a:cubicBezTo>
                  <a:pt x="13172" y="8933"/>
                  <a:pt x="13893" y="7664"/>
                  <a:pt x="13902" y="5932"/>
                </a:cubicBezTo>
                <a:cubicBezTo>
                  <a:pt x="13910" y="4302"/>
                  <a:pt x="12769" y="2201"/>
                  <a:pt x="11373" y="1274"/>
                </a:cubicBezTo>
                <a:cubicBezTo>
                  <a:pt x="10096" y="426"/>
                  <a:pt x="8394" y="-16"/>
                  <a:pt x="6789" y="0"/>
                </a:cubicBezTo>
                <a:close/>
                <a:moveTo>
                  <a:pt x="17222" y="5270"/>
                </a:moveTo>
                <a:cubicBezTo>
                  <a:pt x="16659" y="5306"/>
                  <a:pt x="16109" y="5535"/>
                  <a:pt x="15708" y="5979"/>
                </a:cubicBezTo>
                <a:cubicBezTo>
                  <a:pt x="14947" y="6821"/>
                  <a:pt x="14928" y="7766"/>
                  <a:pt x="15650" y="8797"/>
                </a:cubicBezTo>
                <a:lnTo>
                  <a:pt x="16205" y="9588"/>
                </a:lnTo>
                <a:lnTo>
                  <a:pt x="15205" y="10416"/>
                </a:lnTo>
                <a:cubicBezTo>
                  <a:pt x="14102" y="11329"/>
                  <a:pt x="13911" y="12135"/>
                  <a:pt x="14750" y="12326"/>
                </a:cubicBezTo>
                <a:cubicBezTo>
                  <a:pt x="15246" y="12439"/>
                  <a:pt x="15268" y="12606"/>
                  <a:pt x="15022" y="14224"/>
                </a:cubicBezTo>
                <a:cubicBezTo>
                  <a:pt x="14873" y="15201"/>
                  <a:pt x="14663" y="16640"/>
                  <a:pt x="14553" y="17420"/>
                </a:cubicBezTo>
                <a:lnTo>
                  <a:pt x="14353" y="18838"/>
                </a:lnTo>
                <a:lnTo>
                  <a:pt x="13167" y="18912"/>
                </a:lnTo>
                <a:cubicBezTo>
                  <a:pt x="12515" y="18954"/>
                  <a:pt x="11467" y="18893"/>
                  <a:pt x="10835" y="18778"/>
                </a:cubicBezTo>
                <a:cubicBezTo>
                  <a:pt x="9876" y="18604"/>
                  <a:pt x="9631" y="18423"/>
                  <a:pt x="9352" y="17684"/>
                </a:cubicBezTo>
                <a:cubicBezTo>
                  <a:pt x="8687" y="15917"/>
                  <a:pt x="6011" y="15347"/>
                  <a:pt x="5246" y="16808"/>
                </a:cubicBezTo>
                <a:cubicBezTo>
                  <a:pt x="4962" y="17350"/>
                  <a:pt x="4987" y="17611"/>
                  <a:pt x="5383" y="18211"/>
                </a:cubicBezTo>
                <a:lnTo>
                  <a:pt x="5869" y="18947"/>
                </a:lnTo>
                <a:lnTo>
                  <a:pt x="4523" y="19532"/>
                </a:lnTo>
                <a:lnTo>
                  <a:pt x="3177" y="20116"/>
                </a:lnTo>
                <a:lnTo>
                  <a:pt x="4026" y="20422"/>
                </a:lnTo>
                <a:cubicBezTo>
                  <a:pt x="4492" y="20589"/>
                  <a:pt x="6273" y="20807"/>
                  <a:pt x="7983" y="20907"/>
                </a:cubicBezTo>
                <a:cubicBezTo>
                  <a:pt x="9694" y="21007"/>
                  <a:pt x="11627" y="21182"/>
                  <a:pt x="12278" y="21298"/>
                </a:cubicBezTo>
                <a:cubicBezTo>
                  <a:pt x="13896" y="21584"/>
                  <a:pt x="20331" y="21478"/>
                  <a:pt x="20674" y="21158"/>
                </a:cubicBezTo>
                <a:cubicBezTo>
                  <a:pt x="20826" y="21016"/>
                  <a:pt x="21035" y="20663"/>
                  <a:pt x="21134" y="20375"/>
                </a:cubicBezTo>
                <a:cubicBezTo>
                  <a:pt x="21277" y="19961"/>
                  <a:pt x="21125" y="19790"/>
                  <a:pt x="20414" y="19557"/>
                </a:cubicBezTo>
                <a:lnTo>
                  <a:pt x="19514" y="19261"/>
                </a:lnTo>
                <a:lnTo>
                  <a:pt x="19600" y="16987"/>
                </a:lnTo>
                <a:cubicBezTo>
                  <a:pt x="19680" y="14861"/>
                  <a:pt x="19729" y="14706"/>
                  <a:pt x="20343" y="14630"/>
                </a:cubicBezTo>
                <a:cubicBezTo>
                  <a:pt x="20902" y="14560"/>
                  <a:pt x="20948" y="14477"/>
                  <a:pt x="20657" y="14072"/>
                </a:cubicBezTo>
                <a:cubicBezTo>
                  <a:pt x="20398" y="13711"/>
                  <a:pt x="20403" y="13343"/>
                  <a:pt x="20680" y="12538"/>
                </a:cubicBezTo>
                <a:cubicBezTo>
                  <a:pt x="21110" y="11288"/>
                  <a:pt x="21040" y="11153"/>
                  <a:pt x="19485" y="10299"/>
                </a:cubicBezTo>
                <a:cubicBezTo>
                  <a:pt x="18403" y="9705"/>
                  <a:pt x="18337" y="9608"/>
                  <a:pt x="18748" y="9213"/>
                </a:cubicBezTo>
                <a:cubicBezTo>
                  <a:pt x="19556" y="8435"/>
                  <a:pt x="19837" y="7451"/>
                  <a:pt x="19494" y="6594"/>
                </a:cubicBezTo>
                <a:cubicBezTo>
                  <a:pt x="19130" y="5686"/>
                  <a:pt x="18160" y="5210"/>
                  <a:pt x="17222" y="527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" name="لعبة…"/>
          <p:cNvSpPr txBox="1"/>
          <p:nvPr/>
        </p:nvSpPr>
        <p:spPr>
          <a:xfrm rot="19589376">
            <a:off x="1093176" y="932860"/>
            <a:ext cx="1921074" cy="10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لعبة</a:t>
            </a:r>
          </a:p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الألغاز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مستطيل"/>
          <p:cNvSpPr/>
          <p:nvPr/>
        </p:nvSpPr>
        <p:spPr>
          <a:xfrm>
            <a:off x="685653" y="749907"/>
            <a:ext cx="11633494" cy="8253786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2" name="ضمادة"/>
          <p:cNvSpPr/>
          <p:nvPr/>
        </p:nvSpPr>
        <p:spPr>
          <a:xfrm rot="19592126">
            <a:off x="-355563" y="840393"/>
            <a:ext cx="4818547" cy="12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" y="21600"/>
                </a:moveTo>
                <a:cubicBezTo>
                  <a:pt x="387" y="18734"/>
                  <a:pt x="0" y="14950"/>
                  <a:pt x="0" y="10800"/>
                </a:cubicBezTo>
                <a:cubicBezTo>
                  <a:pt x="0" y="6650"/>
                  <a:pt x="387" y="2866"/>
                  <a:pt x="1024" y="0"/>
                </a:cubicBezTo>
                <a:lnTo>
                  <a:pt x="20576" y="0"/>
                </a:lnTo>
                <a:cubicBezTo>
                  <a:pt x="21213" y="2866"/>
                  <a:pt x="21600" y="6650"/>
                  <a:pt x="21600" y="10800"/>
                </a:cubicBezTo>
                <a:cubicBezTo>
                  <a:pt x="21600" y="14950"/>
                  <a:pt x="21213" y="18734"/>
                  <a:pt x="20576" y="21600"/>
                </a:cubicBezTo>
                <a:lnTo>
                  <a:pt x="1024" y="21600"/>
                </a:lnTo>
                <a:close/>
                <a:moveTo>
                  <a:pt x="8406" y="18854"/>
                </a:moveTo>
                <a:lnTo>
                  <a:pt x="13194" y="18854"/>
                </a:lnTo>
                <a:cubicBezTo>
                  <a:pt x="13562" y="18854"/>
                  <a:pt x="13862" y="17728"/>
                  <a:pt x="13862" y="16337"/>
                </a:cubicBezTo>
                <a:lnTo>
                  <a:pt x="13862" y="5263"/>
                </a:lnTo>
                <a:cubicBezTo>
                  <a:pt x="13862" y="3872"/>
                  <a:pt x="13562" y="2746"/>
                  <a:pt x="13194" y="2746"/>
                </a:cubicBezTo>
                <a:lnTo>
                  <a:pt x="8406" y="2746"/>
                </a:lnTo>
                <a:cubicBezTo>
                  <a:pt x="8038" y="2746"/>
                  <a:pt x="7738" y="3872"/>
                  <a:pt x="7738" y="5263"/>
                </a:cubicBezTo>
                <a:lnTo>
                  <a:pt x="7738" y="16337"/>
                </a:lnTo>
                <a:cubicBezTo>
                  <a:pt x="7738" y="17728"/>
                  <a:pt x="8038" y="18854"/>
                  <a:pt x="8406" y="18854"/>
                </a:cubicBezTo>
                <a:close/>
                <a:moveTo>
                  <a:pt x="1708" y="18586"/>
                </a:moveTo>
                <a:cubicBezTo>
                  <a:pt x="1792" y="18586"/>
                  <a:pt x="1860" y="18329"/>
                  <a:pt x="1860" y="18013"/>
                </a:cubicBezTo>
                <a:cubicBezTo>
                  <a:pt x="1860" y="17697"/>
                  <a:pt x="1792" y="17439"/>
                  <a:pt x="1708" y="17439"/>
                </a:cubicBezTo>
                <a:cubicBezTo>
                  <a:pt x="1624" y="17439"/>
                  <a:pt x="1556" y="17697"/>
                  <a:pt x="1556" y="18013"/>
                </a:cubicBezTo>
                <a:cubicBezTo>
                  <a:pt x="1556" y="18329"/>
                  <a:pt x="1624" y="18586"/>
                  <a:pt x="1708" y="18586"/>
                </a:cubicBezTo>
                <a:close/>
                <a:moveTo>
                  <a:pt x="2982" y="18586"/>
                </a:moveTo>
                <a:cubicBezTo>
                  <a:pt x="3066" y="18586"/>
                  <a:pt x="3134" y="18329"/>
                  <a:pt x="3134" y="18013"/>
                </a:cubicBezTo>
                <a:cubicBezTo>
                  <a:pt x="3134" y="17697"/>
                  <a:pt x="3066" y="17439"/>
                  <a:pt x="2982" y="17439"/>
                </a:cubicBezTo>
                <a:cubicBezTo>
                  <a:pt x="2898" y="17439"/>
                  <a:pt x="2828" y="17697"/>
                  <a:pt x="2828" y="18013"/>
                </a:cubicBezTo>
                <a:cubicBezTo>
                  <a:pt x="2828" y="18329"/>
                  <a:pt x="2898" y="18586"/>
                  <a:pt x="2982" y="18586"/>
                </a:cubicBezTo>
                <a:close/>
                <a:moveTo>
                  <a:pt x="4255" y="18586"/>
                </a:moveTo>
                <a:cubicBezTo>
                  <a:pt x="4338" y="18586"/>
                  <a:pt x="4406" y="18329"/>
                  <a:pt x="4406" y="18013"/>
                </a:cubicBezTo>
                <a:cubicBezTo>
                  <a:pt x="4406" y="17697"/>
                  <a:pt x="4338" y="17439"/>
                  <a:pt x="4255" y="17439"/>
                </a:cubicBezTo>
                <a:cubicBezTo>
                  <a:pt x="4171" y="17439"/>
                  <a:pt x="4103" y="17697"/>
                  <a:pt x="4103" y="18013"/>
                </a:cubicBezTo>
                <a:cubicBezTo>
                  <a:pt x="4103" y="18329"/>
                  <a:pt x="4171" y="18586"/>
                  <a:pt x="4255" y="18586"/>
                </a:cubicBezTo>
                <a:close/>
                <a:moveTo>
                  <a:pt x="5529" y="18586"/>
                </a:moveTo>
                <a:cubicBezTo>
                  <a:pt x="5612" y="18586"/>
                  <a:pt x="5681" y="18329"/>
                  <a:pt x="5681" y="18013"/>
                </a:cubicBezTo>
                <a:cubicBezTo>
                  <a:pt x="5681" y="17697"/>
                  <a:pt x="5612" y="17439"/>
                  <a:pt x="5529" y="17439"/>
                </a:cubicBezTo>
                <a:cubicBezTo>
                  <a:pt x="5445" y="17439"/>
                  <a:pt x="5375" y="17697"/>
                  <a:pt x="5375" y="18013"/>
                </a:cubicBezTo>
                <a:cubicBezTo>
                  <a:pt x="5375" y="18329"/>
                  <a:pt x="5445" y="18586"/>
                  <a:pt x="5529" y="18586"/>
                </a:cubicBezTo>
                <a:close/>
                <a:moveTo>
                  <a:pt x="6801" y="18586"/>
                </a:moveTo>
                <a:cubicBezTo>
                  <a:pt x="6885" y="18586"/>
                  <a:pt x="6955" y="18329"/>
                  <a:pt x="6955" y="18013"/>
                </a:cubicBezTo>
                <a:cubicBezTo>
                  <a:pt x="6955" y="17697"/>
                  <a:pt x="6885" y="17439"/>
                  <a:pt x="6801" y="17439"/>
                </a:cubicBezTo>
                <a:cubicBezTo>
                  <a:pt x="6717" y="17439"/>
                  <a:pt x="6649" y="17697"/>
                  <a:pt x="6649" y="18013"/>
                </a:cubicBezTo>
                <a:cubicBezTo>
                  <a:pt x="6649" y="18329"/>
                  <a:pt x="6717" y="18586"/>
                  <a:pt x="6801" y="18586"/>
                </a:cubicBezTo>
                <a:close/>
                <a:moveTo>
                  <a:pt x="14799" y="18586"/>
                </a:moveTo>
                <a:cubicBezTo>
                  <a:pt x="14883" y="18586"/>
                  <a:pt x="14951" y="18329"/>
                  <a:pt x="14951" y="18013"/>
                </a:cubicBezTo>
                <a:cubicBezTo>
                  <a:pt x="14951" y="17697"/>
                  <a:pt x="14883" y="17439"/>
                  <a:pt x="14799" y="17439"/>
                </a:cubicBezTo>
                <a:cubicBezTo>
                  <a:pt x="14715" y="17439"/>
                  <a:pt x="14645" y="17697"/>
                  <a:pt x="14645" y="18013"/>
                </a:cubicBezTo>
                <a:cubicBezTo>
                  <a:pt x="14645" y="18329"/>
                  <a:pt x="14715" y="18586"/>
                  <a:pt x="14799" y="18586"/>
                </a:cubicBezTo>
                <a:close/>
                <a:moveTo>
                  <a:pt x="16071" y="18586"/>
                </a:moveTo>
                <a:cubicBezTo>
                  <a:pt x="16155" y="18586"/>
                  <a:pt x="16223" y="18329"/>
                  <a:pt x="16223" y="18013"/>
                </a:cubicBezTo>
                <a:cubicBezTo>
                  <a:pt x="16223" y="17697"/>
                  <a:pt x="16155" y="17439"/>
                  <a:pt x="16071" y="17439"/>
                </a:cubicBezTo>
                <a:cubicBezTo>
                  <a:pt x="15988" y="17439"/>
                  <a:pt x="15919" y="17697"/>
                  <a:pt x="15919" y="18013"/>
                </a:cubicBezTo>
                <a:cubicBezTo>
                  <a:pt x="15919" y="18329"/>
                  <a:pt x="15988" y="18586"/>
                  <a:pt x="16071" y="18586"/>
                </a:cubicBezTo>
                <a:close/>
                <a:moveTo>
                  <a:pt x="17345" y="18586"/>
                </a:moveTo>
                <a:cubicBezTo>
                  <a:pt x="17429" y="18586"/>
                  <a:pt x="17497" y="18329"/>
                  <a:pt x="17497" y="18013"/>
                </a:cubicBezTo>
                <a:cubicBezTo>
                  <a:pt x="17497" y="17697"/>
                  <a:pt x="17429" y="17439"/>
                  <a:pt x="17345" y="17439"/>
                </a:cubicBezTo>
                <a:cubicBezTo>
                  <a:pt x="17262" y="17439"/>
                  <a:pt x="17194" y="17697"/>
                  <a:pt x="17194" y="18013"/>
                </a:cubicBezTo>
                <a:cubicBezTo>
                  <a:pt x="17194" y="18329"/>
                  <a:pt x="17262" y="18586"/>
                  <a:pt x="17345" y="18586"/>
                </a:cubicBezTo>
                <a:close/>
                <a:moveTo>
                  <a:pt x="18618" y="18586"/>
                </a:moveTo>
                <a:cubicBezTo>
                  <a:pt x="18702" y="18586"/>
                  <a:pt x="18772" y="18329"/>
                  <a:pt x="18772" y="18013"/>
                </a:cubicBezTo>
                <a:cubicBezTo>
                  <a:pt x="18772" y="17697"/>
                  <a:pt x="18702" y="17439"/>
                  <a:pt x="18618" y="17439"/>
                </a:cubicBezTo>
                <a:cubicBezTo>
                  <a:pt x="18534" y="17439"/>
                  <a:pt x="18466" y="17697"/>
                  <a:pt x="18466" y="18013"/>
                </a:cubicBezTo>
                <a:cubicBezTo>
                  <a:pt x="18466" y="18329"/>
                  <a:pt x="18534" y="18586"/>
                  <a:pt x="18618" y="18586"/>
                </a:cubicBezTo>
                <a:close/>
                <a:moveTo>
                  <a:pt x="19892" y="18586"/>
                </a:moveTo>
                <a:cubicBezTo>
                  <a:pt x="19976" y="18586"/>
                  <a:pt x="20044" y="18329"/>
                  <a:pt x="20044" y="18013"/>
                </a:cubicBezTo>
                <a:cubicBezTo>
                  <a:pt x="20044" y="17697"/>
                  <a:pt x="19976" y="17439"/>
                  <a:pt x="19892" y="17439"/>
                </a:cubicBezTo>
                <a:cubicBezTo>
                  <a:pt x="19808" y="17439"/>
                  <a:pt x="19740" y="17697"/>
                  <a:pt x="19740" y="18013"/>
                </a:cubicBezTo>
                <a:cubicBezTo>
                  <a:pt x="19740" y="18329"/>
                  <a:pt x="19808" y="18586"/>
                  <a:pt x="19892" y="18586"/>
                </a:cubicBezTo>
                <a:close/>
                <a:moveTo>
                  <a:pt x="1072" y="16184"/>
                </a:moveTo>
                <a:cubicBezTo>
                  <a:pt x="1155" y="16184"/>
                  <a:pt x="1224" y="15927"/>
                  <a:pt x="1224" y="15611"/>
                </a:cubicBezTo>
                <a:cubicBezTo>
                  <a:pt x="1224" y="15294"/>
                  <a:pt x="1155" y="15031"/>
                  <a:pt x="1072" y="15031"/>
                </a:cubicBezTo>
                <a:cubicBezTo>
                  <a:pt x="988" y="15031"/>
                  <a:pt x="918" y="15294"/>
                  <a:pt x="918" y="15611"/>
                </a:cubicBezTo>
                <a:cubicBezTo>
                  <a:pt x="918" y="15927"/>
                  <a:pt x="988" y="16184"/>
                  <a:pt x="1072" y="16184"/>
                </a:cubicBezTo>
                <a:close/>
                <a:moveTo>
                  <a:pt x="2344" y="16184"/>
                </a:moveTo>
                <a:cubicBezTo>
                  <a:pt x="2428" y="16184"/>
                  <a:pt x="2496" y="15927"/>
                  <a:pt x="2496" y="15611"/>
                </a:cubicBezTo>
                <a:cubicBezTo>
                  <a:pt x="2496" y="15294"/>
                  <a:pt x="2428" y="15031"/>
                  <a:pt x="2344" y="15031"/>
                </a:cubicBezTo>
                <a:cubicBezTo>
                  <a:pt x="2260" y="15031"/>
                  <a:pt x="2192" y="15294"/>
                  <a:pt x="2192" y="15611"/>
                </a:cubicBezTo>
                <a:cubicBezTo>
                  <a:pt x="2192" y="15927"/>
                  <a:pt x="2260" y="16184"/>
                  <a:pt x="2344" y="16184"/>
                </a:cubicBezTo>
                <a:close/>
                <a:moveTo>
                  <a:pt x="3618" y="16184"/>
                </a:moveTo>
                <a:cubicBezTo>
                  <a:pt x="3702" y="16184"/>
                  <a:pt x="3770" y="15927"/>
                  <a:pt x="3770" y="15611"/>
                </a:cubicBezTo>
                <a:cubicBezTo>
                  <a:pt x="3770" y="15294"/>
                  <a:pt x="3702" y="15031"/>
                  <a:pt x="3618" y="15031"/>
                </a:cubicBezTo>
                <a:cubicBezTo>
                  <a:pt x="3535" y="15031"/>
                  <a:pt x="3466" y="15294"/>
                  <a:pt x="3466" y="15611"/>
                </a:cubicBezTo>
                <a:cubicBezTo>
                  <a:pt x="3466" y="15927"/>
                  <a:pt x="3535" y="16184"/>
                  <a:pt x="3618" y="16184"/>
                </a:cubicBezTo>
                <a:close/>
                <a:moveTo>
                  <a:pt x="4891" y="16184"/>
                </a:moveTo>
                <a:cubicBezTo>
                  <a:pt x="4975" y="16184"/>
                  <a:pt x="5044" y="15927"/>
                  <a:pt x="5044" y="15611"/>
                </a:cubicBezTo>
                <a:cubicBezTo>
                  <a:pt x="5044" y="15294"/>
                  <a:pt x="4974" y="15031"/>
                  <a:pt x="4891" y="15031"/>
                </a:cubicBezTo>
                <a:cubicBezTo>
                  <a:pt x="4807" y="15031"/>
                  <a:pt x="4739" y="15294"/>
                  <a:pt x="4739" y="15611"/>
                </a:cubicBezTo>
                <a:cubicBezTo>
                  <a:pt x="4739" y="15927"/>
                  <a:pt x="4807" y="16184"/>
                  <a:pt x="4891" y="16184"/>
                </a:cubicBezTo>
                <a:close/>
                <a:moveTo>
                  <a:pt x="6165" y="16184"/>
                </a:moveTo>
                <a:cubicBezTo>
                  <a:pt x="6249" y="16184"/>
                  <a:pt x="6317" y="15927"/>
                  <a:pt x="6317" y="15611"/>
                </a:cubicBezTo>
                <a:cubicBezTo>
                  <a:pt x="6317" y="15294"/>
                  <a:pt x="6249" y="15031"/>
                  <a:pt x="6165" y="15031"/>
                </a:cubicBezTo>
                <a:cubicBezTo>
                  <a:pt x="6081" y="15031"/>
                  <a:pt x="6013" y="15294"/>
                  <a:pt x="6013" y="15611"/>
                </a:cubicBezTo>
                <a:cubicBezTo>
                  <a:pt x="6013" y="15927"/>
                  <a:pt x="6081" y="16184"/>
                  <a:pt x="6165" y="16184"/>
                </a:cubicBezTo>
                <a:close/>
                <a:moveTo>
                  <a:pt x="15435" y="16184"/>
                </a:moveTo>
                <a:cubicBezTo>
                  <a:pt x="15519" y="16184"/>
                  <a:pt x="15587" y="15927"/>
                  <a:pt x="15587" y="15611"/>
                </a:cubicBezTo>
                <a:cubicBezTo>
                  <a:pt x="15587" y="15294"/>
                  <a:pt x="15519" y="15031"/>
                  <a:pt x="15435" y="15031"/>
                </a:cubicBezTo>
                <a:cubicBezTo>
                  <a:pt x="15351" y="15031"/>
                  <a:pt x="15283" y="15294"/>
                  <a:pt x="15283" y="15611"/>
                </a:cubicBezTo>
                <a:cubicBezTo>
                  <a:pt x="15283" y="15927"/>
                  <a:pt x="15351" y="16184"/>
                  <a:pt x="15435" y="16184"/>
                </a:cubicBezTo>
                <a:close/>
                <a:moveTo>
                  <a:pt x="16709" y="16184"/>
                </a:moveTo>
                <a:cubicBezTo>
                  <a:pt x="16793" y="16184"/>
                  <a:pt x="16861" y="15927"/>
                  <a:pt x="16861" y="15611"/>
                </a:cubicBezTo>
                <a:cubicBezTo>
                  <a:pt x="16861" y="15294"/>
                  <a:pt x="16793" y="15031"/>
                  <a:pt x="16709" y="15031"/>
                </a:cubicBezTo>
                <a:cubicBezTo>
                  <a:pt x="16625" y="15031"/>
                  <a:pt x="16556" y="15294"/>
                  <a:pt x="16556" y="15611"/>
                </a:cubicBezTo>
                <a:cubicBezTo>
                  <a:pt x="16556" y="15927"/>
                  <a:pt x="16625" y="16184"/>
                  <a:pt x="16709" y="16184"/>
                </a:cubicBezTo>
                <a:close/>
                <a:moveTo>
                  <a:pt x="17982" y="16184"/>
                </a:moveTo>
                <a:cubicBezTo>
                  <a:pt x="18065" y="16184"/>
                  <a:pt x="18134" y="15927"/>
                  <a:pt x="18134" y="15611"/>
                </a:cubicBezTo>
                <a:cubicBezTo>
                  <a:pt x="18134" y="15294"/>
                  <a:pt x="18065" y="15031"/>
                  <a:pt x="17982" y="15031"/>
                </a:cubicBezTo>
                <a:cubicBezTo>
                  <a:pt x="17898" y="15031"/>
                  <a:pt x="17830" y="15294"/>
                  <a:pt x="17830" y="15611"/>
                </a:cubicBezTo>
                <a:cubicBezTo>
                  <a:pt x="17830" y="15927"/>
                  <a:pt x="17898" y="16184"/>
                  <a:pt x="17982" y="16184"/>
                </a:cubicBezTo>
                <a:close/>
                <a:moveTo>
                  <a:pt x="19256" y="16184"/>
                </a:moveTo>
                <a:cubicBezTo>
                  <a:pt x="19340" y="16184"/>
                  <a:pt x="19408" y="15927"/>
                  <a:pt x="19408" y="15611"/>
                </a:cubicBezTo>
                <a:cubicBezTo>
                  <a:pt x="19408" y="15294"/>
                  <a:pt x="19340" y="15031"/>
                  <a:pt x="19256" y="15031"/>
                </a:cubicBezTo>
                <a:cubicBezTo>
                  <a:pt x="19172" y="15031"/>
                  <a:pt x="19104" y="15294"/>
                  <a:pt x="19104" y="15611"/>
                </a:cubicBezTo>
                <a:cubicBezTo>
                  <a:pt x="19104" y="15927"/>
                  <a:pt x="19172" y="16184"/>
                  <a:pt x="19256" y="16184"/>
                </a:cubicBezTo>
                <a:close/>
                <a:moveTo>
                  <a:pt x="20528" y="16184"/>
                </a:moveTo>
                <a:cubicBezTo>
                  <a:pt x="20612" y="16184"/>
                  <a:pt x="20682" y="15927"/>
                  <a:pt x="20682" y="15611"/>
                </a:cubicBezTo>
                <a:cubicBezTo>
                  <a:pt x="20682" y="15294"/>
                  <a:pt x="20612" y="15031"/>
                  <a:pt x="20528" y="15031"/>
                </a:cubicBezTo>
                <a:cubicBezTo>
                  <a:pt x="20445" y="15031"/>
                  <a:pt x="20376" y="15294"/>
                  <a:pt x="20376" y="15611"/>
                </a:cubicBezTo>
                <a:cubicBezTo>
                  <a:pt x="20376" y="15927"/>
                  <a:pt x="20445" y="16184"/>
                  <a:pt x="20528" y="16184"/>
                </a:cubicBezTo>
                <a:close/>
                <a:moveTo>
                  <a:pt x="1708" y="13776"/>
                </a:moveTo>
                <a:cubicBezTo>
                  <a:pt x="1792" y="13776"/>
                  <a:pt x="1860" y="13518"/>
                  <a:pt x="1860" y="13202"/>
                </a:cubicBezTo>
                <a:cubicBezTo>
                  <a:pt x="1860" y="12886"/>
                  <a:pt x="1792" y="12629"/>
                  <a:pt x="1708" y="12629"/>
                </a:cubicBezTo>
                <a:cubicBezTo>
                  <a:pt x="1624" y="12629"/>
                  <a:pt x="1556" y="12886"/>
                  <a:pt x="1556" y="13202"/>
                </a:cubicBezTo>
                <a:cubicBezTo>
                  <a:pt x="1556" y="13518"/>
                  <a:pt x="1624" y="13776"/>
                  <a:pt x="1708" y="13776"/>
                </a:cubicBezTo>
                <a:close/>
                <a:moveTo>
                  <a:pt x="2982" y="13776"/>
                </a:moveTo>
                <a:cubicBezTo>
                  <a:pt x="3066" y="13776"/>
                  <a:pt x="3134" y="13518"/>
                  <a:pt x="3134" y="13202"/>
                </a:cubicBezTo>
                <a:cubicBezTo>
                  <a:pt x="3134" y="12886"/>
                  <a:pt x="3066" y="12629"/>
                  <a:pt x="2982" y="12629"/>
                </a:cubicBezTo>
                <a:cubicBezTo>
                  <a:pt x="2898" y="12629"/>
                  <a:pt x="2828" y="12886"/>
                  <a:pt x="2828" y="13202"/>
                </a:cubicBezTo>
                <a:cubicBezTo>
                  <a:pt x="2828" y="13518"/>
                  <a:pt x="2898" y="13776"/>
                  <a:pt x="2982" y="13776"/>
                </a:cubicBezTo>
                <a:close/>
                <a:moveTo>
                  <a:pt x="4255" y="13776"/>
                </a:moveTo>
                <a:cubicBezTo>
                  <a:pt x="4338" y="13776"/>
                  <a:pt x="4406" y="13518"/>
                  <a:pt x="4406" y="13202"/>
                </a:cubicBezTo>
                <a:cubicBezTo>
                  <a:pt x="4406" y="12886"/>
                  <a:pt x="4338" y="12629"/>
                  <a:pt x="4255" y="12629"/>
                </a:cubicBezTo>
                <a:cubicBezTo>
                  <a:pt x="4171" y="12629"/>
                  <a:pt x="4103" y="12886"/>
                  <a:pt x="4103" y="13202"/>
                </a:cubicBezTo>
                <a:cubicBezTo>
                  <a:pt x="4103" y="13518"/>
                  <a:pt x="4171" y="13776"/>
                  <a:pt x="4255" y="13776"/>
                </a:cubicBezTo>
                <a:close/>
                <a:moveTo>
                  <a:pt x="5529" y="13776"/>
                </a:moveTo>
                <a:cubicBezTo>
                  <a:pt x="5612" y="13776"/>
                  <a:pt x="5681" y="13518"/>
                  <a:pt x="5681" y="13202"/>
                </a:cubicBezTo>
                <a:cubicBezTo>
                  <a:pt x="5681" y="12886"/>
                  <a:pt x="5612" y="12629"/>
                  <a:pt x="5529" y="12629"/>
                </a:cubicBezTo>
                <a:cubicBezTo>
                  <a:pt x="5445" y="12629"/>
                  <a:pt x="5375" y="12886"/>
                  <a:pt x="5375" y="13202"/>
                </a:cubicBezTo>
                <a:cubicBezTo>
                  <a:pt x="5375" y="13518"/>
                  <a:pt x="5445" y="13776"/>
                  <a:pt x="5529" y="13776"/>
                </a:cubicBezTo>
                <a:close/>
                <a:moveTo>
                  <a:pt x="6801" y="13776"/>
                </a:moveTo>
                <a:cubicBezTo>
                  <a:pt x="6885" y="13776"/>
                  <a:pt x="6955" y="13518"/>
                  <a:pt x="6955" y="13202"/>
                </a:cubicBezTo>
                <a:cubicBezTo>
                  <a:pt x="6955" y="12886"/>
                  <a:pt x="6885" y="12629"/>
                  <a:pt x="6801" y="12629"/>
                </a:cubicBezTo>
                <a:cubicBezTo>
                  <a:pt x="6717" y="12629"/>
                  <a:pt x="6649" y="12886"/>
                  <a:pt x="6649" y="13202"/>
                </a:cubicBezTo>
                <a:cubicBezTo>
                  <a:pt x="6649" y="13518"/>
                  <a:pt x="6717" y="13776"/>
                  <a:pt x="6801" y="13776"/>
                </a:cubicBezTo>
                <a:close/>
                <a:moveTo>
                  <a:pt x="14799" y="13776"/>
                </a:moveTo>
                <a:cubicBezTo>
                  <a:pt x="14883" y="13776"/>
                  <a:pt x="14951" y="13518"/>
                  <a:pt x="14951" y="13202"/>
                </a:cubicBezTo>
                <a:cubicBezTo>
                  <a:pt x="14951" y="12886"/>
                  <a:pt x="14883" y="12629"/>
                  <a:pt x="14799" y="12629"/>
                </a:cubicBezTo>
                <a:cubicBezTo>
                  <a:pt x="14715" y="12629"/>
                  <a:pt x="14645" y="12886"/>
                  <a:pt x="14645" y="13202"/>
                </a:cubicBezTo>
                <a:cubicBezTo>
                  <a:pt x="14645" y="13518"/>
                  <a:pt x="14715" y="13776"/>
                  <a:pt x="14799" y="13776"/>
                </a:cubicBezTo>
                <a:close/>
                <a:moveTo>
                  <a:pt x="16071" y="13776"/>
                </a:moveTo>
                <a:cubicBezTo>
                  <a:pt x="16155" y="13776"/>
                  <a:pt x="16223" y="13518"/>
                  <a:pt x="16223" y="13202"/>
                </a:cubicBezTo>
                <a:cubicBezTo>
                  <a:pt x="16223" y="12886"/>
                  <a:pt x="16155" y="12629"/>
                  <a:pt x="16071" y="12629"/>
                </a:cubicBezTo>
                <a:cubicBezTo>
                  <a:pt x="15988" y="12629"/>
                  <a:pt x="15919" y="12886"/>
                  <a:pt x="15919" y="13202"/>
                </a:cubicBezTo>
                <a:cubicBezTo>
                  <a:pt x="15919" y="13518"/>
                  <a:pt x="15988" y="13776"/>
                  <a:pt x="16071" y="13776"/>
                </a:cubicBezTo>
                <a:close/>
                <a:moveTo>
                  <a:pt x="17345" y="13776"/>
                </a:moveTo>
                <a:cubicBezTo>
                  <a:pt x="17429" y="13776"/>
                  <a:pt x="17497" y="13518"/>
                  <a:pt x="17497" y="13202"/>
                </a:cubicBezTo>
                <a:cubicBezTo>
                  <a:pt x="17497" y="12886"/>
                  <a:pt x="17429" y="12629"/>
                  <a:pt x="17345" y="12629"/>
                </a:cubicBezTo>
                <a:cubicBezTo>
                  <a:pt x="17262" y="12629"/>
                  <a:pt x="17194" y="12886"/>
                  <a:pt x="17194" y="13202"/>
                </a:cubicBezTo>
                <a:cubicBezTo>
                  <a:pt x="17194" y="13518"/>
                  <a:pt x="17262" y="13776"/>
                  <a:pt x="17345" y="13776"/>
                </a:cubicBezTo>
                <a:close/>
                <a:moveTo>
                  <a:pt x="18618" y="13776"/>
                </a:moveTo>
                <a:cubicBezTo>
                  <a:pt x="18702" y="13776"/>
                  <a:pt x="18772" y="13518"/>
                  <a:pt x="18772" y="13202"/>
                </a:cubicBezTo>
                <a:cubicBezTo>
                  <a:pt x="18772" y="12886"/>
                  <a:pt x="18702" y="12629"/>
                  <a:pt x="18618" y="12629"/>
                </a:cubicBezTo>
                <a:cubicBezTo>
                  <a:pt x="18534" y="12629"/>
                  <a:pt x="18466" y="12886"/>
                  <a:pt x="18466" y="13202"/>
                </a:cubicBezTo>
                <a:cubicBezTo>
                  <a:pt x="18466" y="13518"/>
                  <a:pt x="18534" y="13776"/>
                  <a:pt x="18618" y="13776"/>
                </a:cubicBezTo>
                <a:close/>
                <a:moveTo>
                  <a:pt x="19892" y="13776"/>
                </a:moveTo>
                <a:cubicBezTo>
                  <a:pt x="19976" y="13776"/>
                  <a:pt x="20044" y="13518"/>
                  <a:pt x="20044" y="13202"/>
                </a:cubicBezTo>
                <a:cubicBezTo>
                  <a:pt x="20044" y="12886"/>
                  <a:pt x="19976" y="12629"/>
                  <a:pt x="19892" y="12629"/>
                </a:cubicBezTo>
                <a:cubicBezTo>
                  <a:pt x="19808" y="12629"/>
                  <a:pt x="19740" y="12886"/>
                  <a:pt x="19740" y="13202"/>
                </a:cubicBezTo>
                <a:cubicBezTo>
                  <a:pt x="19740" y="13518"/>
                  <a:pt x="19808" y="13776"/>
                  <a:pt x="19892" y="13776"/>
                </a:cubicBezTo>
                <a:close/>
                <a:moveTo>
                  <a:pt x="1072" y="11373"/>
                </a:moveTo>
                <a:cubicBezTo>
                  <a:pt x="1155" y="11373"/>
                  <a:pt x="1224" y="11116"/>
                  <a:pt x="1224" y="10800"/>
                </a:cubicBezTo>
                <a:cubicBezTo>
                  <a:pt x="1224" y="10484"/>
                  <a:pt x="1155" y="10227"/>
                  <a:pt x="1072" y="10227"/>
                </a:cubicBezTo>
                <a:cubicBezTo>
                  <a:pt x="988" y="10227"/>
                  <a:pt x="918" y="10484"/>
                  <a:pt x="918" y="10800"/>
                </a:cubicBezTo>
                <a:cubicBezTo>
                  <a:pt x="918" y="11116"/>
                  <a:pt x="988" y="11373"/>
                  <a:pt x="1072" y="11373"/>
                </a:cubicBezTo>
                <a:close/>
                <a:moveTo>
                  <a:pt x="2344" y="11373"/>
                </a:moveTo>
                <a:cubicBezTo>
                  <a:pt x="2428" y="11373"/>
                  <a:pt x="2496" y="11116"/>
                  <a:pt x="2496" y="10800"/>
                </a:cubicBezTo>
                <a:cubicBezTo>
                  <a:pt x="2496" y="10484"/>
                  <a:pt x="2428" y="10227"/>
                  <a:pt x="2344" y="10227"/>
                </a:cubicBezTo>
                <a:cubicBezTo>
                  <a:pt x="2260" y="10227"/>
                  <a:pt x="2192" y="10484"/>
                  <a:pt x="2192" y="10800"/>
                </a:cubicBezTo>
                <a:cubicBezTo>
                  <a:pt x="2192" y="11116"/>
                  <a:pt x="2260" y="11373"/>
                  <a:pt x="2344" y="11373"/>
                </a:cubicBezTo>
                <a:close/>
                <a:moveTo>
                  <a:pt x="3618" y="11373"/>
                </a:moveTo>
                <a:cubicBezTo>
                  <a:pt x="3702" y="11373"/>
                  <a:pt x="3770" y="11116"/>
                  <a:pt x="3770" y="10800"/>
                </a:cubicBezTo>
                <a:cubicBezTo>
                  <a:pt x="3770" y="10484"/>
                  <a:pt x="3702" y="10227"/>
                  <a:pt x="3618" y="10227"/>
                </a:cubicBezTo>
                <a:cubicBezTo>
                  <a:pt x="3535" y="10227"/>
                  <a:pt x="3466" y="10484"/>
                  <a:pt x="3466" y="10800"/>
                </a:cubicBezTo>
                <a:cubicBezTo>
                  <a:pt x="3466" y="11116"/>
                  <a:pt x="3535" y="11373"/>
                  <a:pt x="3618" y="11373"/>
                </a:cubicBezTo>
                <a:close/>
                <a:moveTo>
                  <a:pt x="4891" y="11373"/>
                </a:moveTo>
                <a:cubicBezTo>
                  <a:pt x="4975" y="11373"/>
                  <a:pt x="5044" y="11116"/>
                  <a:pt x="5044" y="10800"/>
                </a:cubicBezTo>
                <a:cubicBezTo>
                  <a:pt x="5044" y="10484"/>
                  <a:pt x="4974" y="10227"/>
                  <a:pt x="4891" y="10227"/>
                </a:cubicBezTo>
                <a:cubicBezTo>
                  <a:pt x="4807" y="10227"/>
                  <a:pt x="4739" y="10484"/>
                  <a:pt x="4739" y="10800"/>
                </a:cubicBezTo>
                <a:cubicBezTo>
                  <a:pt x="4739" y="11116"/>
                  <a:pt x="4807" y="11373"/>
                  <a:pt x="4891" y="11373"/>
                </a:cubicBezTo>
                <a:close/>
                <a:moveTo>
                  <a:pt x="6165" y="11373"/>
                </a:moveTo>
                <a:cubicBezTo>
                  <a:pt x="6249" y="11373"/>
                  <a:pt x="6317" y="11116"/>
                  <a:pt x="6317" y="10800"/>
                </a:cubicBezTo>
                <a:cubicBezTo>
                  <a:pt x="6317" y="10484"/>
                  <a:pt x="6249" y="10227"/>
                  <a:pt x="6165" y="10227"/>
                </a:cubicBezTo>
                <a:cubicBezTo>
                  <a:pt x="6081" y="10227"/>
                  <a:pt x="6013" y="10484"/>
                  <a:pt x="6013" y="10800"/>
                </a:cubicBezTo>
                <a:cubicBezTo>
                  <a:pt x="6013" y="11116"/>
                  <a:pt x="6081" y="11373"/>
                  <a:pt x="6165" y="11373"/>
                </a:cubicBezTo>
                <a:close/>
                <a:moveTo>
                  <a:pt x="15435" y="11373"/>
                </a:moveTo>
                <a:cubicBezTo>
                  <a:pt x="15519" y="11373"/>
                  <a:pt x="15587" y="11116"/>
                  <a:pt x="15587" y="10800"/>
                </a:cubicBezTo>
                <a:cubicBezTo>
                  <a:pt x="15587" y="10484"/>
                  <a:pt x="15519" y="10227"/>
                  <a:pt x="15435" y="10227"/>
                </a:cubicBezTo>
                <a:cubicBezTo>
                  <a:pt x="15351" y="10227"/>
                  <a:pt x="15283" y="10484"/>
                  <a:pt x="15283" y="10800"/>
                </a:cubicBezTo>
                <a:cubicBezTo>
                  <a:pt x="15283" y="11116"/>
                  <a:pt x="15351" y="11373"/>
                  <a:pt x="15435" y="11373"/>
                </a:cubicBezTo>
                <a:close/>
                <a:moveTo>
                  <a:pt x="16709" y="11373"/>
                </a:moveTo>
                <a:cubicBezTo>
                  <a:pt x="16793" y="11373"/>
                  <a:pt x="16861" y="11116"/>
                  <a:pt x="16861" y="10800"/>
                </a:cubicBezTo>
                <a:cubicBezTo>
                  <a:pt x="16861" y="10484"/>
                  <a:pt x="16793" y="10227"/>
                  <a:pt x="16709" y="10227"/>
                </a:cubicBezTo>
                <a:cubicBezTo>
                  <a:pt x="16625" y="10227"/>
                  <a:pt x="16556" y="10484"/>
                  <a:pt x="16556" y="10800"/>
                </a:cubicBezTo>
                <a:cubicBezTo>
                  <a:pt x="16556" y="11116"/>
                  <a:pt x="16625" y="11373"/>
                  <a:pt x="16709" y="11373"/>
                </a:cubicBezTo>
                <a:close/>
                <a:moveTo>
                  <a:pt x="17982" y="11373"/>
                </a:moveTo>
                <a:cubicBezTo>
                  <a:pt x="18065" y="11373"/>
                  <a:pt x="18134" y="11116"/>
                  <a:pt x="18134" y="10800"/>
                </a:cubicBezTo>
                <a:cubicBezTo>
                  <a:pt x="18134" y="10484"/>
                  <a:pt x="18065" y="10227"/>
                  <a:pt x="17982" y="10227"/>
                </a:cubicBezTo>
                <a:cubicBezTo>
                  <a:pt x="17898" y="10227"/>
                  <a:pt x="17830" y="10484"/>
                  <a:pt x="17830" y="10800"/>
                </a:cubicBezTo>
                <a:cubicBezTo>
                  <a:pt x="17830" y="11116"/>
                  <a:pt x="17898" y="11373"/>
                  <a:pt x="17982" y="11373"/>
                </a:cubicBezTo>
                <a:close/>
                <a:moveTo>
                  <a:pt x="19256" y="11373"/>
                </a:moveTo>
                <a:cubicBezTo>
                  <a:pt x="19340" y="11373"/>
                  <a:pt x="19408" y="11116"/>
                  <a:pt x="19408" y="10800"/>
                </a:cubicBezTo>
                <a:cubicBezTo>
                  <a:pt x="19408" y="10484"/>
                  <a:pt x="19340" y="10227"/>
                  <a:pt x="19256" y="10227"/>
                </a:cubicBezTo>
                <a:cubicBezTo>
                  <a:pt x="19172" y="10227"/>
                  <a:pt x="19104" y="10484"/>
                  <a:pt x="19104" y="10800"/>
                </a:cubicBezTo>
                <a:cubicBezTo>
                  <a:pt x="19104" y="11116"/>
                  <a:pt x="19172" y="11373"/>
                  <a:pt x="19256" y="11373"/>
                </a:cubicBezTo>
                <a:close/>
                <a:moveTo>
                  <a:pt x="20528" y="11373"/>
                </a:moveTo>
                <a:cubicBezTo>
                  <a:pt x="20612" y="11373"/>
                  <a:pt x="20682" y="11116"/>
                  <a:pt x="20682" y="10800"/>
                </a:cubicBezTo>
                <a:cubicBezTo>
                  <a:pt x="20682" y="10484"/>
                  <a:pt x="20612" y="10227"/>
                  <a:pt x="20528" y="10227"/>
                </a:cubicBezTo>
                <a:cubicBezTo>
                  <a:pt x="20445" y="10227"/>
                  <a:pt x="20376" y="10484"/>
                  <a:pt x="20376" y="10800"/>
                </a:cubicBezTo>
                <a:cubicBezTo>
                  <a:pt x="20376" y="11116"/>
                  <a:pt x="20445" y="11373"/>
                  <a:pt x="20528" y="11373"/>
                </a:cubicBezTo>
                <a:close/>
                <a:moveTo>
                  <a:pt x="1708" y="8971"/>
                </a:moveTo>
                <a:cubicBezTo>
                  <a:pt x="1792" y="8971"/>
                  <a:pt x="1860" y="8714"/>
                  <a:pt x="1860" y="8398"/>
                </a:cubicBezTo>
                <a:cubicBezTo>
                  <a:pt x="1860" y="8082"/>
                  <a:pt x="1792" y="7818"/>
                  <a:pt x="1708" y="7818"/>
                </a:cubicBezTo>
                <a:cubicBezTo>
                  <a:pt x="1624" y="7818"/>
                  <a:pt x="1556" y="8082"/>
                  <a:pt x="1556" y="8398"/>
                </a:cubicBezTo>
                <a:cubicBezTo>
                  <a:pt x="1556" y="8714"/>
                  <a:pt x="1624" y="8971"/>
                  <a:pt x="1708" y="8971"/>
                </a:cubicBezTo>
                <a:close/>
                <a:moveTo>
                  <a:pt x="2982" y="8971"/>
                </a:moveTo>
                <a:cubicBezTo>
                  <a:pt x="3066" y="8971"/>
                  <a:pt x="3134" y="8714"/>
                  <a:pt x="3134" y="8398"/>
                </a:cubicBezTo>
                <a:cubicBezTo>
                  <a:pt x="3134" y="8082"/>
                  <a:pt x="3066" y="7818"/>
                  <a:pt x="2982" y="7818"/>
                </a:cubicBezTo>
                <a:cubicBezTo>
                  <a:pt x="2898" y="7818"/>
                  <a:pt x="2828" y="8082"/>
                  <a:pt x="2828" y="8398"/>
                </a:cubicBezTo>
                <a:cubicBezTo>
                  <a:pt x="2828" y="8714"/>
                  <a:pt x="2898" y="8971"/>
                  <a:pt x="2982" y="8971"/>
                </a:cubicBezTo>
                <a:close/>
                <a:moveTo>
                  <a:pt x="4255" y="8971"/>
                </a:moveTo>
                <a:cubicBezTo>
                  <a:pt x="4338" y="8971"/>
                  <a:pt x="4406" y="8714"/>
                  <a:pt x="4406" y="8398"/>
                </a:cubicBezTo>
                <a:cubicBezTo>
                  <a:pt x="4406" y="8082"/>
                  <a:pt x="4338" y="7818"/>
                  <a:pt x="4255" y="7818"/>
                </a:cubicBezTo>
                <a:cubicBezTo>
                  <a:pt x="4171" y="7818"/>
                  <a:pt x="4103" y="8082"/>
                  <a:pt x="4103" y="8398"/>
                </a:cubicBezTo>
                <a:cubicBezTo>
                  <a:pt x="4103" y="8714"/>
                  <a:pt x="4171" y="8971"/>
                  <a:pt x="4255" y="8971"/>
                </a:cubicBezTo>
                <a:close/>
                <a:moveTo>
                  <a:pt x="5529" y="8971"/>
                </a:moveTo>
                <a:cubicBezTo>
                  <a:pt x="5612" y="8971"/>
                  <a:pt x="5681" y="8714"/>
                  <a:pt x="5681" y="8398"/>
                </a:cubicBezTo>
                <a:cubicBezTo>
                  <a:pt x="5681" y="8082"/>
                  <a:pt x="5612" y="7818"/>
                  <a:pt x="5529" y="7818"/>
                </a:cubicBezTo>
                <a:cubicBezTo>
                  <a:pt x="5445" y="7818"/>
                  <a:pt x="5375" y="8082"/>
                  <a:pt x="5375" y="8398"/>
                </a:cubicBezTo>
                <a:cubicBezTo>
                  <a:pt x="5375" y="8714"/>
                  <a:pt x="5445" y="8971"/>
                  <a:pt x="5529" y="8971"/>
                </a:cubicBezTo>
                <a:close/>
                <a:moveTo>
                  <a:pt x="6801" y="8971"/>
                </a:moveTo>
                <a:cubicBezTo>
                  <a:pt x="6885" y="8971"/>
                  <a:pt x="6955" y="8714"/>
                  <a:pt x="6955" y="8398"/>
                </a:cubicBezTo>
                <a:cubicBezTo>
                  <a:pt x="6955" y="8082"/>
                  <a:pt x="6885" y="7818"/>
                  <a:pt x="6801" y="7818"/>
                </a:cubicBezTo>
                <a:cubicBezTo>
                  <a:pt x="6717" y="7818"/>
                  <a:pt x="6649" y="8082"/>
                  <a:pt x="6649" y="8398"/>
                </a:cubicBezTo>
                <a:cubicBezTo>
                  <a:pt x="6649" y="8714"/>
                  <a:pt x="6717" y="8971"/>
                  <a:pt x="6801" y="8971"/>
                </a:cubicBezTo>
                <a:close/>
                <a:moveTo>
                  <a:pt x="14799" y="8971"/>
                </a:moveTo>
                <a:cubicBezTo>
                  <a:pt x="14883" y="8971"/>
                  <a:pt x="14951" y="8714"/>
                  <a:pt x="14951" y="8398"/>
                </a:cubicBezTo>
                <a:cubicBezTo>
                  <a:pt x="14951" y="8082"/>
                  <a:pt x="14883" y="7818"/>
                  <a:pt x="14799" y="7818"/>
                </a:cubicBezTo>
                <a:cubicBezTo>
                  <a:pt x="14715" y="7818"/>
                  <a:pt x="14645" y="8082"/>
                  <a:pt x="14645" y="8398"/>
                </a:cubicBezTo>
                <a:cubicBezTo>
                  <a:pt x="14645" y="8714"/>
                  <a:pt x="14715" y="8971"/>
                  <a:pt x="14799" y="8971"/>
                </a:cubicBezTo>
                <a:close/>
                <a:moveTo>
                  <a:pt x="16071" y="8971"/>
                </a:moveTo>
                <a:cubicBezTo>
                  <a:pt x="16155" y="8971"/>
                  <a:pt x="16223" y="8714"/>
                  <a:pt x="16223" y="8398"/>
                </a:cubicBezTo>
                <a:cubicBezTo>
                  <a:pt x="16223" y="8082"/>
                  <a:pt x="16155" y="7818"/>
                  <a:pt x="16071" y="7818"/>
                </a:cubicBezTo>
                <a:cubicBezTo>
                  <a:pt x="15988" y="7818"/>
                  <a:pt x="15919" y="8082"/>
                  <a:pt x="15919" y="8398"/>
                </a:cubicBezTo>
                <a:cubicBezTo>
                  <a:pt x="15919" y="8714"/>
                  <a:pt x="15988" y="8971"/>
                  <a:pt x="16071" y="8971"/>
                </a:cubicBezTo>
                <a:close/>
                <a:moveTo>
                  <a:pt x="17345" y="8971"/>
                </a:moveTo>
                <a:cubicBezTo>
                  <a:pt x="17429" y="8971"/>
                  <a:pt x="17497" y="8714"/>
                  <a:pt x="17497" y="8398"/>
                </a:cubicBezTo>
                <a:cubicBezTo>
                  <a:pt x="17497" y="8082"/>
                  <a:pt x="17429" y="7818"/>
                  <a:pt x="17345" y="7818"/>
                </a:cubicBezTo>
                <a:cubicBezTo>
                  <a:pt x="17262" y="7818"/>
                  <a:pt x="17194" y="8082"/>
                  <a:pt x="17194" y="8398"/>
                </a:cubicBezTo>
                <a:cubicBezTo>
                  <a:pt x="17194" y="8714"/>
                  <a:pt x="17262" y="8971"/>
                  <a:pt x="17345" y="8971"/>
                </a:cubicBezTo>
                <a:close/>
                <a:moveTo>
                  <a:pt x="18618" y="8971"/>
                </a:moveTo>
                <a:cubicBezTo>
                  <a:pt x="18702" y="8971"/>
                  <a:pt x="18772" y="8714"/>
                  <a:pt x="18772" y="8398"/>
                </a:cubicBezTo>
                <a:cubicBezTo>
                  <a:pt x="18772" y="8082"/>
                  <a:pt x="18702" y="7818"/>
                  <a:pt x="18618" y="7818"/>
                </a:cubicBezTo>
                <a:cubicBezTo>
                  <a:pt x="18534" y="7818"/>
                  <a:pt x="18466" y="8082"/>
                  <a:pt x="18466" y="8398"/>
                </a:cubicBezTo>
                <a:cubicBezTo>
                  <a:pt x="18466" y="8714"/>
                  <a:pt x="18534" y="8971"/>
                  <a:pt x="18618" y="8971"/>
                </a:cubicBezTo>
                <a:close/>
                <a:moveTo>
                  <a:pt x="19892" y="8971"/>
                </a:moveTo>
                <a:cubicBezTo>
                  <a:pt x="19976" y="8971"/>
                  <a:pt x="20044" y="8714"/>
                  <a:pt x="20044" y="8398"/>
                </a:cubicBezTo>
                <a:cubicBezTo>
                  <a:pt x="20044" y="8082"/>
                  <a:pt x="19976" y="7818"/>
                  <a:pt x="19892" y="7818"/>
                </a:cubicBezTo>
                <a:cubicBezTo>
                  <a:pt x="19808" y="7818"/>
                  <a:pt x="19740" y="8082"/>
                  <a:pt x="19740" y="8398"/>
                </a:cubicBezTo>
                <a:cubicBezTo>
                  <a:pt x="19740" y="8714"/>
                  <a:pt x="19808" y="8971"/>
                  <a:pt x="19892" y="8971"/>
                </a:cubicBezTo>
                <a:close/>
                <a:moveTo>
                  <a:pt x="1072" y="6569"/>
                </a:moveTo>
                <a:cubicBezTo>
                  <a:pt x="1155" y="6569"/>
                  <a:pt x="1224" y="6306"/>
                  <a:pt x="1224" y="5989"/>
                </a:cubicBezTo>
                <a:cubicBezTo>
                  <a:pt x="1224" y="5673"/>
                  <a:pt x="1155" y="5416"/>
                  <a:pt x="1072" y="5416"/>
                </a:cubicBezTo>
                <a:cubicBezTo>
                  <a:pt x="988" y="5416"/>
                  <a:pt x="918" y="5673"/>
                  <a:pt x="918" y="5989"/>
                </a:cubicBezTo>
                <a:cubicBezTo>
                  <a:pt x="918" y="6306"/>
                  <a:pt x="988" y="6569"/>
                  <a:pt x="1072" y="6569"/>
                </a:cubicBezTo>
                <a:close/>
                <a:moveTo>
                  <a:pt x="2344" y="6569"/>
                </a:moveTo>
                <a:cubicBezTo>
                  <a:pt x="2428" y="6569"/>
                  <a:pt x="2496" y="6306"/>
                  <a:pt x="2496" y="5989"/>
                </a:cubicBezTo>
                <a:cubicBezTo>
                  <a:pt x="2496" y="5673"/>
                  <a:pt x="2428" y="5416"/>
                  <a:pt x="2344" y="5416"/>
                </a:cubicBezTo>
                <a:cubicBezTo>
                  <a:pt x="2260" y="5416"/>
                  <a:pt x="2192" y="5673"/>
                  <a:pt x="2192" y="5989"/>
                </a:cubicBezTo>
                <a:cubicBezTo>
                  <a:pt x="2192" y="6306"/>
                  <a:pt x="2260" y="6569"/>
                  <a:pt x="2344" y="6569"/>
                </a:cubicBezTo>
                <a:close/>
                <a:moveTo>
                  <a:pt x="3618" y="6569"/>
                </a:moveTo>
                <a:cubicBezTo>
                  <a:pt x="3702" y="6569"/>
                  <a:pt x="3770" y="6306"/>
                  <a:pt x="3770" y="5989"/>
                </a:cubicBezTo>
                <a:cubicBezTo>
                  <a:pt x="3770" y="5673"/>
                  <a:pt x="3702" y="5416"/>
                  <a:pt x="3618" y="5416"/>
                </a:cubicBezTo>
                <a:cubicBezTo>
                  <a:pt x="3535" y="5416"/>
                  <a:pt x="3466" y="5673"/>
                  <a:pt x="3466" y="5989"/>
                </a:cubicBezTo>
                <a:cubicBezTo>
                  <a:pt x="3466" y="6306"/>
                  <a:pt x="3535" y="6569"/>
                  <a:pt x="3618" y="6569"/>
                </a:cubicBezTo>
                <a:close/>
                <a:moveTo>
                  <a:pt x="4891" y="6569"/>
                </a:moveTo>
                <a:cubicBezTo>
                  <a:pt x="4975" y="6569"/>
                  <a:pt x="5044" y="6306"/>
                  <a:pt x="5044" y="5989"/>
                </a:cubicBezTo>
                <a:cubicBezTo>
                  <a:pt x="5044" y="5673"/>
                  <a:pt x="4974" y="5416"/>
                  <a:pt x="4891" y="5416"/>
                </a:cubicBezTo>
                <a:cubicBezTo>
                  <a:pt x="4807" y="5416"/>
                  <a:pt x="4739" y="5673"/>
                  <a:pt x="4739" y="5989"/>
                </a:cubicBezTo>
                <a:cubicBezTo>
                  <a:pt x="4739" y="6306"/>
                  <a:pt x="4807" y="6569"/>
                  <a:pt x="4891" y="6569"/>
                </a:cubicBezTo>
                <a:close/>
                <a:moveTo>
                  <a:pt x="6165" y="6569"/>
                </a:moveTo>
                <a:cubicBezTo>
                  <a:pt x="6249" y="6569"/>
                  <a:pt x="6317" y="6306"/>
                  <a:pt x="6317" y="5989"/>
                </a:cubicBezTo>
                <a:cubicBezTo>
                  <a:pt x="6317" y="5673"/>
                  <a:pt x="6249" y="5416"/>
                  <a:pt x="6165" y="5416"/>
                </a:cubicBezTo>
                <a:cubicBezTo>
                  <a:pt x="6081" y="5416"/>
                  <a:pt x="6013" y="5673"/>
                  <a:pt x="6013" y="5989"/>
                </a:cubicBezTo>
                <a:cubicBezTo>
                  <a:pt x="6013" y="6306"/>
                  <a:pt x="6081" y="6569"/>
                  <a:pt x="6165" y="6569"/>
                </a:cubicBezTo>
                <a:close/>
                <a:moveTo>
                  <a:pt x="15435" y="6569"/>
                </a:moveTo>
                <a:cubicBezTo>
                  <a:pt x="15519" y="6569"/>
                  <a:pt x="15587" y="6306"/>
                  <a:pt x="15587" y="5989"/>
                </a:cubicBezTo>
                <a:cubicBezTo>
                  <a:pt x="15587" y="5673"/>
                  <a:pt x="15519" y="5416"/>
                  <a:pt x="15435" y="5416"/>
                </a:cubicBezTo>
                <a:cubicBezTo>
                  <a:pt x="15351" y="5416"/>
                  <a:pt x="15283" y="5673"/>
                  <a:pt x="15283" y="5989"/>
                </a:cubicBezTo>
                <a:cubicBezTo>
                  <a:pt x="15283" y="6306"/>
                  <a:pt x="15351" y="6569"/>
                  <a:pt x="15435" y="6569"/>
                </a:cubicBezTo>
                <a:close/>
                <a:moveTo>
                  <a:pt x="16709" y="6569"/>
                </a:moveTo>
                <a:cubicBezTo>
                  <a:pt x="16793" y="6569"/>
                  <a:pt x="16861" y="6306"/>
                  <a:pt x="16861" y="5989"/>
                </a:cubicBezTo>
                <a:cubicBezTo>
                  <a:pt x="16861" y="5673"/>
                  <a:pt x="16793" y="5416"/>
                  <a:pt x="16709" y="5416"/>
                </a:cubicBezTo>
                <a:cubicBezTo>
                  <a:pt x="16625" y="5416"/>
                  <a:pt x="16556" y="5673"/>
                  <a:pt x="16556" y="5989"/>
                </a:cubicBezTo>
                <a:cubicBezTo>
                  <a:pt x="16556" y="6306"/>
                  <a:pt x="16625" y="6569"/>
                  <a:pt x="16709" y="6569"/>
                </a:cubicBezTo>
                <a:close/>
                <a:moveTo>
                  <a:pt x="17982" y="6569"/>
                </a:moveTo>
                <a:cubicBezTo>
                  <a:pt x="18065" y="6569"/>
                  <a:pt x="18134" y="6306"/>
                  <a:pt x="18134" y="5989"/>
                </a:cubicBezTo>
                <a:cubicBezTo>
                  <a:pt x="18134" y="5673"/>
                  <a:pt x="18065" y="5416"/>
                  <a:pt x="17982" y="5416"/>
                </a:cubicBezTo>
                <a:cubicBezTo>
                  <a:pt x="17898" y="5416"/>
                  <a:pt x="17830" y="5673"/>
                  <a:pt x="17830" y="5989"/>
                </a:cubicBezTo>
                <a:cubicBezTo>
                  <a:pt x="17830" y="6306"/>
                  <a:pt x="17898" y="6569"/>
                  <a:pt x="17982" y="6569"/>
                </a:cubicBezTo>
                <a:close/>
                <a:moveTo>
                  <a:pt x="19256" y="6569"/>
                </a:moveTo>
                <a:cubicBezTo>
                  <a:pt x="19340" y="6569"/>
                  <a:pt x="19408" y="6306"/>
                  <a:pt x="19408" y="5989"/>
                </a:cubicBezTo>
                <a:cubicBezTo>
                  <a:pt x="19408" y="5673"/>
                  <a:pt x="19340" y="5416"/>
                  <a:pt x="19256" y="5416"/>
                </a:cubicBezTo>
                <a:cubicBezTo>
                  <a:pt x="19172" y="5416"/>
                  <a:pt x="19104" y="5673"/>
                  <a:pt x="19104" y="5989"/>
                </a:cubicBezTo>
                <a:cubicBezTo>
                  <a:pt x="19104" y="6306"/>
                  <a:pt x="19172" y="6569"/>
                  <a:pt x="19256" y="6569"/>
                </a:cubicBezTo>
                <a:close/>
                <a:moveTo>
                  <a:pt x="20528" y="6569"/>
                </a:moveTo>
                <a:cubicBezTo>
                  <a:pt x="20612" y="6569"/>
                  <a:pt x="20682" y="6306"/>
                  <a:pt x="20682" y="5989"/>
                </a:cubicBezTo>
                <a:cubicBezTo>
                  <a:pt x="20682" y="5673"/>
                  <a:pt x="20612" y="5416"/>
                  <a:pt x="20528" y="5416"/>
                </a:cubicBezTo>
                <a:cubicBezTo>
                  <a:pt x="20445" y="5416"/>
                  <a:pt x="20376" y="5673"/>
                  <a:pt x="20376" y="5989"/>
                </a:cubicBezTo>
                <a:cubicBezTo>
                  <a:pt x="20376" y="6306"/>
                  <a:pt x="20445" y="6569"/>
                  <a:pt x="20528" y="6569"/>
                </a:cubicBezTo>
                <a:close/>
                <a:moveTo>
                  <a:pt x="1708" y="4161"/>
                </a:moveTo>
                <a:cubicBezTo>
                  <a:pt x="1792" y="4161"/>
                  <a:pt x="1860" y="3903"/>
                  <a:pt x="1860" y="3587"/>
                </a:cubicBezTo>
                <a:cubicBezTo>
                  <a:pt x="1860" y="3271"/>
                  <a:pt x="1792" y="3014"/>
                  <a:pt x="1708" y="3014"/>
                </a:cubicBezTo>
                <a:cubicBezTo>
                  <a:pt x="1624" y="3014"/>
                  <a:pt x="1556" y="3271"/>
                  <a:pt x="1556" y="3587"/>
                </a:cubicBezTo>
                <a:cubicBezTo>
                  <a:pt x="1556" y="3903"/>
                  <a:pt x="1624" y="4161"/>
                  <a:pt x="1708" y="4161"/>
                </a:cubicBezTo>
                <a:close/>
                <a:moveTo>
                  <a:pt x="2982" y="4161"/>
                </a:moveTo>
                <a:cubicBezTo>
                  <a:pt x="3066" y="4161"/>
                  <a:pt x="3134" y="3903"/>
                  <a:pt x="3134" y="3587"/>
                </a:cubicBezTo>
                <a:cubicBezTo>
                  <a:pt x="3134" y="3271"/>
                  <a:pt x="3066" y="3014"/>
                  <a:pt x="2982" y="3014"/>
                </a:cubicBezTo>
                <a:cubicBezTo>
                  <a:pt x="2898" y="3014"/>
                  <a:pt x="2828" y="3271"/>
                  <a:pt x="2828" y="3587"/>
                </a:cubicBezTo>
                <a:cubicBezTo>
                  <a:pt x="2828" y="3903"/>
                  <a:pt x="2898" y="4161"/>
                  <a:pt x="2982" y="4161"/>
                </a:cubicBezTo>
                <a:close/>
                <a:moveTo>
                  <a:pt x="4255" y="4161"/>
                </a:moveTo>
                <a:cubicBezTo>
                  <a:pt x="4338" y="4161"/>
                  <a:pt x="4406" y="3903"/>
                  <a:pt x="4406" y="3587"/>
                </a:cubicBezTo>
                <a:cubicBezTo>
                  <a:pt x="4406" y="3271"/>
                  <a:pt x="4338" y="3014"/>
                  <a:pt x="4255" y="3014"/>
                </a:cubicBezTo>
                <a:cubicBezTo>
                  <a:pt x="4171" y="3014"/>
                  <a:pt x="4103" y="3271"/>
                  <a:pt x="4103" y="3587"/>
                </a:cubicBezTo>
                <a:cubicBezTo>
                  <a:pt x="4103" y="3903"/>
                  <a:pt x="4171" y="4161"/>
                  <a:pt x="4255" y="4161"/>
                </a:cubicBezTo>
                <a:close/>
                <a:moveTo>
                  <a:pt x="5529" y="4161"/>
                </a:moveTo>
                <a:cubicBezTo>
                  <a:pt x="5612" y="4161"/>
                  <a:pt x="5681" y="3903"/>
                  <a:pt x="5681" y="3587"/>
                </a:cubicBezTo>
                <a:cubicBezTo>
                  <a:pt x="5681" y="3271"/>
                  <a:pt x="5612" y="3014"/>
                  <a:pt x="5529" y="3014"/>
                </a:cubicBezTo>
                <a:cubicBezTo>
                  <a:pt x="5445" y="3014"/>
                  <a:pt x="5375" y="3271"/>
                  <a:pt x="5375" y="3587"/>
                </a:cubicBezTo>
                <a:cubicBezTo>
                  <a:pt x="5375" y="3903"/>
                  <a:pt x="5445" y="4161"/>
                  <a:pt x="5529" y="4161"/>
                </a:cubicBezTo>
                <a:close/>
                <a:moveTo>
                  <a:pt x="6801" y="4161"/>
                </a:moveTo>
                <a:cubicBezTo>
                  <a:pt x="6885" y="4161"/>
                  <a:pt x="6955" y="3903"/>
                  <a:pt x="6955" y="3587"/>
                </a:cubicBezTo>
                <a:cubicBezTo>
                  <a:pt x="6955" y="3271"/>
                  <a:pt x="6885" y="3014"/>
                  <a:pt x="6801" y="3014"/>
                </a:cubicBezTo>
                <a:cubicBezTo>
                  <a:pt x="6717" y="3014"/>
                  <a:pt x="6649" y="3271"/>
                  <a:pt x="6649" y="3587"/>
                </a:cubicBezTo>
                <a:cubicBezTo>
                  <a:pt x="6649" y="3903"/>
                  <a:pt x="6717" y="4161"/>
                  <a:pt x="6801" y="4161"/>
                </a:cubicBezTo>
                <a:close/>
                <a:moveTo>
                  <a:pt x="14799" y="4161"/>
                </a:moveTo>
                <a:cubicBezTo>
                  <a:pt x="14883" y="4161"/>
                  <a:pt x="14951" y="3903"/>
                  <a:pt x="14951" y="3587"/>
                </a:cubicBezTo>
                <a:cubicBezTo>
                  <a:pt x="14951" y="3271"/>
                  <a:pt x="14883" y="3014"/>
                  <a:pt x="14799" y="3014"/>
                </a:cubicBezTo>
                <a:cubicBezTo>
                  <a:pt x="14715" y="3014"/>
                  <a:pt x="14645" y="3271"/>
                  <a:pt x="14645" y="3587"/>
                </a:cubicBezTo>
                <a:cubicBezTo>
                  <a:pt x="14645" y="3903"/>
                  <a:pt x="14715" y="4161"/>
                  <a:pt x="14799" y="4161"/>
                </a:cubicBezTo>
                <a:close/>
                <a:moveTo>
                  <a:pt x="16071" y="4161"/>
                </a:moveTo>
                <a:cubicBezTo>
                  <a:pt x="16155" y="4161"/>
                  <a:pt x="16223" y="3903"/>
                  <a:pt x="16223" y="3587"/>
                </a:cubicBezTo>
                <a:cubicBezTo>
                  <a:pt x="16223" y="3271"/>
                  <a:pt x="16155" y="3014"/>
                  <a:pt x="16071" y="3014"/>
                </a:cubicBezTo>
                <a:cubicBezTo>
                  <a:pt x="15988" y="3014"/>
                  <a:pt x="15919" y="3271"/>
                  <a:pt x="15919" y="3587"/>
                </a:cubicBezTo>
                <a:cubicBezTo>
                  <a:pt x="15919" y="3903"/>
                  <a:pt x="15988" y="4161"/>
                  <a:pt x="16071" y="4161"/>
                </a:cubicBezTo>
                <a:close/>
                <a:moveTo>
                  <a:pt x="17345" y="4161"/>
                </a:moveTo>
                <a:cubicBezTo>
                  <a:pt x="17429" y="4161"/>
                  <a:pt x="17497" y="3903"/>
                  <a:pt x="17497" y="3587"/>
                </a:cubicBezTo>
                <a:cubicBezTo>
                  <a:pt x="17497" y="3271"/>
                  <a:pt x="17429" y="3014"/>
                  <a:pt x="17345" y="3014"/>
                </a:cubicBezTo>
                <a:cubicBezTo>
                  <a:pt x="17262" y="3014"/>
                  <a:pt x="17194" y="3271"/>
                  <a:pt x="17194" y="3587"/>
                </a:cubicBezTo>
                <a:cubicBezTo>
                  <a:pt x="17194" y="3903"/>
                  <a:pt x="17262" y="4161"/>
                  <a:pt x="17345" y="4161"/>
                </a:cubicBezTo>
                <a:close/>
                <a:moveTo>
                  <a:pt x="18618" y="4161"/>
                </a:moveTo>
                <a:cubicBezTo>
                  <a:pt x="18702" y="4161"/>
                  <a:pt x="18772" y="3903"/>
                  <a:pt x="18772" y="3587"/>
                </a:cubicBezTo>
                <a:cubicBezTo>
                  <a:pt x="18772" y="3271"/>
                  <a:pt x="18702" y="3014"/>
                  <a:pt x="18618" y="3014"/>
                </a:cubicBezTo>
                <a:cubicBezTo>
                  <a:pt x="18534" y="3014"/>
                  <a:pt x="18466" y="3271"/>
                  <a:pt x="18466" y="3587"/>
                </a:cubicBezTo>
                <a:cubicBezTo>
                  <a:pt x="18466" y="3903"/>
                  <a:pt x="18534" y="4161"/>
                  <a:pt x="18618" y="4161"/>
                </a:cubicBezTo>
                <a:close/>
                <a:moveTo>
                  <a:pt x="19892" y="4161"/>
                </a:moveTo>
                <a:cubicBezTo>
                  <a:pt x="19976" y="4161"/>
                  <a:pt x="20044" y="3903"/>
                  <a:pt x="20044" y="3587"/>
                </a:cubicBezTo>
                <a:cubicBezTo>
                  <a:pt x="20044" y="3271"/>
                  <a:pt x="19976" y="3014"/>
                  <a:pt x="19892" y="3014"/>
                </a:cubicBezTo>
                <a:cubicBezTo>
                  <a:pt x="19808" y="3014"/>
                  <a:pt x="19740" y="3271"/>
                  <a:pt x="19740" y="3587"/>
                </a:cubicBezTo>
                <a:cubicBezTo>
                  <a:pt x="19740" y="3903"/>
                  <a:pt x="19808" y="4161"/>
                  <a:pt x="19892" y="416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ln>
                  <a:noFill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73" name="664C4BE5-5236-4A82-A98C-9CC82F8745A0-L0-001.jpeg" descr="664C4BE5-5236-4A82-A98C-9CC82F8745A0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8677" b="0"/>
          <a:stretch>
            <a:fillRect/>
          </a:stretch>
        </p:blipFill>
        <p:spPr>
          <a:xfrm>
            <a:off x="1919216" y="3779801"/>
            <a:ext cx="7395079" cy="456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الجبس"/>
          <p:cNvSpPr txBox="1"/>
          <p:nvPr/>
        </p:nvSpPr>
        <p:spPr>
          <a:xfrm>
            <a:off x="5640748" y="1555999"/>
            <a:ext cx="748194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200">
                <a:solidFill>
                  <a:srgbClr val="000000"/>
                </a:solidFill>
              </a:defRPr>
            </a:lvl1pPr>
          </a:lstStyle>
          <a:p>
            <a:pPr rtl="0">
              <a:defRPr>
                <a:ln>
                  <a:noFill/>
                </a:ln>
              </a:defRPr>
            </a:pPr>
            <a:r>
              <a:t>الجبس</a:t>
            </a:r>
          </a:p>
        </p:txBody>
      </p:sp>
      <p:sp>
        <p:nvSpPr>
          <p:cNvPr id="175" name="لعبة…"/>
          <p:cNvSpPr txBox="1"/>
          <p:nvPr/>
        </p:nvSpPr>
        <p:spPr>
          <a:xfrm rot="19589376">
            <a:off x="1093176" y="932860"/>
            <a:ext cx="1921074" cy="10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لعبة</a:t>
            </a:r>
          </a:p>
          <a:p>
            <a:pPr rtl="0">
              <a:defRPr sz="3000">
                <a:ln>
                  <a:noFill/>
                </a:ln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الألغاز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00A1D8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 w="25400" cap="flat">
              <a:solidFill>
                <a:schemeClr val="accent2">
                  <a:hueOff val="258623"/>
                  <a:satOff val="16006"/>
                  <a:lumOff val="-25223"/>
                </a:schemeClr>
              </a:solidFill>
              <a:prstDash val="solid"/>
              <a:miter lim="400000"/>
            </a:ln>
            <a:gradFill flip="none" rotWithShape="1">
              <a:gsLst>
                <a:gs pos="0">
                  <a:srgbClr val="00A1D8"/>
                </a:gs>
                <a:gs pos="100000">
                  <a:srgbClr val="004D65"/>
                </a:gs>
              </a:gsLst>
              <a:lin ang="5400000" scaled="0"/>
            </a:gradFill>
            <a:effectLst/>
            <a:uFillTx/>
            <a:latin typeface="Muna Bold"/>
            <a:ea typeface="Muna Bold"/>
            <a:cs typeface="Muna Bold"/>
            <a:sym typeface="Mun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 w="25400" cap="flat">
              <a:solidFill>
                <a:schemeClr val="accent2">
                  <a:hueOff val="258623"/>
                  <a:satOff val="16006"/>
                  <a:lumOff val="-25223"/>
                </a:schemeClr>
              </a:solidFill>
              <a:prstDash val="solid"/>
              <a:miter lim="400000"/>
            </a:ln>
            <a:gradFill flip="none" rotWithShape="1">
              <a:gsLst>
                <a:gs pos="0">
                  <a:srgbClr val="00A1D8"/>
                </a:gs>
                <a:gs pos="100000">
                  <a:srgbClr val="004D65"/>
                </a:gs>
              </a:gsLst>
              <a:lin ang="5400000" scaled="0"/>
            </a:gradFill>
            <a:effectLst/>
            <a:uFillTx/>
            <a:latin typeface="Muna Bold"/>
            <a:ea typeface="Muna Bold"/>
            <a:cs typeface="Muna Bold"/>
            <a:sym typeface="Mun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