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media1.mp4" ContentType="video/unknown"/>
  <Override PartName="/ppt/media/media1.mov" ContentType="video/unknown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89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89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89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89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89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89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89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89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89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b="1" sz="3312"/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ستوى النص الأول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‏١٠٠٪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معلومات الحقيقة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معلومات الحقيقة</a:t>
            </a:r>
          </a:p>
        </p:txBody>
      </p:sp>
      <p:sp>
        <p:nvSpPr>
          <p:cNvPr id="1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السمة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b="1" sz="3492"/>
            </a:lvl1pPr>
          </a:lstStyle>
          <a:p>
            <a:pPr/>
            <a:r>
              <a:t>السمة</a:t>
            </a:r>
          </a:p>
        </p:txBody>
      </p:sp>
      <p:sp>
        <p:nvSpPr>
          <p:cNvPr id="116" name="مستوى النص الأول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638923" indent="6262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638923" indent="10834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638923" indent="15406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638923" indent="19978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صورة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صورة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صورة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صورة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عنوان العرض التقديمي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23" name="المؤلف والتاريخ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b="1" sz="3312"/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24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عنوان الشريحة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عنوان الشريحة</a:t>
            </a:r>
          </a:p>
        </p:txBody>
      </p:sp>
      <p:sp>
        <p:nvSpPr>
          <p:cNvPr id="34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عنوان الشريحة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43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44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61" name="مستوى النص الأول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/>
            <a:r>
              <a:t>عنوان القسم</a:t>
            </a:r>
          </a:p>
        </p:txBody>
      </p:sp>
      <p:sp>
        <p:nvSpPr>
          <p:cNvPr id="72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موضوعات الأجندة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3" name="مستوى النص الأول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14.png"/><Relationship Id="rId8" Type="http://schemas.openxmlformats.org/officeDocument/2006/relationships/image" Target="../media/image8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15.png"/><Relationship Id="rId8" Type="http://schemas.openxmlformats.org/officeDocument/2006/relationships/image" Target="../media/image8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6.png"/><Relationship Id="rId6" Type="http://schemas.openxmlformats.org/officeDocument/2006/relationships/image" Target="../media/image5.png"/><Relationship Id="rId7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fca51a38-f0c9-49e6-a0b9-da3e713dab3a.jpeg" descr="fca51a38-f0c9-49e6-a0b9-da3e713dab3a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14160" y="713512"/>
            <a:ext cx="17555680" cy="12288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مستطيل"/>
          <p:cNvSpPr/>
          <p:nvPr/>
        </p:nvSpPr>
        <p:spPr>
          <a:xfrm>
            <a:off x="8040650" y="3992705"/>
            <a:ext cx="10557027" cy="1812772"/>
          </a:xfrm>
          <a:prstGeom prst="rect">
            <a:avLst/>
          </a:prstGeom>
          <a:solidFill>
            <a:srgbClr val="B3D36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06" name="معنى البلاء"/>
          <p:cNvSpPr txBox="1"/>
          <p:nvPr>
            <p:ph type="ctrTitle"/>
          </p:nvPr>
        </p:nvSpPr>
        <p:spPr>
          <a:xfrm>
            <a:off x="-6488334" y="1304377"/>
            <a:ext cx="23374059" cy="4564312"/>
          </a:xfrm>
          <a:prstGeom prst="rect">
            <a:avLst/>
          </a:prstGeom>
        </p:spPr>
        <p:txBody>
          <a:bodyPr/>
          <a:lstStyle>
            <a:lvl1pPr>
              <a:defRPr spc="-239" sz="12000"/>
            </a:lvl1pPr>
          </a:lstStyle>
          <a:p>
            <a:pPr rtl="0">
              <a:defRPr/>
            </a:pPr>
            <a:r>
              <a:t>معنى البلاء </a:t>
            </a:r>
          </a:p>
        </p:txBody>
      </p:sp>
      <p:sp>
        <p:nvSpPr>
          <p:cNvPr id="207" name="مستطيل"/>
          <p:cNvSpPr/>
          <p:nvPr/>
        </p:nvSpPr>
        <p:spPr>
          <a:xfrm>
            <a:off x="6902043" y="6624172"/>
            <a:ext cx="14616407" cy="3050388"/>
          </a:xfrm>
          <a:prstGeom prst="rect">
            <a:avLst/>
          </a:prstGeom>
          <a:solidFill>
            <a:srgbClr val="7DCEF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08" name="هو كل ما يصيب الإنسان من مصائب وأمراض ومتاعب ."/>
          <p:cNvSpPr txBox="1"/>
          <p:nvPr/>
        </p:nvSpPr>
        <p:spPr>
          <a:xfrm>
            <a:off x="5613439" y="4954612"/>
            <a:ext cx="15411449" cy="4706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r">
              <a:lnSpc>
                <a:spcPct val="80000"/>
              </a:lnSpc>
              <a:defRPr b="1" spc="-197" sz="99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هو كل ما يصيب الإنسان من مصائب وأمراض ومتاعب .</a:t>
            </a:r>
          </a:p>
        </p:txBody>
      </p:sp>
      <p:pic>
        <p:nvPicPr>
          <p:cNvPr id="209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59342" y="2697669"/>
            <a:ext cx="4898250" cy="92202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مستطيل"/>
          <p:cNvSpPr/>
          <p:nvPr/>
        </p:nvSpPr>
        <p:spPr>
          <a:xfrm>
            <a:off x="9795304" y="295657"/>
            <a:ext cx="9792465" cy="2829473"/>
          </a:xfrm>
          <a:prstGeom prst="rect">
            <a:avLst/>
          </a:prstGeom>
          <a:solidFill>
            <a:srgbClr val="B3D36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12" name="مستطيل"/>
          <p:cNvSpPr/>
          <p:nvPr/>
        </p:nvSpPr>
        <p:spPr>
          <a:xfrm>
            <a:off x="4453252" y="3657422"/>
            <a:ext cx="4964964" cy="1782420"/>
          </a:xfrm>
          <a:prstGeom prst="rect">
            <a:avLst/>
          </a:prstGeom>
          <a:solidFill>
            <a:srgbClr val="7FCEF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13" name="أنواع البلاء"/>
          <p:cNvSpPr txBox="1"/>
          <p:nvPr>
            <p:ph type="ctrTitle"/>
          </p:nvPr>
        </p:nvSpPr>
        <p:spPr>
          <a:xfrm>
            <a:off x="-3359656" y="-1581951"/>
            <a:ext cx="21552182" cy="4564312"/>
          </a:xfrm>
          <a:prstGeom prst="rect">
            <a:avLst/>
          </a:prstGeom>
        </p:spPr>
        <p:txBody>
          <a:bodyPr/>
          <a:lstStyle>
            <a:lvl1pPr>
              <a:defRPr spc="-250" sz="12500"/>
            </a:lvl1pPr>
          </a:lstStyle>
          <a:p>
            <a:pPr rtl="0">
              <a:defRPr/>
            </a:pPr>
            <a:r>
              <a:t>أنواع البلاء</a:t>
            </a:r>
          </a:p>
        </p:txBody>
      </p:sp>
      <p:sp>
        <p:nvSpPr>
          <p:cNvPr id="214" name="مستطيل"/>
          <p:cNvSpPr/>
          <p:nvPr/>
        </p:nvSpPr>
        <p:spPr>
          <a:xfrm>
            <a:off x="16371430" y="5169230"/>
            <a:ext cx="4964963" cy="1782419"/>
          </a:xfrm>
          <a:prstGeom prst="rect">
            <a:avLst/>
          </a:prstGeom>
          <a:solidFill>
            <a:srgbClr val="DDC2D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15" name="المثلث"/>
          <p:cNvSpPr/>
          <p:nvPr/>
        </p:nvSpPr>
        <p:spPr>
          <a:xfrm rot="8642196">
            <a:off x="18001763" y="3105700"/>
            <a:ext cx="2242088" cy="31870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BEC7D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16" name="المثلث"/>
          <p:cNvSpPr/>
          <p:nvPr/>
        </p:nvSpPr>
        <p:spPr>
          <a:xfrm rot="19442195">
            <a:off x="8920189" y="3509357"/>
            <a:ext cx="3600823" cy="24508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3980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17" name="جسدي"/>
          <p:cNvSpPr txBox="1"/>
          <p:nvPr/>
        </p:nvSpPr>
        <p:spPr>
          <a:xfrm>
            <a:off x="-1512389" y="4334178"/>
            <a:ext cx="22380423" cy="2409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r">
              <a:lnSpc>
                <a:spcPct val="80000"/>
              </a:lnSpc>
              <a:defRPr b="1" spc="-220" sz="110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جسدي</a:t>
            </a:r>
          </a:p>
        </p:txBody>
      </p:sp>
      <p:sp>
        <p:nvSpPr>
          <p:cNvPr id="218" name="قلبي"/>
          <p:cNvSpPr txBox="1"/>
          <p:nvPr/>
        </p:nvSpPr>
        <p:spPr>
          <a:xfrm>
            <a:off x="-14120756" y="3242502"/>
            <a:ext cx="22018397" cy="2088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r">
              <a:lnSpc>
                <a:spcPct val="80000"/>
              </a:lnSpc>
              <a:defRPr b="1" spc="-220" sz="110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قلبي</a:t>
            </a:r>
          </a:p>
        </p:txBody>
      </p:sp>
      <p:sp>
        <p:nvSpPr>
          <p:cNvPr id="219" name="ذكر"/>
          <p:cNvSpPr/>
          <p:nvPr/>
        </p:nvSpPr>
        <p:spPr>
          <a:xfrm>
            <a:off x="14716624" y="3487696"/>
            <a:ext cx="1906924" cy="5145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fill="norm" stroke="1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20" name="دائرة"/>
          <p:cNvSpPr/>
          <p:nvPr/>
        </p:nvSpPr>
        <p:spPr>
          <a:xfrm>
            <a:off x="16246347" y="7300770"/>
            <a:ext cx="3400553" cy="3400553"/>
          </a:xfrm>
          <a:prstGeom prst="ellipse">
            <a:avLst/>
          </a:prstGeom>
          <a:solidFill>
            <a:srgbClr val="BEC7D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21" name="دائرة"/>
          <p:cNvSpPr/>
          <p:nvPr/>
        </p:nvSpPr>
        <p:spPr>
          <a:xfrm>
            <a:off x="16246347" y="9768634"/>
            <a:ext cx="3400553" cy="3400553"/>
          </a:xfrm>
          <a:prstGeom prst="ellipse">
            <a:avLst/>
          </a:prstGeom>
          <a:solidFill>
            <a:srgbClr val="DDC2D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22" name="التعب"/>
          <p:cNvSpPr txBox="1"/>
          <p:nvPr/>
        </p:nvSpPr>
        <p:spPr>
          <a:xfrm>
            <a:off x="5025731" y="7595743"/>
            <a:ext cx="14332538" cy="2108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r">
              <a:lnSpc>
                <a:spcPct val="80000"/>
              </a:lnSpc>
              <a:defRPr b="1" spc="-194" sz="97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التعب</a:t>
            </a:r>
          </a:p>
        </p:txBody>
      </p:sp>
      <p:sp>
        <p:nvSpPr>
          <p:cNvPr id="223" name="المرض"/>
          <p:cNvSpPr txBox="1"/>
          <p:nvPr/>
        </p:nvSpPr>
        <p:spPr>
          <a:xfrm>
            <a:off x="-3458418" y="10299013"/>
            <a:ext cx="22985163" cy="193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r">
              <a:lnSpc>
                <a:spcPct val="80000"/>
              </a:lnSpc>
              <a:defRPr b="1" spc="-178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المرض</a:t>
            </a:r>
          </a:p>
        </p:txBody>
      </p:sp>
      <p:sp>
        <p:nvSpPr>
          <p:cNvPr id="224" name="دائرة"/>
          <p:cNvSpPr/>
          <p:nvPr/>
        </p:nvSpPr>
        <p:spPr>
          <a:xfrm>
            <a:off x="4631860" y="5458617"/>
            <a:ext cx="3400553" cy="3400553"/>
          </a:xfrm>
          <a:prstGeom prst="ellipse">
            <a:avLst/>
          </a:prstGeom>
          <a:solidFill>
            <a:srgbClr val="B3D36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25" name="دائرة"/>
          <p:cNvSpPr/>
          <p:nvPr/>
        </p:nvSpPr>
        <p:spPr>
          <a:xfrm>
            <a:off x="4631860" y="7786059"/>
            <a:ext cx="3400553" cy="3400553"/>
          </a:xfrm>
          <a:prstGeom prst="ellipse">
            <a:avLst/>
          </a:prstGeom>
          <a:solidFill>
            <a:srgbClr val="F3980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26" name="دائرة"/>
          <p:cNvSpPr/>
          <p:nvPr/>
        </p:nvSpPr>
        <p:spPr>
          <a:xfrm>
            <a:off x="4631860" y="10153337"/>
            <a:ext cx="3400553" cy="3400553"/>
          </a:xfrm>
          <a:prstGeom prst="ellipse">
            <a:avLst/>
          </a:prstGeom>
          <a:solidFill>
            <a:srgbClr val="7FCEF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27" name="الحزن"/>
          <p:cNvSpPr txBox="1"/>
          <p:nvPr/>
        </p:nvSpPr>
        <p:spPr>
          <a:xfrm>
            <a:off x="-14714981" y="5404965"/>
            <a:ext cx="22372874" cy="2304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r">
              <a:lnSpc>
                <a:spcPct val="80000"/>
              </a:lnSpc>
              <a:defRPr b="1" spc="-178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الحزن</a:t>
            </a:r>
          </a:p>
        </p:txBody>
      </p:sp>
      <p:sp>
        <p:nvSpPr>
          <p:cNvPr id="228" name="الغم"/>
          <p:cNvSpPr txBox="1"/>
          <p:nvPr/>
        </p:nvSpPr>
        <p:spPr>
          <a:xfrm>
            <a:off x="-16550947" y="10808349"/>
            <a:ext cx="23904649" cy="193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r">
              <a:lnSpc>
                <a:spcPct val="80000"/>
              </a:lnSpc>
              <a:defRPr b="1" spc="-178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الغم</a:t>
            </a:r>
          </a:p>
        </p:txBody>
      </p:sp>
      <p:sp>
        <p:nvSpPr>
          <p:cNvPr id="229" name="الهم"/>
          <p:cNvSpPr txBox="1"/>
          <p:nvPr/>
        </p:nvSpPr>
        <p:spPr>
          <a:xfrm>
            <a:off x="-16550947" y="8095598"/>
            <a:ext cx="23787448" cy="1783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r">
              <a:lnSpc>
                <a:spcPct val="80000"/>
              </a:lnSpc>
              <a:defRPr b="1" spc="-178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الهم</a:t>
            </a:r>
          </a:p>
        </p:txBody>
      </p:sp>
      <p:pic>
        <p:nvPicPr>
          <p:cNvPr id="230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9944" t="4519" r="10180" b="5343"/>
          <a:stretch>
            <a:fillRect/>
          </a:stretch>
        </p:blipFill>
        <p:spPr>
          <a:xfrm>
            <a:off x="2343456" y="2484001"/>
            <a:ext cx="2590483" cy="4259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6" h="21583" fill="norm" stroke="1" extrusionOk="0">
                <a:moveTo>
                  <a:pt x="12631" y="2"/>
                </a:moveTo>
                <a:cubicBezTo>
                  <a:pt x="12503" y="-3"/>
                  <a:pt x="12375" y="2"/>
                  <a:pt x="12250" y="18"/>
                </a:cubicBezTo>
                <a:cubicBezTo>
                  <a:pt x="11901" y="64"/>
                  <a:pt x="11848" y="105"/>
                  <a:pt x="11655" y="485"/>
                </a:cubicBezTo>
                <a:cubicBezTo>
                  <a:pt x="11539" y="714"/>
                  <a:pt x="11357" y="1137"/>
                  <a:pt x="11251" y="1424"/>
                </a:cubicBezTo>
                <a:cubicBezTo>
                  <a:pt x="11041" y="1998"/>
                  <a:pt x="10737" y="2255"/>
                  <a:pt x="10446" y="2107"/>
                </a:cubicBezTo>
                <a:cubicBezTo>
                  <a:pt x="10192" y="1978"/>
                  <a:pt x="9784" y="1443"/>
                  <a:pt x="9513" y="885"/>
                </a:cubicBezTo>
                <a:cubicBezTo>
                  <a:pt x="9152" y="141"/>
                  <a:pt x="8581" y="-11"/>
                  <a:pt x="7660" y="390"/>
                </a:cubicBezTo>
                <a:cubicBezTo>
                  <a:pt x="7351" y="525"/>
                  <a:pt x="7321" y="568"/>
                  <a:pt x="7371" y="824"/>
                </a:cubicBezTo>
                <a:cubicBezTo>
                  <a:pt x="7401" y="981"/>
                  <a:pt x="7617" y="1405"/>
                  <a:pt x="7851" y="1763"/>
                </a:cubicBezTo>
                <a:cubicBezTo>
                  <a:pt x="8348" y="2528"/>
                  <a:pt x="8367" y="2478"/>
                  <a:pt x="7299" y="3260"/>
                </a:cubicBezTo>
                <a:cubicBezTo>
                  <a:pt x="6886" y="3561"/>
                  <a:pt x="6420" y="3976"/>
                  <a:pt x="6260" y="4182"/>
                </a:cubicBezTo>
                <a:lnTo>
                  <a:pt x="5971" y="4557"/>
                </a:lnTo>
                <a:lnTo>
                  <a:pt x="5524" y="4514"/>
                </a:lnTo>
                <a:cubicBezTo>
                  <a:pt x="4732" y="4437"/>
                  <a:pt x="4559" y="4504"/>
                  <a:pt x="4299" y="4991"/>
                </a:cubicBezTo>
                <a:cubicBezTo>
                  <a:pt x="4170" y="5231"/>
                  <a:pt x="4028" y="5584"/>
                  <a:pt x="3983" y="5775"/>
                </a:cubicBezTo>
                <a:cubicBezTo>
                  <a:pt x="3872" y="6245"/>
                  <a:pt x="3773" y="6342"/>
                  <a:pt x="3303" y="6437"/>
                </a:cubicBezTo>
                <a:cubicBezTo>
                  <a:pt x="2880" y="6522"/>
                  <a:pt x="2925" y="6533"/>
                  <a:pt x="1598" y="6022"/>
                </a:cubicBezTo>
                <a:cubicBezTo>
                  <a:pt x="1368" y="5934"/>
                  <a:pt x="1306" y="5935"/>
                  <a:pt x="1043" y="6040"/>
                </a:cubicBezTo>
                <a:cubicBezTo>
                  <a:pt x="667" y="6191"/>
                  <a:pt x="662" y="6398"/>
                  <a:pt x="1029" y="6545"/>
                </a:cubicBezTo>
                <a:cubicBezTo>
                  <a:pt x="1401" y="6694"/>
                  <a:pt x="1387" y="6757"/>
                  <a:pt x="957" y="6893"/>
                </a:cubicBezTo>
                <a:cubicBezTo>
                  <a:pt x="620" y="7000"/>
                  <a:pt x="605" y="7020"/>
                  <a:pt x="661" y="7327"/>
                </a:cubicBezTo>
                <a:cubicBezTo>
                  <a:pt x="708" y="7579"/>
                  <a:pt x="801" y="7692"/>
                  <a:pt x="1075" y="7832"/>
                </a:cubicBezTo>
                <a:cubicBezTo>
                  <a:pt x="1363" y="7979"/>
                  <a:pt x="1427" y="8064"/>
                  <a:pt x="1427" y="8295"/>
                </a:cubicBezTo>
                <a:cubicBezTo>
                  <a:pt x="1427" y="8621"/>
                  <a:pt x="1557" y="8709"/>
                  <a:pt x="2173" y="8787"/>
                </a:cubicBezTo>
                <a:cubicBezTo>
                  <a:pt x="2650" y="8848"/>
                  <a:pt x="2789" y="9026"/>
                  <a:pt x="2393" y="9069"/>
                </a:cubicBezTo>
                <a:cubicBezTo>
                  <a:pt x="2063" y="9105"/>
                  <a:pt x="853" y="9433"/>
                  <a:pt x="487" y="9586"/>
                </a:cubicBezTo>
                <a:cubicBezTo>
                  <a:pt x="201" y="9705"/>
                  <a:pt x="176" y="9749"/>
                  <a:pt x="215" y="10078"/>
                </a:cubicBezTo>
                <a:cubicBezTo>
                  <a:pt x="264" y="10502"/>
                  <a:pt x="370" y="10677"/>
                  <a:pt x="658" y="10820"/>
                </a:cubicBezTo>
                <a:cubicBezTo>
                  <a:pt x="863" y="10922"/>
                  <a:pt x="861" y="10938"/>
                  <a:pt x="586" y="11309"/>
                </a:cubicBezTo>
                <a:cubicBezTo>
                  <a:pt x="52" y="12027"/>
                  <a:pt x="-150" y="13260"/>
                  <a:pt x="119" y="14162"/>
                </a:cubicBezTo>
                <a:cubicBezTo>
                  <a:pt x="485" y="15387"/>
                  <a:pt x="612" y="15636"/>
                  <a:pt x="1171" y="16249"/>
                </a:cubicBezTo>
                <a:cubicBezTo>
                  <a:pt x="1748" y="16883"/>
                  <a:pt x="2648" y="17527"/>
                  <a:pt x="3205" y="17703"/>
                </a:cubicBezTo>
                <a:cubicBezTo>
                  <a:pt x="3464" y="17785"/>
                  <a:pt x="3739" y="17900"/>
                  <a:pt x="3816" y="17957"/>
                </a:cubicBezTo>
                <a:cubicBezTo>
                  <a:pt x="3893" y="18013"/>
                  <a:pt x="4027" y="18059"/>
                  <a:pt x="4115" y="18059"/>
                </a:cubicBezTo>
                <a:cubicBezTo>
                  <a:pt x="4316" y="18059"/>
                  <a:pt x="5070" y="18354"/>
                  <a:pt x="5807" y="18723"/>
                </a:cubicBezTo>
                <a:cubicBezTo>
                  <a:pt x="7790" y="19714"/>
                  <a:pt x="9480" y="20191"/>
                  <a:pt x="13371" y="20854"/>
                </a:cubicBezTo>
                <a:cubicBezTo>
                  <a:pt x="14028" y="20966"/>
                  <a:pt x="14745" y="21110"/>
                  <a:pt x="14964" y="21174"/>
                </a:cubicBezTo>
                <a:cubicBezTo>
                  <a:pt x="15183" y="21237"/>
                  <a:pt x="15694" y="21358"/>
                  <a:pt x="16101" y="21443"/>
                </a:cubicBezTo>
                <a:cubicBezTo>
                  <a:pt x="16570" y="21541"/>
                  <a:pt x="16981" y="21589"/>
                  <a:pt x="17366" y="21582"/>
                </a:cubicBezTo>
                <a:cubicBezTo>
                  <a:pt x="18008" y="21570"/>
                  <a:pt x="18583" y="21406"/>
                  <a:pt x="19249" y="21073"/>
                </a:cubicBezTo>
                <a:cubicBezTo>
                  <a:pt x="20444" y="20476"/>
                  <a:pt x="21441" y="18366"/>
                  <a:pt x="21447" y="16424"/>
                </a:cubicBezTo>
                <a:cubicBezTo>
                  <a:pt x="21450" y="15269"/>
                  <a:pt x="20986" y="13875"/>
                  <a:pt x="20149" y="12535"/>
                </a:cubicBezTo>
                <a:cubicBezTo>
                  <a:pt x="19985" y="12273"/>
                  <a:pt x="19880" y="12001"/>
                  <a:pt x="19916" y="11932"/>
                </a:cubicBezTo>
                <a:cubicBezTo>
                  <a:pt x="19952" y="11863"/>
                  <a:pt x="19928" y="11786"/>
                  <a:pt x="19863" y="11761"/>
                </a:cubicBezTo>
                <a:cubicBezTo>
                  <a:pt x="19798" y="11737"/>
                  <a:pt x="19742" y="11626"/>
                  <a:pt x="19742" y="11514"/>
                </a:cubicBezTo>
                <a:cubicBezTo>
                  <a:pt x="19742" y="11349"/>
                  <a:pt x="19815" y="11291"/>
                  <a:pt x="20123" y="11212"/>
                </a:cubicBezTo>
                <a:cubicBezTo>
                  <a:pt x="20541" y="11105"/>
                  <a:pt x="20993" y="10796"/>
                  <a:pt x="20993" y="10617"/>
                </a:cubicBezTo>
                <a:cubicBezTo>
                  <a:pt x="20993" y="10364"/>
                  <a:pt x="19163" y="9617"/>
                  <a:pt x="18155" y="9459"/>
                </a:cubicBezTo>
                <a:cubicBezTo>
                  <a:pt x="17876" y="9415"/>
                  <a:pt x="17630" y="9343"/>
                  <a:pt x="17606" y="9298"/>
                </a:cubicBezTo>
                <a:cubicBezTo>
                  <a:pt x="17581" y="9253"/>
                  <a:pt x="17823" y="9152"/>
                  <a:pt x="18141" y="9071"/>
                </a:cubicBezTo>
                <a:cubicBezTo>
                  <a:pt x="18657" y="8940"/>
                  <a:pt x="18720" y="8899"/>
                  <a:pt x="18720" y="8711"/>
                </a:cubicBezTo>
                <a:cubicBezTo>
                  <a:pt x="18720" y="8465"/>
                  <a:pt x="18210" y="7896"/>
                  <a:pt x="17990" y="7896"/>
                </a:cubicBezTo>
                <a:cubicBezTo>
                  <a:pt x="17908" y="7896"/>
                  <a:pt x="17464" y="8024"/>
                  <a:pt x="17005" y="8178"/>
                </a:cubicBezTo>
                <a:cubicBezTo>
                  <a:pt x="16545" y="8332"/>
                  <a:pt x="16094" y="8450"/>
                  <a:pt x="16002" y="8439"/>
                </a:cubicBezTo>
                <a:cubicBezTo>
                  <a:pt x="15899" y="8427"/>
                  <a:pt x="15779" y="8259"/>
                  <a:pt x="15687" y="8001"/>
                </a:cubicBezTo>
                <a:cubicBezTo>
                  <a:pt x="15605" y="7771"/>
                  <a:pt x="15483" y="7529"/>
                  <a:pt x="15418" y="7460"/>
                </a:cubicBezTo>
                <a:cubicBezTo>
                  <a:pt x="15103" y="7133"/>
                  <a:pt x="15940" y="7124"/>
                  <a:pt x="17106" y="7444"/>
                </a:cubicBezTo>
                <a:cubicBezTo>
                  <a:pt x="17706" y="7609"/>
                  <a:pt x="17859" y="7626"/>
                  <a:pt x="18102" y="7559"/>
                </a:cubicBezTo>
                <a:cubicBezTo>
                  <a:pt x="18447" y="7463"/>
                  <a:pt x="18745" y="7061"/>
                  <a:pt x="18697" y="6758"/>
                </a:cubicBezTo>
                <a:cubicBezTo>
                  <a:pt x="18667" y="6570"/>
                  <a:pt x="18577" y="6515"/>
                  <a:pt x="18069" y="6366"/>
                </a:cubicBezTo>
                <a:cubicBezTo>
                  <a:pt x="17211" y="6114"/>
                  <a:pt x="17196" y="6094"/>
                  <a:pt x="17583" y="5737"/>
                </a:cubicBezTo>
                <a:cubicBezTo>
                  <a:pt x="18096" y="5264"/>
                  <a:pt x="17999" y="4973"/>
                  <a:pt x="17330" y="4973"/>
                </a:cubicBezTo>
                <a:cubicBezTo>
                  <a:pt x="17078" y="4973"/>
                  <a:pt x="16927" y="5047"/>
                  <a:pt x="16604" y="5323"/>
                </a:cubicBezTo>
                <a:cubicBezTo>
                  <a:pt x="16222" y="5648"/>
                  <a:pt x="15743" y="5823"/>
                  <a:pt x="15556" y="5707"/>
                </a:cubicBezTo>
                <a:cubicBezTo>
                  <a:pt x="15512" y="5679"/>
                  <a:pt x="15476" y="5402"/>
                  <a:pt x="15473" y="5089"/>
                </a:cubicBezTo>
                <a:cubicBezTo>
                  <a:pt x="15466" y="4236"/>
                  <a:pt x="15289" y="3824"/>
                  <a:pt x="14691" y="3268"/>
                </a:cubicBezTo>
                <a:cubicBezTo>
                  <a:pt x="14393" y="2990"/>
                  <a:pt x="14169" y="2700"/>
                  <a:pt x="14169" y="2592"/>
                </a:cubicBezTo>
                <a:cubicBezTo>
                  <a:pt x="14169" y="2487"/>
                  <a:pt x="14274" y="2005"/>
                  <a:pt x="14402" y="1522"/>
                </a:cubicBezTo>
                <a:cubicBezTo>
                  <a:pt x="14627" y="677"/>
                  <a:pt x="14629" y="640"/>
                  <a:pt x="14432" y="549"/>
                </a:cubicBezTo>
                <a:cubicBezTo>
                  <a:pt x="14319" y="497"/>
                  <a:pt x="14115" y="454"/>
                  <a:pt x="13982" y="452"/>
                </a:cubicBezTo>
                <a:cubicBezTo>
                  <a:pt x="13848" y="451"/>
                  <a:pt x="13660" y="374"/>
                  <a:pt x="13561" y="282"/>
                </a:cubicBezTo>
                <a:cubicBezTo>
                  <a:pt x="13392" y="123"/>
                  <a:pt x="13017" y="17"/>
                  <a:pt x="12631" y="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8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3" grpId="4"/>
      <p:bldP build="whole" bldLvl="1" animBg="1" rev="0" advAuto="0" spid="220" grpId="1"/>
      <p:bldP build="whole" bldLvl="1" animBg="1" rev="0" advAuto="0" spid="229" grpId="8"/>
      <p:bldP build="whole" bldLvl="1" animBg="1" rev="0" advAuto="0" spid="228" grpId="10"/>
      <p:bldP build="whole" bldLvl="1" animBg="1" rev="0" advAuto="0" spid="226" grpId="9"/>
      <p:bldP build="whole" bldLvl="1" animBg="1" rev="0" advAuto="0" spid="227" grpId="6"/>
      <p:bldP build="whole" bldLvl="1" animBg="1" rev="0" advAuto="0" spid="224" grpId="5"/>
      <p:bldP build="whole" bldLvl="1" animBg="1" rev="0" advAuto="0" spid="222" grpId="2"/>
      <p:bldP build="whole" bldLvl="1" animBg="1" rev="0" advAuto="0" spid="221" grpId="3"/>
      <p:bldP build="whole" bldLvl="1" animBg="1" rev="0" advAuto="0" spid="225" grpId="7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G_1102.jpeg" descr="IMG_1102.jpeg"/>
          <p:cNvPicPr>
            <a:picLocks noChangeAspect="1"/>
          </p:cNvPicPr>
          <p:nvPr/>
        </p:nvPicPr>
        <p:blipFill>
          <a:blip r:embed="rId3">
            <a:extLst/>
          </a:blip>
          <a:srcRect l="0" t="15905" r="0" b="698"/>
          <a:stretch>
            <a:fillRect/>
          </a:stretch>
        </p:blipFill>
        <p:spPr>
          <a:xfrm>
            <a:off x="6383651" y="-80907"/>
            <a:ext cx="10626410" cy="13729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IMG_1096.jpeg" descr="IMG_1096.jpeg"/>
          <p:cNvPicPr>
            <a:picLocks noChangeAspect="1"/>
          </p:cNvPicPr>
          <p:nvPr/>
        </p:nvPicPr>
        <p:blipFill>
          <a:blip r:embed="rId4">
            <a:extLst/>
          </a:blip>
          <a:srcRect l="30731" t="6666" r="23416" b="6716"/>
          <a:stretch>
            <a:fillRect/>
          </a:stretch>
        </p:blipFill>
        <p:spPr>
          <a:xfrm>
            <a:off x="15466150" y="1935806"/>
            <a:ext cx="2111686" cy="61480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20" h="21593" fill="norm" stroke="1" extrusionOk="0">
                <a:moveTo>
                  <a:pt x="7550" y="0"/>
                </a:moveTo>
                <a:cubicBezTo>
                  <a:pt x="4519" y="0"/>
                  <a:pt x="3918" y="958"/>
                  <a:pt x="5594" y="3118"/>
                </a:cubicBezTo>
                <a:cubicBezTo>
                  <a:pt x="7110" y="5072"/>
                  <a:pt x="8749" y="5596"/>
                  <a:pt x="8749" y="4127"/>
                </a:cubicBezTo>
                <a:cubicBezTo>
                  <a:pt x="8749" y="3655"/>
                  <a:pt x="9268" y="2901"/>
                  <a:pt x="9901" y="2450"/>
                </a:cubicBezTo>
                <a:cubicBezTo>
                  <a:pt x="11462" y="1340"/>
                  <a:pt x="10176" y="0"/>
                  <a:pt x="7550" y="0"/>
                </a:cubicBezTo>
                <a:close/>
                <a:moveTo>
                  <a:pt x="7740" y="5581"/>
                </a:moveTo>
                <a:cubicBezTo>
                  <a:pt x="6945" y="5567"/>
                  <a:pt x="6160" y="5744"/>
                  <a:pt x="4692" y="6100"/>
                </a:cubicBezTo>
                <a:cubicBezTo>
                  <a:pt x="3021" y="6505"/>
                  <a:pt x="1292" y="7027"/>
                  <a:pt x="851" y="7261"/>
                </a:cubicBezTo>
                <a:cubicBezTo>
                  <a:pt x="-807" y="8139"/>
                  <a:pt x="63" y="10029"/>
                  <a:pt x="2538" y="10927"/>
                </a:cubicBezTo>
                <a:cubicBezTo>
                  <a:pt x="4698" y="11711"/>
                  <a:pt x="5100" y="12316"/>
                  <a:pt x="5348" y="15152"/>
                </a:cubicBezTo>
                <a:cubicBezTo>
                  <a:pt x="5508" y="16973"/>
                  <a:pt x="5897" y="18621"/>
                  <a:pt x="6211" y="18814"/>
                </a:cubicBezTo>
                <a:cubicBezTo>
                  <a:pt x="6524" y="19007"/>
                  <a:pt x="5962" y="19509"/>
                  <a:pt x="4963" y="19929"/>
                </a:cubicBezTo>
                <a:cubicBezTo>
                  <a:pt x="3119" y="20704"/>
                  <a:pt x="4331" y="21507"/>
                  <a:pt x="6555" y="20984"/>
                </a:cubicBezTo>
                <a:cubicBezTo>
                  <a:pt x="7151" y="20844"/>
                  <a:pt x="8505" y="20921"/>
                  <a:pt x="9560" y="21155"/>
                </a:cubicBezTo>
                <a:cubicBezTo>
                  <a:pt x="10616" y="21389"/>
                  <a:pt x="11542" y="21586"/>
                  <a:pt x="11618" y="21593"/>
                </a:cubicBezTo>
                <a:cubicBezTo>
                  <a:pt x="11695" y="21600"/>
                  <a:pt x="13534" y="21323"/>
                  <a:pt x="15709" y="20977"/>
                </a:cubicBezTo>
                <a:cubicBezTo>
                  <a:pt x="20420" y="20228"/>
                  <a:pt x="20793" y="19633"/>
                  <a:pt x="16663" y="19452"/>
                </a:cubicBezTo>
                <a:cubicBezTo>
                  <a:pt x="13900" y="19331"/>
                  <a:pt x="13633" y="19159"/>
                  <a:pt x="13321" y="17289"/>
                </a:cubicBezTo>
                <a:cubicBezTo>
                  <a:pt x="13134" y="16171"/>
                  <a:pt x="13502" y="15060"/>
                  <a:pt x="14139" y="14817"/>
                </a:cubicBezTo>
                <a:cubicBezTo>
                  <a:pt x="15811" y="14181"/>
                  <a:pt x="15564" y="12650"/>
                  <a:pt x="13691" y="12059"/>
                </a:cubicBezTo>
                <a:cubicBezTo>
                  <a:pt x="12275" y="11611"/>
                  <a:pt x="12276" y="11407"/>
                  <a:pt x="13713" y="10350"/>
                </a:cubicBezTo>
                <a:cubicBezTo>
                  <a:pt x="15836" y="8787"/>
                  <a:pt x="14793" y="7279"/>
                  <a:pt x="10848" y="6210"/>
                </a:cubicBezTo>
                <a:cubicBezTo>
                  <a:pt x="9342" y="5802"/>
                  <a:pt x="8536" y="5595"/>
                  <a:pt x="7740" y="558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4" name="تمرين"/>
          <p:cNvSpPr txBox="1"/>
          <p:nvPr>
            <p:ph type="ctrTitle"/>
          </p:nvPr>
        </p:nvSpPr>
        <p:spPr>
          <a:xfrm rot="5400000">
            <a:off x="6346450" y="23345"/>
            <a:ext cx="14405759" cy="3348429"/>
          </a:xfrm>
          <a:prstGeom prst="rect">
            <a:avLst/>
          </a:prstGeom>
        </p:spPr>
        <p:txBody>
          <a:bodyPr/>
          <a:lstStyle>
            <a:lvl1pPr>
              <a:defRPr spc="-300" sz="15000"/>
            </a:lvl1pPr>
          </a:lstStyle>
          <a:p>
            <a:pPr rtl="0">
              <a:defRPr/>
            </a:pPr>
            <a:r>
              <a:t>تمرين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ابحث عن الخطأ ❌"/>
          <p:cNvSpPr txBox="1"/>
          <p:nvPr/>
        </p:nvSpPr>
        <p:spPr>
          <a:xfrm>
            <a:off x="-5095698" y="-423652"/>
            <a:ext cx="23882397" cy="478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r">
              <a:lnSpc>
                <a:spcPct val="80000"/>
              </a:lnSpc>
              <a:defRPr b="1" spc="-300" sz="150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ابحث عن الخطأ ❌</a:t>
            </a:r>
          </a:p>
        </p:txBody>
      </p:sp>
      <p:sp>
        <p:nvSpPr>
          <p:cNvPr id="237" name="التعب من نوع البلاء القلبي"/>
          <p:cNvSpPr/>
          <p:nvPr/>
        </p:nvSpPr>
        <p:spPr>
          <a:xfrm>
            <a:off x="2600014" y="6697574"/>
            <a:ext cx="8490973" cy="6162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B1DD8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التعب من نوع البلاء القلبي</a:t>
            </a:r>
          </a:p>
        </p:txBody>
      </p:sp>
      <p:sp>
        <p:nvSpPr>
          <p:cNvPr id="238" name="المرض من نوع البلاء الجسدي"/>
          <p:cNvSpPr/>
          <p:nvPr/>
        </p:nvSpPr>
        <p:spPr>
          <a:xfrm>
            <a:off x="12119032" y="6697574"/>
            <a:ext cx="8490973" cy="6162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EB43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المرض من نوع البلاء الجسدي</a:t>
            </a:r>
          </a:p>
        </p:txBody>
      </p:sp>
      <p:sp>
        <p:nvSpPr>
          <p:cNvPr id="239" name="الحزن من نوع البلاء القلبي"/>
          <p:cNvSpPr/>
          <p:nvPr/>
        </p:nvSpPr>
        <p:spPr>
          <a:xfrm>
            <a:off x="7493587" y="5710798"/>
            <a:ext cx="8490973" cy="660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21600"/>
                </a:move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solidFill>
            <a:srgbClr val="93E3F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الحزن من نوع البلاء القلبي</a:t>
            </a:r>
          </a:p>
        </p:txBody>
      </p:sp>
      <p:sp>
        <p:nvSpPr>
          <p:cNvPr id="240" name="علامة X للتزيين"/>
          <p:cNvSpPr/>
          <p:nvPr/>
        </p:nvSpPr>
        <p:spPr>
          <a:xfrm>
            <a:off x="6084211" y="11793133"/>
            <a:ext cx="1522579" cy="1799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ابحث عن الخطأ ❌"/>
          <p:cNvSpPr txBox="1"/>
          <p:nvPr/>
        </p:nvSpPr>
        <p:spPr>
          <a:xfrm>
            <a:off x="2425653" y="1854713"/>
            <a:ext cx="16031644" cy="2834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r">
              <a:lnSpc>
                <a:spcPct val="80000"/>
              </a:lnSpc>
              <a:defRPr b="1" spc="-300" sz="150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ابحث عن الخطأ ❌</a:t>
            </a:r>
          </a:p>
        </p:txBody>
      </p:sp>
      <p:sp>
        <p:nvSpPr>
          <p:cNvPr id="243" name="التعب من نوع البلاء الجسدي"/>
          <p:cNvSpPr/>
          <p:nvPr/>
        </p:nvSpPr>
        <p:spPr>
          <a:xfrm>
            <a:off x="2600014" y="6697574"/>
            <a:ext cx="8490973" cy="6162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B1DD8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التعب من نوع البلاء الجسدي</a:t>
            </a:r>
          </a:p>
        </p:txBody>
      </p:sp>
      <p:sp>
        <p:nvSpPr>
          <p:cNvPr id="244" name="المرض من نوع البلاء القلبي"/>
          <p:cNvSpPr/>
          <p:nvPr/>
        </p:nvSpPr>
        <p:spPr>
          <a:xfrm>
            <a:off x="12119032" y="6697574"/>
            <a:ext cx="8490973" cy="6162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EB43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المرض من نوع البلاء القلبي</a:t>
            </a:r>
          </a:p>
        </p:txBody>
      </p:sp>
      <p:sp>
        <p:nvSpPr>
          <p:cNvPr id="245" name="الحزن من نوع البلاء القلبي"/>
          <p:cNvSpPr/>
          <p:nvPr/>
        </p:nvSpPr>
        <p:spPr>
          <a:xfrm>
            <a:off x="7493587" y="5710798"/>
            <a:ext cx="8490973" cy="660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21600"/>
                </a:move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solidFill>
            <a:srgbClr val="93E3F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الحزن من نوع البلاء القلبي</a:t>
            </a:r>
          </a:p>
        </p:txBody>
      </p:sp>
      <p:sp>
        <p:nvSpPr>
          <p:cNvPr id="246" name="علامة X للتزيين"/>
          <p:cNvSpPr/>
          <p:nvPr/>
        </p:nvSpPr>
        <p:spPr>
          <a:xfrm>
            <a:off x="15769615" y="12056164"/>
            <a:ext cx="1369698" cy="1618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2829" y="0"/>
                </a:moveTo>
                <a:cubicBezTo>
                  <a:pt x="2990" y="5"/>
                  <a:pt x="3151" y="109"/>
                  <a:pt x="3418" y="314"/>
                </a:cubicBezTo>
                <a:cubicBezTo>
                  <a:pt x="6006" y="2289"/>
                  <a:pt x="8457" y="4381"/>
                  <a:pt x="10757" y="6600"/>
                </a:cubicBezTo>
                <a:cubicBezTo>
                  <a:pt x="10897" y="6735"/>
                  <a:pt x="11050" y="6862"/>
                  <a:pt x="11226" y="7020"/>
                </a:cubicBezTo>
                <a:cubicBezTo>
                  <a:pt x="11382" y="6832"/>
                  <a:pt x="11510" y="6685"/>
                  <a:pt x="11628" y="6533"/>
                </a:cubicBezTo>
                <a:cubicBezTo>
                  <a:pt x="12576" y="5315"/>
                  <a:pt x="13513" y="4091"/>
                  <a:pt x="14475" y="2882"/>
                </a:cubicBezTo>
                <a:cubicBezTo>
                  <a:pt x="14859" y="2399"/>
                  <a:pt x="15306" y="1951"/>
                  <a:pt x="15715" y="1483"/>
                </a:cubicBezTo>
                <a:cubicBezTo>
                  <a:pt x="15911" y="1260"/>
                  <a:pt x="16157" y="1254"/>
                  <a:pt x="16440" y="1314"/>
                </a:cubicBezTo>
                <a:cubicBezTo>
                  <a:pt x="16725" y="1375"/>
                  <a:pt x="16891" y="1540"/>
                  <a:pt x="16894" y="1770"/>
                </a:cubicBezTo>
                <a:cubicBezTo>
                  <a:pt x="16901" y="2129"/>
                  <a:pt x="17135" y="2291"/>
                  <a:pt x="17495" y="2389"/>
                </a:cubicBezTo>
                <a:cubicBezTo>
                  <a:pt x="17743" y="2232"/>
                  <a:pt x="17986" y="2079"/>
                  <a:pt x="18263" y="1904"/>
                </a:cubicBezTo>
                <a:cubicBezTo>
                  <a:pt x="18562" y="2176"/>
                  <a:pt x="18824" y="2427"/>
                  <a:pt x="19102" y="2665"/>
                </a:cubicBezTo>
                <a:cubicBezTo>
                  <a:pt x="19349" y="2876"/>
                  <a:pt x="19359" y="3090"/>
                  <a:pt x="19253" y="3371"/>
                </a:cubicBezTo>
                <a:cubicBezTo>
                  <a:pt x="18305" y="5877"/>
                  <a:pt x="17090" y="8283"/>
                  <a:pt x="15604" y="10593"/>
                </a:cubicBezTo>
                <a:cubicBezTo>
                  <a:pt x="15528" y="10712"/>
                  <a:pt x="15460" y="10835"/>
                  <a:pt x="15390" y="10951"/>
                </a:cubicBezTo>
                <a:cubicBezTo>
                  <a:pt x="17438" y="12991"/>
                  <a:pt x="19465" y="15012"/>
                  <a:pt x="21484" y="17024"/>
                </a:cubicBezTo>
                <a:cubicBezTo>
                  <a:pt x="21318" y="17359"/>
                  <a:pt x="21187" y="17644"/>
                  <a:pt x="21034" y="17921"/>
                </a:cubicBezTo>
                <a:cubicBezTo>
                  <a:pt x="20925" y="18117"/>
                  <a:pt x="20914" y="18299"/>
                  <a:pt x="21041" y="18491"/>
                </a:cubicBezTo>
                <a:cubicBezTo>
                  <a:pt x="21129" y="18625"/>
                  <a:pt x="21207" y="18763"/>
                  <a:pt x="21270" y="18906"/>
                </a:cubicBezTo>
                <a:cubicBezTo>
                  <a:pt x="21305" y="18986"/>
                  <a:pt x="21345" y="19096"/>
                  <a:pt x="21309" y="19164"/>
                </a:cubicBezTo>
                <a:cubicBezTo>
                  <a:pt x="21022" y="19717"/>
                  <a:pt x="20608" y="20186"/>
                  <a:pt x="20078" y="20550"/>
                </a:cubicBezTo>
                <a:cubicBezTo>
                  <a:pt x="19816" y="20457"/>
                  <a:pt x="19622" y="20370"/>
                  <a:pt x="19416" y="20319"/>
                </a:cubicBezTo>
                <a:cubicBezTo>
                  <a:pt x="19179" y="20259"/>
                  <a:pt x="18978" y="20384"/>
                  <a:pt x="19052" y="20567"/>
                </a:cubicBezTo>
                <a:cubicBezTo>
                  <a:pt x="19213" y="20967"/>
                  <a:pt x="18878" y="21165"/>
                  <a:pt x="18646" y="21403"/>
                </a:cubicBezTo>
                <a:cubicBezTo>
                  <a:pt x="18457" y="21596"/>
                  <a:pt x="18149" y="21593"/>
                  <a:pt x="17936" y="21414"/>
                </a:cubicBezTo>
                <a:cubicBezTo>
                  <a:pt x="17860" y="21350"/>
                  <a:pt x="17805" y="21268"/>
                  <a:pt x="17739" y="21195"/>
                </a:cubicBezTo>
                <a:cubicBezTo>
                  <a:pt x="16078" y="19353"/>
                  <a:pt x="14416" y="17510"/>
                  <a:pt x="12752" y="15669"/>
                </a:cubicBezTo>
                <a:cubicBezTo>
                  <a:pt x="12634" y="15538"/>
                  <a:pt x="12502" y="15417"/>
                  <a:pt x="12333" y="15248"/>
                </a:cubicBezTo>
                <a:cubicBezTo>
                  <a:pt x="12172" y="15457"/>
                  <a:pt x="12042" y="15618"/>
                  <a:pt x="11918" y="15782"/>
                </a:cubicBezTo>
                <a:cubicBezTo>
                  <a:pt x="10932" y="17091"/>
                  <a:pt x="9862" y="18348"/>
                  <a:pt x="8685" y="19538"/>
                </a:cubicBezTo>
                <a:cubicBezTo>
                  <a:pt x="8347" y="19880"/>
                  <a:pt x="8121" y="19913"/>
                  <a:pt x="7720" y="19639"/>
                </a:cubicBezTo>
                <a:cubicBezTo>
                  <a:pt x="7413" y="19429"/>
                  <a:pt x="7144" y="19181"/>
                  <a:pt x="6846" y="18942"/>
                </a:cubicBezTo>
                <a:cubicBezTo>
                  <a:pt x="6507" y="19118"/>
                  <a:pt x="6159" y="19299"/>
                  <a:pt x="5814" y="19479"/>
                </a:cubicBezTo>
                <a:cubicBezTo>
                  <a:pt x="5610" y="19336"/>
                  <a:pt x="5460" y="19228"/>
                  <a:pt x="5305" y="19123"/>
                </a:cubicBezTo>
                <a:cubicBezTo>
                  <a:pt x="5077" y="18969"/>
                  <a:pt x="4898" y="18817"/>
                  <a:pt x="4859" y="18532"/>
                </a:cubicBezTo>
                <a:cubicBezTo>
                  <a:pt x="4821" y="18245"/>
                  <a:pt x="4636" y="17980"/>
                  <a:pt x="4246" y="17893"/>
                </a:cubicBezTo>
                <a:cubicBezTo>
                  <a:pt x="3947" y="17826"/>
                  <a:pt x="3748" y="17646"/>
                  <a:pt x="3591" y="17435"/>
                </a:cubicBezTo>
                <a:cubicBezTo>
                  <a:pt x="3340" y="17098"/>
                  <a:pt x="3147" y="16737"/>
                  <a:pt x="3060" y="16377"/>
                </a:cubicBezTo>
                <a:cubicBezTo>
                  <a:pt x="4779" y="14528"/>
                  <a:pt x="6470" y="12708"/>
                  <a:pt x="8176" y="10873"/>
                </a:cubicBezTo>
                <a:cubicBezTo>
                  <a:pt x="7990" y="10665"/>
                  <a:pt x="7872" y="10530"/>
                  <a:pt x="7750" y="10397"/>
                </a:cubicBezTo>
                <a:cubicBezTo>
                  <a:pt x="5679" y="8137"/>
                  <a:pt x="3445" y="6000"/>
                  <a:pt x="1071" y="3968"/>
                </a:cubicBezTo>
                <a:cubicBezTo>
                  <a:pt x="781" y="3719"/>
                  <a:pt x="501" y="3471"/>
                  <a:pt x="294" y="3153"/>
                </a:cubicBezTo>
                <a:cubicBezTo>
                  <a:pt x="-101" y="2544"/>
                  <a:pt x="-116" y="2565"/>
                  <a:pt x="355" y="2026"/>
                </a:cubicBezTo>
                <a:cubicBezTo>
                  <a:pt x="529" y="1827"/>
                  <a:pt x="722" y="1776"/>
                  <a:pt x="997" y="1772"/>
                </a:cubicBezTo>
                <a:cubicBezTo>
                  <a:pt x="1523" y="1764"/>
                  <a:pt x="1764" y="1486"/>
                  <a:pt x="1678" y="1064"/>
                </a:cubicBezTo>
                <a:cubicBezTo>
                  <a:pt x="1659" y="971"/>
                  <a:pt x="1680" y="847"/>
                  <a:pt x="1741" y="773"/>
                </a:cubicBezTo>
                <a:cubicBezTo>
                  <a:pt x="1887" y="599"/>
                  <a:pt x="2050" y="429"/>
                  <a:pt x="2239" y="289"/>
                </a:cubicBezTo>
                <a:cubicBezTo>
                  <a:pt x="2506" y="92"/>
                  <a:pt x="2668" y="-4"/>
                  <a:pt x="2829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مستطيل"/>
          <p:cNvSpPr/>
          <p:nvPr/>
        </p:nvSpPr>
        <p:spPr>
          <a:xfrm>
            <a:off x="5054914" y="3734550"/>
            <a:ext cx="16487973" cy="6246900"/>
          </a:xfrm>
          <a:prstGeom prst="rect">
            <a:avLst/>
          </a:prstGeom>
          <a:solidFill>
            <a:srgbClr val="C491C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49" name="المثلث"/>
          <p:cNvSpPr/>
          <p:nvPr/>
        </p:nvSpPr>
        <p:spPr>
          <a:xfrm flipH="1" rot="19442195">
            <a:off x="2666606" y="10569468"/>
            <a:ext cx="2484480" cy="2484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DCEF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50" name="صـ ٨٦"/>
          <p:cNvSpPr txBox="1"/>
          <p:nvPr/>
        </p:nvSpPr>
        <p:spPr>
          <a:xfrm>
            <a:off x="-4916390" y="12191622"/>
            <a:ext cx="9432823" cy="699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825500">
              <a:defRPr b="1" sz="3600">
                <a:solidFill>
                  <a:srgbClr val="000000"/>
                </a:solidFill>
              </a:defRPr>
            </a:lvl1pPr>
          </a:lstStyle>
          <a:p>
            <a:pPr/>
            <a:r>
              <a:t>صـ ٨٦</a:t>
            </a:r>
          </a:p>
        </p:txBody>
      </p:sp>
      <p:pic>
        <p:nvPicPr>
          <p:cNvPr id="251" name="IMG_1085.png" descr="IMG_1085.png"/>
          <p:cNvPicPr>
            <a:picLocks noChangeAspect="1"/>
          </p:cNvPicPr>
          <p:nvPr/>
        </p:nvPicPr>
        <p:blipFill>
          <a:blip r:embed="rId3">
            <a:extLst/>
          </a:blip>
          <a:srcRect l="7649" t="58212" r="10962" b="27777"/>
          <a:stretch>
            <a:fillRect/>
          </a:stretch>
        </p:blipFill>
        <p:spPr>
          <a:xfrm>
            <a:off x="3554610" y="4207843"/>
            <a:ext cx="17274598" cy="6438820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المرض.                الحوت…"/>
          <p:cNvSpPr txBox="1"/>
          <p:nvPr>
            <p:ph type="ctrTitle"/>
          </p:nvPr>
        </p:nvSpPr>
        <p:spPr>
          <a:xfrm>
            <a:off x="-671631" y="5128643"/>
            <a:ext cx="22787638" cy="5518101"/>
          </a:xfrm>
          <a:prstGeom prst="rect">
            <a:avLst/>
          </a:prstGeom>
        </p:spPr>
        <p:txBody>
          <a:bodyPr/>
          <a:lstStyle/>
          <a:p>
            <a:pPr algn="ctr" rtl="0">
              <a:defRPr spc="-117" sz="5900"/>
            </a:pPr>
            <a:r>
              <a:t>المرض.                الحوت</a:t>
            </a:r>
          </a:p>
          <a:p>
            <a:pPr algn="ctr" rtl="0">
              <a:defRPr spc="-117" sz="5900"/>
            </a:pPr>
          </a:p>
          <a:p>
            <a:pPr algn="ctr" rtl="0">
              <a:defRPr spc="-117" sz="5900"/>
            </a:pPr>
            <a:r>
              <a:t>ألقاه قومه في النار.    اتهمه قومه بالكذب  </a:t>
            </a:r>
          </a:p>
          <a:p>
            <a:pPr algn="ctr" rtl="0">
              <a:defRPr spc="-117" sz="5900"/>
            </a:pPr>
            <a:r>
              <a:t>                    والجنون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مستطيل"/>
          <p:cNvSpPr/>
          <p:nvPr/>
        </p:nvSpPr>
        <p:spPr>
          <a:xfrm>
            <a:off x="3244181" y="2991303"/>
            <a:ext cx="17367630" cy="2462494"/>
          </a:xfrm>
          <a:prstGeom prst="rect">
            <a:avLst/>
          </a:prstGeom>
          <a:solidFill>
            <a:srgbClr val="E3C1D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55" name="أحوال الناس أمام البلاء"/>
          <p:cNvSpPr txBox="1"/>
          <p:nvPr>
            <p:ph type="ctrTitle"/>
          </p:nvPr>
        </p:nvSpPr>
        <p:spPr>
          <a:xfrm>
            <a:off x="-1944532" y="983148"/>
            <a:ext cx="22502137" cy="4507126"/>
          </a:xfrm>
          <a:prstGeom prst="rect">
            <a:avLst/>
          </a:prstGeom>
        </p:spPr>
        <p:txBody>
          <a:bodyPr/>
          <a:lstStyle>
            <a:lvl1pPr>
              <a:defRPr spc="-300" sz="15000"/>
            </a:lvl1pPr>
          </a:lstStyle>
          <a:p>
            <a:pPr rtl="0">
              <a:defRPr/>
            </a:pPr>
            <a:r>
              <a:t>أحوال الناس أمام البلاء</a:t>
            </a:r>
          </a:p>
        </p:txBody>
      </p:sp>
      <p:pic>
        <p:nvPicPr>
          <p:cNvPr id="256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86752" y="7970180"/>
            <a:ext cx="5405343" cy="5204754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سهم ٧"/>
          <p:cNvSpPr/>
          <p:nvPr/>
        </p:nvSpPr>
        <p:spPr>
          <a:xfrm>
            <a:off x="5734367" y="7396214"/>
            <a:ext cx="2465803" cy="3155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367" y="0"/>
                </a:moveTo>
                <a:lnTo>
                  <a:pt x="0" y="7818"/>
                </a:lnTo>
                <a:lnTo>
                  <a:pt x="4127" y="7818"/>
                </a:lnTo>
                <a:cubicBezTo>
                  <a:pt x="4127" y="7860"/>
                  <a:pt x="4125" y="7904"/>
                  <a:pt x="4125" y="7946"/>
                </a:cubicBezTo>
                <a:cubicBezTo>
                  <a:pt x="4125" y="15487"/>
                  <a:pt x="11948" y="21600"/>
                  <a:pt x="21598" y="21600"/>
                </a:cubicBezTo>
                <a:cubicBezTo>
                  <a:pt x="21598" y="21600"/>
                  <a:pt x="21600" y="21600"/>
                  <a:pt x="21600" y="21600"/>
                </a:cubicBezTo>
                <a:lnTo>
                  <a:pt x="21600" y="16556"/>
                </a:lnTo>
                <a:cubicBezTo>
                  <a:pt x="21600" y="16556"/>
                  <a:pt x="21598" y="16556"/>
                  <a:pt x="21598" y="16556"/>
                </a:cubicBezTo>
                <a:cubicBezTo>
                  <a:pt x="15512" y="16556"/>
                  <a:pt x="10578" y="12702"/>
                  <a:pt x="10578" y="7946"/>
                </a:cubicBezTo>
                <a:cubicBezTo>
                  <a:pt x="10578" y="7903"/>
                  <a:pt x="10582" y="7860"/>
                  <a:pt x="10582" y="7818"/>
                </a:cubicBezTo>
                <a:lnTo>
                  <a:pt x="14736" y="7818"/>
                </a:lnTo>
                <a:lnTo>
                  <a:pt x="7367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58" name="سهم ٧"/>
          <p:cNvSpPr/>
          <p:nvPr/>
        </p:nvSpPr>
        <p:spPr>
          <a:xfrm>
            <a:off x="5779181" y="10637143"/>
            <a:ext cx="2376175" cy="30407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367" y="21600"/>
                </a:moveTo>
                <a:lnTo>
                  <a:pt x="0" y="13782"/>
                </a:lnTo>
                <a:lnTo>
                  <a:pt x="4127" y="13782"/>
                </a:lnTo>
                <a:cubicBezTo>
                  <a:pt x="4127" y="13740"/>
                  <a:pt x="4125" y="13696"/>
                  <a:pt x="4125" y="13654"/>
                </a:cubicBezTo>
                <a:cubicBezTo>
                  <a:pt x="4125" y="6113"/>
                  <a:pt x="11948" y="0"/>
                  <a:pt x="21598" y="0"/>
                </a:cubicBezTo>
                <a:cubicBezTo>
                  <a:pt x="21598" y="0"/>
                  <a:pt x="21600" y="0"/>
                  <a:pt x="21600" y="0"/>
                </a:cubicBezTo>
                <a:lnTo>
                  <a:pt x="21600" y="5044"/>
                </a:lnTo>
                <a:cubicBezTo>
                  <a:pt x="21600" y="5044"/>
                  <a:pt x="21598" y="5044"/>
                  <a:pt x="21598" y="5044"/>
                </a:cubicBezTo>
                <a:cubicBezTo>
                  <a:pt x="15512" y="5044"/>
                  <a:pt x="10578" y="8898"/>
                  <a:pt x="10578" y="13654"/>
                </a:cubicBezTo>
                <a:cubicBezTo>
                  <a:pt x="10578" y="13697"/>
                  <a:pt x="10582" y="13740"/>
                  <a:pt x="10582" y="13782"/>
                </a:cubicBezTo>
                <a:lnTo>
                  <a:pt x="14736" y="13782"/>
                </a:lnTo>
                <a:lnTo>
                  <a:pt x="7367" y="216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59" name="مستطيل"/>
          <p:cNvSpPr/>
          <p:nvPr/>
        </p:nvSpPr>
        <p:spPr>
          <a:xfrm>
            <a:off x="7892698" y="9806456"/>
            <a:ext cx="6229097" cy="15322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60" name="خط"/>
          <p:cNvSpPr/>
          <p:nvPr/>
        </p:nvSpPr>
        <p:spPr>
          <a:xfrm>
            <a:off x="7910794" y="11188733"/>
            <a:ext cx="6192904" cy="1"/>
          </a:xfrm>
          <a:prstGeom prst="line">
            <a:avLst/>
          </a:prstGeom>
          <a:ln w="139700">
            <a:solidFill>
              <a:srgbClr val="D5D5D5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1" name="خط"/>
          <p:cNvSpPr/>
          <p:nvPr/>
        </p:nvSpPr>
        <p:spPr>
          <a:xfrm>
            <a:off x="7910794" y="9975936"/>
            <a:ext cx="6192904" cy="1"/>
          </a:xfrm>
          <a:prstGeom prst="line">
            <a:avLst/>
          </a:prstGeom>
          <a:ln w="139700">
            <a:solidFill>
              <a:srgbClr val="D5D5D5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2" name="خط"/>
          <p:cNvSpPr/>
          <p:nvPr/>
        </p:nvSpPr>
        <p:spPr>
          <a:xfrm>
            <a:off x="7910794" y="10582334"/>
            <a:ext cx="6192904" cy="1"/>
          </a:xfrm>
          <a:prstGeom prst="line">
            <a:avLst/>
          </a:prstGeom>
          <a:ln w="139700">
            <a:solidFill>
              <a:srgbClr val="D5D5D5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مستطيل"/>
          <p:cNvSpPr/>
          <p:nvPr/>
        </p:nvSpPr>
        <p:spPr>
          <a:xfrm>
            <a:off x="4729319" y="2719579"/>
            <a:ext cx="14050821" cy="1571411"/>
          </a:xfrm>
          <a:prstGeom prst="rect">
            <a:avLst/>
          </a:prstGeom>
          <a:solidFill>
            <a:srgbClr val="E3C1D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65" name="أحوال الناس أمام البلاء"/>
          <p:cNvSpPr txBox="1"/>
          <p:nvPr>
            <p:ph type="ctrTitle"/>
          </p:nvPr>
        </p:nvSpPr>
        <p:spPr>
          <a:xfrm>
            <a:off x="-4508149" y="-180762"/>
            <a:ext cx="22787638" cy="4564312"/>
          </a:xfrm>
          <a:prstGeom prst="rect">
            <a:avLst/>
          </a:prstGeom>
        </p:spPr>
        <p:txBody>
          <a:bodyPr/>
          <a:lstStyle>
            <a:lvl1pPr>
              <a:defRPr spc="-226" sz="11300"/>
            </a:lvl1pPr>
          </a:lstStyle>
          <a:p>
            <a:pPr rtl="0">
              <a:defRPr/>
            </a:pPr>
            <a:r>
              <a:t>أحوال الناس أمام البلاء</a:t>
            </a:r>
          </a:p>
        </p:txBody>
      </p:sp>
      <p:pic>
        <p:nvPicPr>
          <p:cNvPr id="266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05435" y="5216529"/>
            <a:ext cx="3409464" cy="3282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92791" y="5150560"/>
            <a:ext cx="3546488" cy="3414880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يسخط وييأس من أمر الله تعالى"/>
          <p:cNvSpPr/>
          <p:nvPr/>
        </p:nvSpPr>
        <p:spPr>
          <a:xfrm>
            <a:off x="13749715" y="8494755"/>
            <a:ext cx="5320904" cy="4987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96" y="0"/>
                </a:moveTo>
                <a:lnTo>
                  <a:pt x="9298" y="4561"/>
                </a:lnTo>
                <a:lnTo>
                  <a:pt x="532" y="4561"/>
                </a:lnTo>
                <a:cubicBezTo>
                  <a:pt x="238" y="4561"/>
                  <a:pt x="0" y="4815"/>
                  <a:pt x="0" y="5128"/>
                </a:cubicBezTo>
                <a:lnTo>
                  <a:pt x="0" y="21033"/>
                </a:lnTo>
                <a:cubicBezTo>
                  <a:pt x="0" y="21347"/>
                  <a:pt x="238" y="21600"/>
                  <a:pt x="532" y="21600"/>
                </a:cubicBezTo>
                <a:lnTo>
                  <a:pt x="21067" y="21600"/>
                </a:lnTo>
                <a:cubicBezTo>
                  <a:pt x="21361" y="21600"/>
                  <a:pt x="21600" y="21347"/>
                  <a:pt x="21600" y="21033"/>
                </a:cubicBezTo>
                <a:lnTo>
                  <a:pt x="21600" y="5128"/>
                </a:lnTo>
                <a:cubicBezTo>
                  <a:pt x="21600" y="4815"/>
                  <a:pt x="21361" y="4561"/>
                  <a:pt x="21067" y="4561"/>
                </a:cubicBezTo>
                <a:lnTo>
                  <a:pt x="12492" y="4561"/>
                </a:lnTo>
                <a:lnTo>
                  <a:pt x="10896" y="0"/>
                </a:lnTo>
                <a:close/>
              </a:path>
            </a:pathLst>
          </a:custGeom>
          <a:solidFill>
            <a:srgbClr val="E36C7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يسخط وييأس من أمر الله تعالى</a:t>
            </a:r>
          </a:p>
        </p:txBody>
      </p:sp>
      <p:sp>
        <p:nvSpPr>
          <p:cNvPr id="269" name="يصبر ويحتسب الأجر"/>
          <p:cNvSpPr/>
          <p:nvPr/>
        </p:nvSpPr>
        <p:spPr>
          <a:xfrm>
            <a:off x="5005583" y="8494755"/>
            <a:ext cx="5320904" cy="4987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96" y="0"/>
                </a:moveTo>
                <a:lnTo>
                  <a:pt x="9298" y="4561"/>
                </a:lnTo>
                <a:lnTo>
                  <a:pt x="532" y="4561"/>
                </a:lnTo>
                <a:cubicBezTo>
                  <a:pt x="238" y="4561"/>
                  <a:pt x="0" y="4815"/>
                  <a:pt x="0" y="5128"/>
                </a:cubicBezTo>
                <a:lnTo>
                  <a:pt x="0" y="21033"/>
                </a:lnTo>
                <a:cubicBezTo>
                  <a:pt x="0" y="21347"/>
                  <a:pt x="238" y="21600"/>
                  <a:pt x="532" y="21600"/>
                </a:cubicBezTo>
                <a:lnTo>
                  <a:pt x="21067" y="21600"/>
                </a:lnTo>
                <a:cubicBezTo>
                  <a:pt x="21361" y="21600"/>
                  <a:pt x="21600" y="21347"/>
                  <a:pt x="21600" y="21033"/>
                </a:cubicBezTo>
                <a:lnTo>
                  <a:pt x="21600" y="5128"/>
                </a:lnTo>
                <a:cubicBezTo>
                  <a:pt x="21600" y="4815"/>
                  <a:pt x="21361" y="4561"/>
                  <a:pt x="21067" y="4561"/>
                </a:cubicBezTo>
                <a:lnTo>
                  <a:pt x="12492" y="4561"/>
                </a:lnTo>
                <a:lnTo>
                  <a:pt x="10896" y="0"/>
                </a:lnTo>
                <a:close/>
              </a:path>
            </a:pathLst>
          </a:custGeom>
          <a:solidFill>
            <a:srgbClr val="C3D59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7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يصبر ويحتسب الأجر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2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9" grpId="2"/>
      <p:bldP build="whole" bldLvl="1" animBg="1" rev="0" advAuto="0" spid="26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كتاب مفتوح"/>
          <p:cNvSpPr/>
          <p:nvPr/>
        </p:nvSpPr>
        <p:spPr>
          <a:xfrm>
            <a:off x="5421004" y="1648527"/>
            <a:ext cx="12152010" cy="11251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974" y="0"/>
                </a:moveTo>
                <a:lnTo>
                  <a:pt x="12381" y="2366"/>
                </a:lnTo>
                <a:lnTo>
                  <a:pt x="12373" y="2368"/>
                </a:lnTo>
                <a:cubicBezTo>
                  <a:pt x="11868" y="2611"/>
                  <a:pt x="11498" y="3043"/>
                  <a:pt x="11272" y="3649"/>
                </a:cubicBezTo>
                <a:cubicBezTo>
                  <a:pt x="11070" y="4192"/>
                  <a:pt x="11055" y="4701"/>
                  <a:pt x="11055" y="4845"/>
                </a:cubicBezTo>
                <a:lnTo>
                  <a:pt x="11055" y="5127"/>
                </a:lnTo>
                <a:lnTo>
                  <a:pt x="20346" y="1249"/>
                </a:lnTo>
                <a:lnTo>
                  <a:pt x="19907" y="1017"/>
                </a:lnTo>
                <a:lnTo>
                  <a:pt x="11770" y="4414"/>
                </a:lnTo>
                <a:cubicBezTo>
                  <a:pt x="12018" y="4052"/>
                  <a:pt x="12419" y="3735"/>
                  <a:pt x="12972" y="3468"/>
                </a:cubicBezTo>
                <a:lnTo>
                  <a:pt x="19369" y="735"/>
                </a:lnTo>
                <a:lnTo>
                  <a:pt x="18934" y="505"/>
                </a:lnTo>
                <a:lnTo>
                  <a:pt x="12837" y="3109"/>
                </a:lnTo>
                <a:lnTo>
                  <a:pt x="12830" y="3113"/>
                </a:lnTo>
                <a:cubicBezTo>
                  <a:pt x="12227" y="3403"/>
                  <a:pt x="11780" y="3756"/>
                  <a:pt x="11494" y="4167"/>
                </a:cubicBezTo>
                <a:cubicBezTo>
                  <a:pt x="11607" y="3668"/>
                  <a:pt x="11876" y="3033"/>
                  <a:pt x="12514" y="2723"/>
                </a:cubicBezTo>
                <a:lnTo>
                  <a:pt x="18411" y="230"/>
                </a:lnTo>
                <a:lnTo>
                  <a:pt x="17974" y="0"/>
                </a:lnTo>
                <a:close/>
                <a:moveTo>
                  <a:pt x="3633" y="2"/>
                </a:moveTo>
                <a:lnTo>
                  <a:pt x="3194" y="231"/>
                </a:lnTo>
                <a:lnTo>
                  <a:pt x="9084" y="2723"/>
                </a:lnTo>
                <a:cubicBezTo>
                  <a:pt x="9723" y="3033"/>
                  <a:pt x="9992" y="3668"/>
                  <a:pt x="10105" y="4167"/>
                </a:cubicBezTo>
                <a:cubicBezTo>
                  <a:pt x="9819" y="3756"/>
                  <a:pt x="9371" y="3403"/>
                  <a:pt x="8768" y="3113"/>
                </a:cubicBezTo>
                <a:lnTo>
                  <a:pt x="2670" y="507"/>
                </a:lnTo>
                <a:lnTo>
                  <a:pt x="2233" y="736"/>
                </a:lnTo>
                <a:lnTo>
                  <a:pt x="8627" y="3468"/>
                </a:lnTo>
                <a:cubicBezTo>
                  <a:pt x="9179" y="3735"/>
                  <a:pt x="9581" y="4051"/>
                  <a:pt x="9828" y="4414"/>
                </a:cubicBezTo>
                <a:lnTo>
                  <a:pt x="1694" y="1019"/>
                </a:lnTo>
                <a:lnTo>
                  <a:pt x="1254" y="1250"/>
                </a:lnTo>
                <a:lnTo>
                  <a:pt x="10544" y="5127"/>
                </a:lnTo>
                <a:lnTo>
                  <a:pt x="10544" y="4845"/>
                </a:lnTo>
                <a:cubicBezTo>
                  <a:pt x="10544" y="4701"/>
                  <a:pt x="10528" y="4192"/>
                  <a:pt x="10326" y="3649"/>
                </a:cubicBezTo>
                <a:cubicBezTo>
                  <a:pt x="10100" y="3043"/>
                  <a:pt x="9730" y="2611"/>
                  <a:pt x="9226" y="2368"/>
                </a:cubicBezTo>
                <a:lnTo>
                  <a:pt x="3633" y="2"/>
                </a:lnTo>
                <a:close/>
                <a:moveTo>
                  <a:pt x="0" y="1735"/>
                </a:moveTo>
                <a:lnTo>
                  <a:pt x="0" y="17289"/>
                </a:lnTo>
                <a:lnTo>
                  <a:pt x="8756" y="20993"/>
                </a:lnTo>
                <a:lnTo>
                  <a:pt x="8756" y="5441"/>
                </a:lnTo>
                <a:lnTo>
                  <a:pt x="0" y="1735"/>
                </a:lnTo>
                <a:close/>
                <a:moveTo>
                  <a:pt x="21600" y="1735"/>
                </a:moveTo>
                <a:lnTo>
                  <a:pt x="12844" y="5441"/>
                </a:lnTo>
                <a:lnTo>
                  <a:pt x="12844" y="20993"/>
                </a:lnTo>
                <a:lnTo>
                  <a:pt x="21600" y="17289"/>
                </a:lnTo>
                <a:lnTo>
                  <a:pt x="21600" y="1735"/>
                </a:lnTo>
                <a:close/>
                <a:moveTo>
                  <a:pt x="9325" y="5827"/>
                </a:moveTo>
                <a:lnTo>
                  <a:pt x="9325" y="21600"/>
                </a:lnTo>
                <a:lnTo>
                  <a:pt x="12275" y="21600"/>
                </a:lnTo>
                <a:lnTo>
                  <a:pt x="12275" y="5827"/>
                </a:lnTo>
                <a:lnTo>
                  <a:pt x="9325" y="5827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72" name="قصة        النبي…"/>
          <p:cNvSpPr txBox="1"/>
          <p:nvPr>
            <p:ph type="ctrTitle"/>
          </p:nvPr>
        </p:nvSpPr>
        <p:spPr>
          <a:xfrm>
            <a:off x="-3930752" y="506001"/>
            <a:ext cx="21067938" cy="9379070"/>
          </a:xfrm>
          <a:prstGeom prst="rect">
            <a:avLst/>
          </a:prstGeom>
        </p:spPr>
        <p:txBody>
          <a:bodyPr/>
          <a:lstStyle/>
          <a:p>
            <a:pPr rtl="0">
              <a:defRPr spc="-300" sz="15000"/>
            </a:pPr>
            <a:r>
              <a:t>قصة        النبي</a:t>
            </a:r>
          </a:p>
          <a:p>
            <a:pPr rtl="0">
              <a:defRPr spc="-300" sz="15000"/>
            </a:pPr>
            <a:r>
              <a:t> صبر       أيوب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مستطيل"/>
          <p:cNvSpPr/>
          <p:nvPr/>
        </p:nvSpPr>
        <p:spPr>
          <a:xfrm>
            <a:off x="3733748" y="4941015"/>
            <a:ext cx="16695600" cy="4981068"/>
          </a:xfrm>
          <a:prstGeom prst="rect">
            <a:avLst/>
          </a:prstGeom>
          <a:solidFill>
            <a:srgbClr val="7DCEF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75" name="الخطوات التي يتبعها المسلم أمام البلاء"/>
          <p:cNvSpPr txBox="1"/>
          <p:nvPr>
            <p:ph type="ctrTitle"/>
          </p:nvPr>
        </p:nvSpPr>
        <p:spPr>
          <a:xfrm>
            <a:off x="3669449" y="4332566"/>
            <a:ext cx="17045102" cy="5455395"/>
          </a:xfrm>
          <a:prstGeom prst="rect">
            <a:avLst/>
          </a:prstGeom>
        </p:spPr>
        <p:txBody>
          <a:bodyPr/>
          <a:lstStyle>
            <a:lvl1pPr algn="ctr">
              <a:defRPr spc="-300" sz="15000"/>
            </a:lvl1pPr>
          </a:lstStyle>
          <a:p>
            <a:pPr rtl="0">
              <a:defRPr/>
            </a:pPr>
            <a:r>
              <a:t>الخطوات التي يتبعها المسلم أمام البلاء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المثلث"/>
          <p:cNvSpPr/>
          <p:nvPr/>
        </p:nvSpPr>
        <p:spPr>
          <a:xfrm flipH="1" rot="19442195">
            <a:off x="16491170" y="2424408"/>
            <a:ext cx="3488180" cy="48717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solidFill>
            <a:srgbClr val="BEC7D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54" name="مستطيل"/>
          <p:cNvSpPr/>
          <p:nvPr/>
        </p:nvSpPr>
        <p:spPr>
          <a:xfrm>
            <a:off x="5614923" y="4491228"/>
            <a:ext cx="13576810" cy="3644443"/>
          </a:xfrm>
          <a:prstGeom prst="rect">
            <a:avLst/>
          </a:prstGeom>
          <a:solidFill>
            <a:srgbClr val="7DCEF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55" name="تكفير الذنوب"/>
          <p:cNvSpPr txBox="1"/>
          <p:nvPr>
            <p:ph type="ctrTitle"/>
          </p:nvPr>
        </p:nvSpPr>
        <p:spPr>
          <a:xfrm>
            <a:off x="-6191306" y="3086544"/>
            <a:ext cx="22787638" cy="4564311"/>
          </a:xfrm>
          <a:prstGeom prst="rect">
            <a:avLst/>
          </a:prstGeom>
        </p:spPr>
        <p:txBody>
          <a:bodyPr/>
          <a:lstStyle>
            <a:lvl1pPr>
              <a:defRPr spc="-300" sz="15000"/>
            </a:lvl1pPr>
          </a:lstStyle>
          <a:p>
            <a:pPr rtl="0">
              <a:defRPr/>
            </a:pPr>
            <a:r>
              <a:t>تكفير الذنوب</a:t>
            </a:r>
          </a:p>
        </p:txBody>
      </p:sp>
      <p:sp>
        <p:nvSpPr>
          <p:cNvPr id="156" name="المثلث"/>
          <p:cNvSpPr/>
          <p:nvPr/>
        </p:nvSpPr>
        <p:spPr>
          <a:xfrm flipH="1" rot="19442195">
            <a:off x="17601229" y="3790041"/>
            <a:ext cx="3520388" cy="3835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EAAD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57" name="عنوان الدرس"/>
          <p:cNvSpPr txBox="1"/>
          <p:nvPr/>
        </p:nvSpPr>
        <p:spPr>
          <a:xfrm>
            <a:off x="5018947" y="2804956"/>
            <a:ext cx="13524656" cy="1549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عنوان الدرس</a:t>
            </a:r>
          </a:p>
        </p:txBody>
      </p:sp>
      <p:sp>
        <p:nvSpPr>
          <p:cNvPr id="158" name="الذنوب"/>
          <p:cNvSpPr txBox="1"/>
          <p:nvPr/>
        </p:nvSpPr>
        <p:spPr>
          <a:xfrm>
            <a:off x="3550099" y="10263261"/>
            <a:ext cx="5769353" cy="1958773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defTabSz="2194505">
              <a:lnSpc>
                <a:spcPct val="80000"/>
              </a:lnSpc>
              <a:defRPr b="1" spc="-230" sz="1152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الذنوب</a:t>
            </a:r>
          </a:p>
        </p:txBody>
      </p:sp>
      <p:sp>
        <p:nvSpPr>
          <p:cNvPr id="159" name="بيضاوي"/>
          <p:cNvSpPr/>
          <p:nvPr/>
        </p:nvSpPr>
        <p:spPr>
          <a:xfrm>
            <a:off x="11109274" y="8272502"/>
            <a:ext cx="7590315" cy="5148218"/>
          </a:xfrm>
          <a:prstGeom prst="ellipse">
            <a:avLst/>
          </a:prstGeom>
          <a:solidFill>
            <a:srgbClr val="F5F5F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160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78466" y="8032115"/>
            <a:ext cx="4522216" cy="45222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15549 -0.021447 -0.031098 -0.042894 -0.037264 -0.040511 C -0.043430 -0.038128 -0.036979 0.014298 -0.036970 0.014298 C -0.044745 0.005243 -0.052519 -0.003813 -0.064047 -0.009532 C -0.075575 -0.015251 -0.090856 -0.017634 -0.106137 -0.020017 C -0.103456 0.003336 -0.100775 0.026690 -0.101579 0.035745 C -0.102384 0.044800 -0.106673 0.039558 -0.110694 0.034077 C -0.114716 0.028596 -0.118469 0.022877 -0.118067 0.021924 C -0.117666 0.020972 -0.113110 0.024785 -0.109756 0.035983 C -0.106402 0.047183 -0.104205 0.065661 -0.110024 0.055524 C -0.115853 0.045371 -0.129391 0.005976 -0.138174 -0.007626 C -0.146857 -0.021073 -0.150492 -0.009575 -0.156270 0.003336 C -0.161968 0.016072 -0.169308 0.030945 -0.175840 0.031694 C -0.182941 0.032509 -0.188326 0.022353 -0.193802 0.014298 C -0.232570 -0.042726 -0.291401 -0.014652 -0.308895 0.069220" origin="layout" pathEditMode="relative">
                                      <p:cBhvr>
                                        <p:cTn id="6" dur="3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39914 0.003566 -0.079842 0.006574 -0.119782 0.009023 C -0.188110 0.013213 -0.256467 0.015768 -0.324834 0.016688" origin="layout" pathEditMode="relative">
                                      <p:cBhvr>
                                        <p:cTn id="9" dur="3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استنتج من الصور التالية الخطوات التي يتبعها المسلم أمام البلاء"/>
          <p:cNvSpPr/>
          <p:nvPr/>
        </p:nvSpPr>
        <p:spPr>
          <a:xfrm>
            <a:off x="2689364" y="986483"/>
            <a:ext cx="19847566" cy="1748184"/>
          </a:xfrm>
          <a:prstGeom prst="rect">
            <a:avLst/>
          </a:prstGeom>
          <a:solidFill>
            <a:srgbClr val="C490C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5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استنتج من الصور التالية الخطوات التي يتبعها المسلم أمام البلاء </a:t>
            </a:r>
          </a:p>
        </p:txBody>
      </p:sp>
      <p:pic>
        <p:nvPicPr>
          <p:cNvPr id="278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19886" y="2969061"/>
            <a:ext cx="4864912" cy="6356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0" t="0" r="0" b="8301"/>
          <a:stretch>
            <a:fillRect/>
          </a:stretch>
        </p:blipFill>
        <p:spPr>
          <a:xfrm>
            <a:off x="15021636" y="2655046"/>
            <a:ext cx="5968977" cy="5473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صورة" descr="صورة"/>
          <p:cNvPicPr>
            <a:picLocks noChangeAspect="1"/>
          </p:cNvPicPr>
          <p:nvPr/>
        </p:nvPicPr>
        <p:blipFill>
          <a:blip r:embed="rId5">
            <a:extLst/>
          </a:blip>
          <a:srcRect l="12840" t="18232" r="11539" b="14387"/>
          <a:stretch>
            <a:fillRect/>
          </a:stretch>
        </p:blipFill>
        <p:spPr>
          <a:xfrm>
            <a:off x="9058604" y="4977694"/>
            <a:ext cx="5475432" cy="3011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36" fill="norm" stroke="1" extrusionOk="0">
                <a:moveTo>
                  <a:pt x="9118" y="0"/>
                </a:moveTo>
                <a:lnTo>
                  <a:pt x="8892" y="500"/>
                </a:lnTo>
                <a:cubicBezTo>
                  <a:pt x="8583" y="1189"/>
                  <a:pt x="8602" y="1310"/>
                  <a:pt x="9121" y="1907"/>
                </a:cubicBezTo>
                <a:cubicBezTo>
                  <a:pt x="9621" y="2483"/>
                  <a:pt x="9774" y="2472"/>
                  <a:pt x="9488" y="1882"/>
                </a:cubicBezTo>
                <a:cubicBezTo>
                  <a:pt x="9387" y="1671"/>
                  <a:pt x="9328" y="1381"/>
                  <a:pt x="9357" y="1238"/>
                </a:cubicBezTo>
                <a:cubicBezTo>
                  <a:pt x="9386" y="1094"/>
                  <a:pt x="9343" y="758"/>
                  <a:pt x="9263" y="489"/>
                </a:cubicBezTo>
                <a:lnTo>
                  <a:pt x="9118" y="0"/>
                </a:lnTo>
                <a:close/>
                <a:moveTo>
                  <a:pt x="14065" y="93"/>
                </a:moveTo>
                <a:cubicBezTo>
                  <a:pt x="13967" y="89"/>
                  <a:pt x="13869" y="190"/>
                  <a:pt x="13824" y="398"/>
                </a:cubicBezTo>
                <a:cubicBezTo>
                  <a:pt x="13781" y="602"/>
                  <a:pt x="13815" y="674"/>
                  <a:pt x="13920" y="602"/>
                </a:cubicBezTo>
                <a:cubicBezTo>
                  <a:pt x="14009" y="540"/>
                  <a:pt x="14122" y="601"/>
                  <a:pt x="14168" y="737"/>
                </a:cubicBezTo>
                <a:cubicBezTo>
                  <a:pt x="14286" y="1080"/>
                  <a:pt x="14395" y="829"/>
                  <a:pt x="14308" y="418"/>
                </a:cubicBezTo>
                <a:cubicBezTo>
                  <a:pt x="14262" y="206"/>
                  <a:pt x="14164" y="97"/>
                  <a:pt x="14065" y="93"/>
                </a:cubicBezTo>
                <a:close/>
                <a:moveTo>
                  <a:pt x="10932" y="314"/>
                </a:moveTo>
                <a:cubicBezTo>
                  <a:pt x="10654" y="312"/>
                  <a:pt x="10567" y="423"/>
                  <a:pt x="10433" y="766"/>
                </a:cubicBezTo>
                <a:cubicBezTo>
                  <a:pt x="10234" y="1275"/>
                  <a:pt x="10236" y="1282"/>
                  <a:pt x="10663" y="1390"/>
                </a:cubicBezTo>
                <a:cubicBezTo>
                  <a:pt x="11188" y="1523"/>
                  <a:pt x="11243" y="1758"/>
                  <a:pt x="10844" y="2178"/>
                </a:cubicBezTo>
                <a:cubicBezTo>
                  <a:pt x="10534" y="2505"/>
                  <a:pt x="10629" y="2503"/>
                  <a:pt x="11294" y="2159"/>
                </a:cubicBezTo>
                <a:cubicBezTo>
                  <a:pt x="11583" y="2009"/>
                  <a:pt x="12126" y="799"/>
                  <a:pt x="12004" y="579"/>
                </a:cubicBezTo>
                <a:cubicBezTo>
                  <a:pt x="11964" y="506"/>
                  <a:pt x="11640" y="401"/>
                  <a:pt x="11283" y="348"/>
                </a:cubicBezTo>
                <a:cubicBezTo>
                  <a:pt x="11139" y="326"/>
                  <a:pt x="11024" y="314"/>
                  <a:pt x="10932" y="314"/>
                </a:cubicBezTo>
                <a:close/>
                <a:moveTo>
                  <a:pt x="18783" y="376"/>
                </a:moveTo>
                <a:cubicBezTo>
                  <a:pt x="18726" y="273"/>
                  <a:pt x="14011" y="3041"/>
                  <a:pt x="12536" y="4043"/>
                </a:cubicBezTo>
                <a:cubicBezTo>
                  <a:pt x="10475" y="5444"/>
                  <a:pt x="9679" y="6165"/>
                  <a:pt x="9526" y="6770"/>
                </a:cubicBezTo>
                <a:cubicBezTo>
                  <a:pt x="9450" y="7069"/>
                  <a:pt x="9431" y="7279"/>
                  <a:pt x="9482" y="7236"/>
                </a:cubicBezTo>
                <a:cubicBezTo>
                  <a:pt x="9533" y="7193"/>
                  <a:pt x="9955" y="6833"/>
                  <a:pt x="10420" y="6436"/>
                </a:cubicBezTo>
                <a:cubicBezTo>
                  <a:pt x="10886" y="6040"/>
                  <a:pt x="11386" y="5690"/>
                  <a:pt x="11532" y="5659"/>
                </a:cubicBezTo>
                <a:cubicBezTo>
                  <a:pt x="11678" y="5629"/>
                  <a:pt x="11867" y="5504"/>
                  <a:pt x="11954" y="5380"/>
                </a:cubicBezTo>
                <a:cubicBezTo>
                  <a:pt x="12180" y="5057"/>
                  <a:pt x="13719" y="4036"/>
                  <a:pt x="16162" y="2588"/>
                </a:cubicBezTo>
                <a:cubicBezTo>
                  <a:pt x="17944" y="1532"/>
                  <a:pt x="18953" y="682"/>
                  <a:pt x="18783" y="376"/>
                </a:cubicBezTo>
                <a:close/>
                <a:moveTo>
                  <a:pt x="12877" y="531"/>
                </a:moveTo>
                <a:cubicBezTo>
                  <a:pt x="12819" y="526"/>
                  <a:pt x="12767" y="593"/>
                  <a:pt x="12717" y="737"/>
                </a:cubicBezTo>
                <a:cubicBezTo>
                  <a:pt x="12676" y="858"/>
                  <a:pt x="12808" y="1211"/>
                  <a:pt x="13011" y="1520"/>
                </a:cubicBezTo>
                <a:cubicBezTo>
                  <a:pt x="13215" y="1829"/>
                  <a:pt x="13382" y="2245"/>
                  <a:pt x="13383" y="2444"/>
                </a:cubicBezTo>
                <a:cubicBezTo>
                  <a:pt x="13385" y="2757"/>
                  <a:pt x="13401" y="2764"/>
                  <a:pt x="13502" y="2481"/>
                </a:cubicBezTo>
                <a:cubicBezTo>
                  <a:pt x="13654" y="2058"/>
                  <a:pt x="13658" y="1545"/>
                  <a:pt x="13509" y="1712"/>
                </a:cubicBezTo>
                <a:cubicBezTo>
                  <a:pt x="13445" y="1783"/>
                  <a:pt x="13308" y="1542"/>
                  <a:pt x="13204" y="1178"/>
                </a:cubicBezTo>
                <a:cubicBezTo>
                  <a:pt x="13082" y="753"/>
                  <a:pt x="12973" y="539"/>
                  <a:pt x="12877" y="531"/>
                </a:cubicBezTo>
                <a:close/>
                <a:moveTo>
                  <a:pt x="8114" y="896"/>
                </a:moveTo>
                <a:cubicBezTo>
                  <a:pt x="8014" y="922"/>
                  <a:pt x="7874" y="1050"/>
                  <a:pt x="7715" y="1291"/>
                </a:cubicBezTo>
                <a:cubicBezTo>
                  <a:pt x="7419" y="1740"/>
                  <a:pt x="7295" y="1815"/>
                  <a:pt x="7168" y="1625"/>
                </a:cubicBezTo>
                <a:cubicBezTo>
                  <a:pt x="7041" y="1436"/>
                  <a:pt x="6987" y="1460"/>
                  <a:pt x="6930" y="1726"/>
                </a:cubicBezTo>
                <a:cubicBezTo>
                  <a:pt x="6883" y="1948"/>
                  <a:pt x="6773" y="2026"/>
                  <a:pt x="6630" y="1944"/>
                </a:cubicBezTo>
                <a:cubicBezTo>
                  <a:pt x="6506" y="1873"/>
                  <a:pt x="6344" y="1950"/>
                  <a:pt x="6269" y="2113"/>
                </a:cubicBezTo>
                <a:cubicBezTo>
                  <a:pt x="6158" y="2353"/>
                  <a:pt x="6201" y="2402"/>
                  <a:pt x="6494" y="2371"/>
                </a:cubicBezTo>
                <a:cubicBezTo>
                  <a:pt x="6693" y="2349"/>
                  <a:pt x="6891" y="2268"/>
                  <a:pt x="6935" y="2190"/>
                </a:cubicBezTo>
                <a:cubicBezTo>
                  <a:pt x="6978" y="2112"/>
                  <a:pt x="7079" y="2144"/>
                  <a:pt x="7158" y="2263"/>
                </a:cubicBezTo>
                <a:cubicBezTo>
                  <a:pt x="7361" y="2566"/>
                  <a:pt x="8035" y="2111"/>
                  <a:pt x="8198" y="1562"/>
                </a:cubicBezTo>
                <a:cubicBezTo>
                  <a:pt x="8338" y="1091"/>
                  <a:pt x="8280" y="851"/>
                  <a:pt x="8114" y="896"/>
                </a:cubicBezTo>
                <a:close/>
                <a:moveTo>
                  <a:pt x="15423" y="955"/>
                </a:moveTo>
                <a:cubicBezTo>
                  <a:pt x="15356" y="955"/>
                  <a:pt x="15336" y="1053"/>
                  <a:pt x="15377" y="1173"/>
                </a:cubicBezTo>
                <a:cubicBezTo>
                  <a:pt x="15418" y="1292"/>
                  <a:pt x="15506" y="1390"/>
                  <a:pt x="15573" y="1390"/>
                </a:cubicBezTo>
                <a:cubicBezTo>
                  <a:pt x="15639" y="1390"/>
                  <a:pt x="15659" y="1292"/>
                  <a:pt x="15618" y="1173"/>
                </a:cubicBezTo>
                <a:cubicBezTo>
                  <a:pt x="15577" y="1053"/>
                  <a:pt x="15489" y="955"/>
                  <a:pt x="15423" y="955"/>
                </a:cubicBezTo>
                <a:close/>
                <a:moveTo>
                  <a:pt x="20148" y="1173"/>
                </a:moveTo>
                <a:cubicBezTo>
                  <a:pt x="19963" y="1173"/>
                  <a:pt x="19954" y="2037"/>
                  <a:pt x="20109" y="5312"/>
                </a:cubicBezTo>
                <a:cubicBezTo>
                  <a:pt x="20197" y="7169"/>
                  <a:pt x="20305" y="10307"/>
                  <a:pt x="20350" y="12282"/>
                </a:cubicBezTo>
                <a:cubicBezTo>
                  <a:pt x="20397" y="14360"/>
                  <a:pt x="20471" y="15691"/>
                  <a:pt x="20525" y="15441"/>
                </a:cubicBezTo>
                <a:cubicBezTo>
                  <a:pt x="20668" y="14781"/>
                  <a:pt x="20653" y="10984"/>
                  <a:pt x="20494" y="7742"/>
                </a:cubicBezTo>
                <a:cubicBezTo>
                  <a:pt x="20380" y="5424"/>
                  <a:pt x="20382" y="4743"/>
                  <a:pt x="20503" y="4393"/>
                </a:cubicBezTo>
                <a:cubicBezTo>
                  <a:pt x="20628" y="4033"/>
                  <a:pt x="20617" y="3704"/>
                  <a:pt x="20445" y="2563"/>
                </a:cubicBezTo>
                <a:cubicBezTo>
                  <a:pt x="20330" y="1797"/>
                  <a:pt x="20197" y="1173"/>
                  <a:pt x="20148" y="1173"/>
                </a:cubicBezTo>
                <a:close/>
                <a:moveTo>
                  <a:pt x="2084" y="1277"/>
                </a:moveTo>
                <a:cubicBezTo>
                  <a:pt x="1976" y="1332"/>
                  <a:pt x="1911" y="1671"/>
                  <a:pt x="1848" y="2308"/>
                </a:cubicBezTo>
                <a:cubicBezTo>
                  <a:pt x="1772" y="3076"/>
                  <a:pt x="1791" y="3136"/>
                  <a:pt x="2226" y="3549"/>
                </a:cubicBezTo>
                <a:cubicBezTo>
                  <a:pt x="2776" y="4071"/>
                  <a:pt x="2915" y="4031"/>
                  <a:pt x="2957" y="3334"/>
                </a:cubicBezTo>
                <a:cubicBezTo>
                  <a:pt x="2977" y="2991"/>
                  <a:pt x="2843" y="2502"/>
                  <a:pt x="2573" y="1935"/>
                </a:cubicBezTo>
                <a:cubicBezTo>
                  <a:pt x="2342" y="1449"/>
                  <a:pt x="2192" y="1222"/>
                  <a:pt x="2084" y="1277"/>
                </a:cubicBezTo>
                <a:close/>
                <a:moveTo>
                  <a:pt x="3526" y="1447"/>
                </a:moveTo>
                <a:cubicBezTo>
                  <a:pt x="3411" y="1512"/>
                  <a:pt x="3440" y="3334"/>
                  <a:pt x="3610" y="6942"/>
                </a:cubicBezTo>
                <a:cubicBezTo>
                  <a:pt x="3735" y="9577"/>
                  <a:pt x="3810" y="11859"/>
                  <a:pt x="3778" y="12011"/>
                </a:cubicBezTo>
                <a:cubicBezTo>
                  <a:pt x="3678" y="12477"/>
                  <a:pt x="3348" y="12317"/>
                  <a:pt x="2960" y="11618"/>
                </a:cubicBezTo>
                <a:cubicBezTo>
                  <a:pt x="2593" y="10958"/>
                  <a:pt x="2591" y="10933"/>
                  <a:pt x="2653" y="9137"/>
                </a:cubicBezTo>
                <a:cubicBezTo>
                  <a:pt x="2727" y="6997"/>
                  <a:pt x="2603" y="6356"/>
                  <a:pt x="2336" y="7507"/>
                </a:cubicBezTo>
                <a:cubicBezTo>
                  <a:pt x="2237" y="7931"/>
                  <a:pt x="2125" y="8567"/>
                  <a:pt x="2086" y="8920"/>
                </a:cubicBezTo>
                <a:cubicBezTo>
                  <a:pt x="2021" y="9497"/>
                  <a:pt x="2025" y="9512"/>
                  <a:pt x="2136" y="9058"/>
                </a:cubicBezTo>
                <a:cubicBezTo>
                  <a:pt x="2336" y="8235"/>
                  <a:pt x="2542" y="8725"/>
                  <a:pt x="2458" y="9827"/>
                </a:cubicBezTo>
                <a:cubicBezTo>
                  <a:pt x="2368" y="11004"/>
                  <a:pt x="2568" y="12562"/>
                  <a:pt x="2872" y="13059"/>
                </a:cubicBezTo>
                <a:cubicBezTo>
                  <a:pt x="2995" y="13260"/>
                  <a:pt x="3275" y="13449"/>
                  <a:pt x="3494" y="13480"/>
                </a:cubicBezTo>
                <a:lnTo>
                  <a:pt x="3893" y="13536"/>
                </a:lnTo>
                <a:lnTo>
                  <a:pt x="3928" y="15226"/>
                </a:lnTo>
                <a:cubicBezTo>
                  <a:pt x="3973" y="17359"/>
                  <a:pt x="4081" y="17218"/>
                  <a:pt x="4131" y="14960"/>
                </a:cubicBezTo>
                <a:cubicBezTo>
                  <a:pt x="4163" y="13496"/>
                  <a:pt x="4227" y="13047"/>
                  <a:pt x="4556" y="11997"/>
                </a:cubicBezTo>
                <a:cubicBezTo>
                  <a:pt x="4769" y="11316"/>
                  <a:pt x="4965" y="10759"/>
                  <a:pt x="4991" y="10759"/>
                </a:cubicBezTo>
                <a:cubicBezTo>
                  <a:pt x="5017" y="10759"/>
                  <a:pt x="5116" y="11095"/>
                  <a:pt x="5211" y="11505"/>
                </a:cubicBezTo>
                <a:cubicBezTo>
                  <a:pt x="5404" y="12337"/>
                  <a:pt x="5783" y="12871"/>
                  <a:pt x="6317" y="13059"/>
                </a:cubicBezTo>
                <a:cubicBezTo>
                  <a:pt x="6753" y="13213"/>
                  <a:pt x="7053" y="12835"/>
                  <a:pt x="7166" y="11991"/>
                </a:cubicBezTo>
                <a:cubicBezTo>
                  <a:pt x="7244" y="11413"/>
                  <a:pt x="7231" y="11386"/>
                  <a:pt x="6999" y="11610"/>
                </a:cubicBezTo>
                <a:cubicBezTo>
                  <a:pt x="6618" y="11977"/>
                  <a:pt x="6195" y="11898"/>
                  <a:pt x="5840" y="11395"/>
                </a:cubicBezTo>
                <a:cubicBezTo>
                  <a:pt x="5386" y="10750"/>
                  <a:pt x="5206" y="9989"/>
                  <a:pt x="5124" y="8363"/>
                </a:cubicBezTo>
                <a:cubicBezTo>
                  <a:pt x="5085" y="7584"/>
                  <a:pt x="4977" y="6554"/>
                  <a:pt x="4883" y="6075"/>
                </a:cubicBezTo>
                <a:lnTo>
                  <a:pt x="4713" y="5204"/>
                </a:lnTo>
                <a:lnTo>
                  <a:pt x="4633" y="5857"/>
                </a:lnTo>
                <a:cubicBezTo>
                  <a:pt x="4589" y="6217"/>
                  <a:pt x="4609" y="6854"/>
                  <a:pt x="4677" y="7273"/>
                </a:cubicBezTo>
                <a:cubicBezTo>
                  <a:pt x="4894" y="8623"/>
                  <a:pt x="4831" y="10411"/>
                  <a:pt x="4542" y="11073"/>
                </a:cubicBezTo>
                <a:cubicBezTo>
                  <a:pt x="4401" y="11397"/>
                  <a:pt x="4240" y="11580"/>
                  <a:pt x="4184" y="11480"/>
                </a:cubicBezTo>
                <a:cubicBezTo>
                  <a:pt x="4012" y="11169"/>
                  <a:pt x="3792" y="5119"/>
                  <a:pt x="3942" y="4795"/>
                </a:cubicBezTo>
                <a:cubicBezTo>
                  <a:pt x="4035" y="4591"/>
                  <a:pt x="4020" y="4152"/>
                  <a:pt x="3889" y="3224"/>
                </a:cubicBezTo>
                <a:cubicBezTo>
                  <a:pt x="3716" y="2003"/>
                  <a:pt x="3595" y="1408"/>
                  <a:pt x="3526" y="1447"/>
                </a:cubicBezTo>
                <a:close/>
                <a:moveTo>
                  <a:pt x="18825" y="2046"/>
                </a:moveTo>
                <a:cubicBezTo>
                  <a:pt x="18708" y="2033"/>
                  <a:pt x="18529" y="2210"/>
                  <a:pt x="18408" y="2523"/>
                </a:cubicBezTo>
                <a:cubicBezTo>
                  <a:pt x="18244" y="2946"/>
                  <a:pt x="18243" y="3041"/>
                  <a:pt x="18401" y="3357"/>
                </a:cubicBezTo>
                <a:cubicBezTo>
                  <a:pt x="18500" y="3553"/>
                  <a:pt x="18544" y="3779"/>
                  <a:pt x="18500" y="3859"/>
                </a:cubicBezTo>
                <a:cubicBezTo>
                  <a:pt x="18275" y="4266"/>
                  <a:pt x="18690" y="3914"/>
                  <a:pt x="19004" y="3433"/>
                </a:cubicBezTo>
                <a:cubicBezTo>
                  <a:pt x="19292" y="2990"/>
                  <a:pt x="19308" y="2930"/>
                  <a:pt x="19080" y="3136"/>
                </a:cubicBezTo>
                <a:cubicBezTo>
                  <a:pt x="18848" y="3346"/>
                  <a:pt x="18760" y="3331"/>
                  <a:pt x="18613" y="3066"/>
                </a:cubicBezTo>
                <a:cubicBezTo>
                  <a:pt x="18401" y="2684"/>
                  <a:pt x="18507" y="2225"/>
                  <a:pt x="18766" y="2404"/>
                </a:cubicBezTo>
                <a:cubicBezTo>
                  <a:pt x="18863" y="2472"/>
                  <a:pt x="18943" y="2418"/>
                  <a:pt x="18943" y="2286"/>
                </a:cubicBezTo>
                <a:cubicBezTo>
                  <a:pt x="18943" y="2130"/>
                  <a:pt x="18895" y="2053"/>
                  <a:pt x="18825" y="2046"/>
                </a:cubicBezTo>
                <a:close/>
                <a:moveTo>
                  <a:pt x="4470" y="2345"/>
                </a:moveTo>
                <a:cubicBezTo>
                  <a:pt x="4458" y="2368"/>
                  <a:pt x="4450" y="2444"/>
                  <a:pt x="4447" y="2571"/>
                </a:cubicBezTo>
                <a:cubicBezTo>
                  <a:pt x="4442" y="2801"/>
                  <a:pt x="4469" y="2929"/>
                  <a:pt x="4509" y="2856"/>
                </a:cubicBezTo>
                <a:cubicBezTo>
                  <a:pt x="4550" y="2784"/>
                  <a:pt x="4554" y="2596"/>
                  <a:pt x="4519" y="2438"/>
                </a:cubicBezTo>
                <a:cubicBezTo>
                  <a:pt x="4499" y="2351"/>
                  <a:pt x="4483" y="2322"/>
                  <a:pt x="4470" y="2345"/>
                </a:cubicBezTo>
                <a:close/>
                <a:moveTo>
                  <a:pt x="9003" y="2834"/>
                </a:moveTo>
                <a:cubicBezTo>
                  <a:pt x="8887" y="2863"/>
                  <a:pt x="7987" y="4080"/>
                  <a:pt x="7640" y="4710"/>
                </a:cubicBezTo>
                <a:cubicBezTo>
                  <a:pt x="7451" y="5052"/>
                  <a:pt x="7950" y="4544"/>
                  <a:pt x="8409" y="3924"/>
                </a:cubicBezTo>
                <a:cubicBezTo>
                  <a:pt x="8633" y="3623"/>
                  <a:pt x="8900" y="3162"/>
                  <a:pt x="9002" y="2899"/>
                </a:cubicBezTo>
                <a:cubicBezTo>
                  <a:pt x="9021" y="2849"/>
                  <a:pt x="9020" y="2830"/>
                  <a:pt x="9003" y="2834"/>
                </a:cubicBezTo>
                <a:close/>
                <a:moveTo>
                  <a:pt x="5224" y="3472"/>
                </a:moveTo>
                <a:cubicBezTo>
                  <a:pt x="5174" y="3493"/>
                  <a:pt x="5111" y="3563"/>
                  <a:pt x="5036" y="3684"/>
                </a:cubicBezTo>
                <a:cubicBezTo>
                  <a:pt x="4914" y="3884"/>
                  <a:pt x="4757" y="3983"/>
                  <a:pt x="4686" y="3905"/>
                </a:cubicBezTo>
                <a:cubicBezTo>
                  <a:pt x="4615" y="3826"/>
                  <a:pt x="4558" y="3865"/>
                  <a:pt x="4558" y="3992"/>
                </a:cubicBezTo>
                <a:cubicBezTo>
                  <a:pt x="4558" y="4285"/>
                  <a:pt x="4882" y="4294"/>
                  <a:pt x="4982" y="4004"/>
                </a:cubicBezTo>
                <a:cubicBezTo>
                  <a:pt x="5032" y="3858"/>
                  <a:pt x="5130" y="3858"/>
                  <a:pt x="5282" y="4004"/>
                </a:cubicBezTo>
                <a:cubicBezTo>
                  <a:pt x="5588" y="4299"/>
                  <a:pt x="5646" y="4280"/>
                  <a:pt x="5646" y="3882"/>
                </a:cubicBezTo>
                <a:cubicBezTo>
                  <a:pt x="5646" y="3695"/>
                  <a:pt x="5595" y="3601"/>
                  <a:pt x="5534" y="3670"/>
                </a:cubicBezTo>
                <a:cubicBezTo>
                  <a:pt x="5472" y="3739"/>
                  <a:pt x="5384" y="3690"/>
                  <a:pt x="5340" y="3560"/>
                </a:cubicBezTo>
                <a:cubicBezTo>
                  <a:pt x="5313" y="3481"/>
                  <a:pt x="5274" y="3451"/>
                  <a:pt x="5224" y="3472"/>
                </a:cubicBezTo>
                <a:close/>
                <a:moveTo>
                  <a:pt x="16799" y="3659"/>
                </a:moveTo>
                <a:cubicBezTo>
                  <a:pt x="16760" y="3663"/>
                  <a:pt x="16716" y="3751"/>
                  <a:pt x="16638" y="3924"/>
                </a:cubicBezTo>
                <a:cubicBezTo>
                  <a:pt x="16527" y="4171"/>
                  <a:pt x="16519" y="4248"/>
                  <a:pt x="16617" y="4142"/>
                </a:cubicBezTo>
                <a:cubicBezTo>
                  <a:pt x="16711" y="4041"/>
                  <a:pt x="16800" y="4126"/>
                  <a:pt x="16850" y="4362"/>
                </a:cubicBezTo>
                <a:cubicBezTo>
                  <a:pt x="16897" y="4584"/>
                  <a:pt x="16951" y="4639"/>
                  <a:pt x="16978" y="4492"/>
                </a:cubicBezTo>
                <a:cubicBezTo>
                  <a:pt x="17004" y="4353"/>
                  <a:pt x="16977" y="4082"/>
                  <a:pt x="16917" y="3891"/>
                </a:cubicBezTo>
                <a:cubicBezTo>
                  <a:pt x="16868" y="3733"/>
                  <a:pt x="16837" y="3654"/>
                  <a:pt x="16799" y="3659"/>
                </a:cubicBezTo>
                <a:close/>
                <a:moveTo>
                  <a:pt x="2059" y="4114"/>
                </a:moveTo>
                <a:cubicBezTo>
                  <a:pt x="2023" y="4137"/>
                  <a:pt x="1961" y="4219"/>
                  <a:pt x="1874" y="4360"/>
                </a:cubicBezTo>
                <a:cubicBezTo>
                  <a:pt x="1721" y="4609"/>
                  <a:pt x="1256" y="5223"/>
                  <a:pt x="841" y="5724"/>
                </a:cubicBezTo>
                <a:cubicBezTo>
                  <a:pt x="425" y="6225"/>
                  <a:pt x="84" y="6691"/>
                  <a:pt x="84" y="6758"/>
                </a:cubicBezTo>
                <a:cubicBezTo>
                  <a:pt x="84" y="7125"/>
                  <a:pt x="1966" y="4739"/>
                  <a:pt x="2081" y="4227"/>
                </a:cubicBezTo>
                <a:cubicBezTo>
                  <a:pt x="2103" y="4127"/>
                  <a:pt x="2095" y="4091"/>
                  <a:pt x="2059" y="4114"/>
                </a:cubicBezTo>
                <a:close/>
                <a:moveTo>
                  <a:pt x="15540" y="4134"/>
                </a:moveTo>
                <a:cubicBezTo>
                  <a:pt x="15350" y="4345"/>
                  <a:pt x="15436" y="4846"/>
                  <a:pt x="15687" y="4990"/>
                </a:cubicBezTo>
                <a:cubicBezTo>
                  <a:pt x="15824" y="5068"/>
                  <a:pt x="15995" y="5370"/>
                  <a:pt x="16068" y="5659"/>
                </a:cubicBezTo>
                <a:cubicBezTo>
                  <a:pt x="16214" y="6237"/>
                  <a:pt x="16405" y="6361"/>
                  <a:pt x="16405" y="5880"/>
                </a:cubicBezTo>
                <a:cubicBezTo>
                  <a:pt x="16405" y="5472"/>
                  <a:pt x="15670" y="3988"/>
                  <a:pt x="15540" y="4134"/>
                </a:cubicBezTo>
                <a:close/>
                <a:moveTo>
                  <a:pt x="448" y="4535"/>
                </a:moveTo>
                <a:cubicBezTo>
                  <a:pt x="199" y="4535"/>
                  <a:pt x="141" y="4687"/>
                  <a:pt x="289" y="4953"/>
                </a:cubicBezTo>
                <a:cubicBezTo>
                  <a:pt x="394" y="5142"/>
                  <a:pt x="602" y="5025"/>
                  <a:pt x="653" y="4747"/>
                </a:cubicBezTo>
                <a:cubicBezTo>
                  <a:pt x="675" y="4630"/>
                  <a:pt x="582" y="4535"/>
                  <a:pt x="448" y="4535"/>
                </a:cubicBezTo>
                <a:close/>
                <a:moveTo>
                  <a:pt x="9859" y="4682"/>
                </a:moveTo>
                <a:cubicBezTo>
                  <a:pt x="9854" y="4651"/>
                  <a:pt x="9813" y="4702"/>
                  <a:pt x="9734" y="4820"/>
                </a:cubicBezTo>
                <a:cubicBezTo>
                  <a:pt x="9634" y="4969"/>
                  <a:pt x="9516" y="5026"/>
                  <a:pt x="9473" y="4947"/>
                </a:cubicBezTo>
                <a:cubicBezTo>
                  <a:pt x="9429" y="4868"/>
                  <a:pt x="9393" y="4968"/>
                  <a:pt x="9393" y="5168"/>
                </a:cubicBezTo>
                <a:cubicBezTo>
                  <a:pt x="9393" y="5686"/>
                  <a:pt x="9601" y="5616"/>
                  <a:pt x="9771" y="5041"/>
                </a:cubicBezTo>
                <a:cubicBezTo>
                  <a:pt x="9834" y="4827"/>
                  <a:pt x="9864" y="4713"/>
                  <a:pt x="9859" y="4682"/>
                </a:cubicBezTo>
                <a:close/>
                <a:moveTo>
                  <a:pt x="6209" y="4781"/>
                </a:moveTo>
                <a:cubicBezTo>
                  <a:pt x="6177" y="4790"/>
                  <a:pt x="6162" y="4896"/>
                  <a:pt x="6148" y="5074"/>
                </a:cubicBezTo>
                <a:cubicBezTo>
                  <a:pt x="6105" y="5620"/>
                  <a:pt x="6319" y="7014"/>
                  <a:pt x="6825" y="9507"/>
                </a:cubicBezTo>
                <a:cubicBezTo>
                  <a:pt x="7117" y="10945"/>
                  <a:pt x="7338" y="11397"/>
                  <a:pt x="7338" y="10558"/>
                </a:cubicBezTo>
                <a:cubicBezTo>
                  <a:pt x="7338" y="10328"/>
                  <a:pt x="7173" y="9393"/>
                  <a:pt x="6971" y="8482"/>
                </a:cubicBezTo>
                <a:cubicBezTo>
                  <a:pt x="6622" y="6913"/>
                  <a:pt x="6590" y="6216"/>
                  <a:pt x="6882" y="6541"/>
                </a:cubicBezTo>
                <a:cubicBezTo>
                  <a:pt x="6954" y="6621"/>
                  <a:pt x="6828" y="6207"/>
                  <a:pt x="6602" y="5620"/>
                </a:cubicBezTo>
                <a:cubicBezTo>
                  <a:pt x="6368" y="5012"/>
                  <a:pt x="6263" y="4764"/>
                  <a:pt x="6209" y="4781"/>
                </a:cubicBezTo>
                <a:close/>
                <a:moveTo>
                  <a:pt x="18670" y="5351"/>
                </a:moveTo>
                <a:cubicBezTo>
                  <a:pt x="18650" y="5351"/>
                  <a:pt x="18634" y="5361"/>
                  <a:pt x="18622" y="5382"/>
                </a:cubicBezTo>
                <a:cubicBezTo>
                  <a:pt x="18575" y="5466"/>
                  <a:pt x="18642" y="5674"/>
                  <a:pt x="18771" y="5843"/>
                </a:cubicBezTo>
                <a:cubicBezTo>
                  <a:pt x="19072" y="6240"/>
                  <a:pt x="19169" y="6062"/>
                  <a:pt x="18908" y="5591"/>
                </a:cubicBezTo>
                <a:cubicBezTo>
                  <a:pt x="18825" y="5442"/>
                  <a:pt x="18732" y="5352"/>
                  <a:pt x="18670" y="5351"/>
                </a:cubicBezTo>
                <a:close/>
                <a:moveTo>
                  <a:pt x="14328" y="5371"/>
                </a:moveTo>
                <a:cubicBezTo>
                  <a:pt x="14294" y="5354"/>
                  <a:pt x="14252" y="5401"/>
                  <a:pt x="14195" y="5504"/>
                </a:cubicBezTo>
                <a:cubicBezTo>
                  <a:pt x="14081" y="5710"/>
                  <a:pt x="14088" y="5810"/>
                  <a:pt x="14226" y="5964"/>
                </a:cubicBezTo>
                <a:cubicBezTo>
                  <a:pt x="14451" y="6215"/>
                  <a:pt x="14521" y="6086"/>
                  <a:pt x="14420" y="5611"/>
                </a:cubicBezTo>
                <a:cubicBezTo>
                  <a:pt x="14389" y="5466"/>
                  <a:pt x="14362" y="5388"/>
                  <a:pt x="14328" y="5371"/>
                </a:cubicBezTo>
                <a:close/>
                <a:moveTo>
                  <a:pt x="17574" y="5769"/>
                </a:moveTo>
                <a:cubicBezTo>
                  <a:pt x="17522" y="5761"/>
                  <a:pt x="17478" y="5832"/>
                  <a:pt x="17432" y="5967"/>
                </a:cubicBezTo>
                <a:cubicBezTo>
                  <a:pt x="17391" y="6087"/>
                  <a:pt x="17563" y="6554"/>
                  <a:pt x="17817" y="7004"/>
                </a:cubicBezTo>
                <a:cubicBezTo>
                  <a:pt x="18288" y="7842"/>
                  <a:pt x="18459" y="7936"/>
                  <a:pt x="18459" y="7357"/>
                </a:cubicBezTo>
                <a:cubicBezTo>
                  <a:pt x="18459" y="7178"/>
                  <a:pt x="18412" y="7083"/>
                  <a:pt x="18353" y="7148"/>
                </a:cubicBezTo>
                <a:cubicBezTo>
                  <a:pt x="18294" y="7214"/>
                  <a:pt x="18118" y="6927"/>
                  <a:pt x="17960" y="6510"/>
                </a:cubicBezTo>
                <a:cubicBezTo>
                  <a:pt x="17773" y="6012"/>
                  <a:pt x="17661" y="5783"/>
                  <a:pt x="17574" y="5769"/>
                </a:cubicBezTo>
                <a:close/>
                <a:moveTo>
                  <a:pt x="5437" y="5829"/>
                </a:moveTo>
                <a:cubicBezTo>
                  <a:pt x="5351" y="5858"/>
                  <a:pt x="5413" y="6277"/>
                  <a:pt x="5604" y="6657"/>
                </a:cubicBezTo>
                <a:cubicBezTo>
                  <a:pt x="5714" y="6876"/>
                  <a:pt x="5817" y="7055"/>
                  <a:pt x="5834" y="7055"/>
                </a:cubicBezTo>
                <a:cubicBezTo>
                  <a:pt x="5926" y="7055"/>
                  <a:pt x="5715" y="6161"/>
                  <a:pt x="5573" y="5947"/>
                </a:cubicBezTo>
                <a:cubicBezTo>
                  <a:pt x="5511" y="5855"/>
                  <a:pt x="5465" y="5819"/>
                  <a:pt x="5437" y="5829"/>
                </a:cubicBezTo>
                <a:close/>
                <a:moveTo>
                  <a:pt x="12978" y="5990"/>
                </a:moveTo>
                <a:cubicBezTo>
                  <a:pt x="12925" y="6012"/>
                  <a:pt x="12899" y="6140"/>
                  <a:pt x="12899" y="6368"/>
                </a:cubicBezTo>
                <a:cubicBezTo>
                  <a:pt x="12899" y="6589"/>
                  <a:pt x="13033" y="6878"/>
                  <a:pt x="13197" y="7013"/>
                </a:cubicBezTo>
                <a:cubicBezTo>
                  <a:pt x="13362" y="7147"/>
                  <a:pt x="13563" y="7452"/>
                  <a:pt x="13645" y="7688"/>
                </a:cubicBezTo>
                <a:cubicBezTo>
                  <a:pt x="13807" y="8155"/>
                  <a:pt x="13987" y="8096"/>
                  <a:pt x="13987" y="7575"/>
                </a:cubicBezTo>
                <a:cubicBezTo>
                  <a:pt x="13987" y="7395"/>
                  <a:pt x="13938" y="7303"/>
                  <a:pt x="13879" y="7369"/>
                </a:cubicBezTo>
                <a:cubicBezTo>
                  <a:pt x="13820" y="7434"/>
                  <a:pt x="13626" y="7146"/>
                  <a:pt x="13449" y="6727"/>
                </a:cubicBezTo>
                <a:cubicBezTo>
                  <a:pt x="13226" y="6201"/>
                  <a:pt x="13067" y="5952"/>
                  <a:pt x="12978" y="5990"/>
                </a:cubicBezTo>
                <a:close/>
                <a:moveTo>
                  <a:pt x="7984" y="6654"/>
                </a:moveTo>
                <a:cubicBezTo>
                  <a:pt x="7881" y="6673"/>
                  <a:pt x="7806" y="6836"/>
                  <a:pt x="7726" y="7151"/>
                </a:cubicBezTo>
                <a:cubicBezTo>
                  <a:pt x="7605" y="7630"/>
                  <a:pt x="7631" y="7724"/>
                  <a:pt x="7979" y="8098"/>
                </a:cubicBezTo>
                <a:lnTo>
                  <a:pt x="8365" y="8510"/>
                </a:lnTo>
                <a:lnTo>
                  <a:pt x="8530" y="7968"/>
                </a:lnTo>
                <a:cubicBezTo>
                  <a:pt x="8680" y="7472"/>
                  <a:pt x="8670" y="7388"/>
                  <a:pt x="8409" y="7027"/>
                </a:cubicBezTo>
                <a:cubicBezTo>
                  <a:pt x="8218" y="6761"/>
                  <a:pt x="8087" y="6635"/>
                  <a:pt x="7984" y="6654"/>
                </a:cubicBezTo>
                <a:close/>
                <a:moveTo>
                  <a:pt x="1856" y="6688"/>
                </a:moveTo>
                <a:cubicBezTo>
                  <a:pt x="1779" y="6550"/>
                  <a:pt x="354" y="7823"/>
                  <a:pt x="101" y="8256"/>
                </a:cubicBezTo>
                <a:cubicBezTo>
                  <a:pt x="33" y="8372"/>
                  <a:pt x="-5" y="8540"/>
                  <a:pt x="1" y="8674"/>
                </a:cubicBezTo>
                <a:cubicBezTo>
                  <a:pt x="3" y="8719"/>
                  <a:pt x="11" y="8760"/>
                  <a:pt x="23" y="8795"/>
                </a:cubicBezTo>
                <a:cubicBezTo>
                  <a:pt x="83" y="8971"/>
                  <a:pt x="165" y="8907"/>
                  <a:pt x="287" y="8592"/>
                </a:cubicBezTo>
                <a:cubicBezTo>
                  <a:pt x="385" y="8341"/>
                  <a:pt x="793" y="7838"/>
                  <a:pt x="1194" y="7473"/>
                </a:cubicBezTo>
                <a:cubicBezTo>
                  <a:pt x="1595" y="7108"/>
                  <a:pt x="1893" y="6755"/>
                  <a:pt x="1856" y="6688"/>
                </a:cubicBezTo>
                <a:close/>
                <a:moveTo>
                  <a:pt x="16279" y="6871"/>
                </a:moveTo>
                <a:cubicBezTo>
                  <a:pt x="16236" y="6875"/>
                  <a:pt x="16200" y="6939"/>
                  <a:pt x="16154" y="7069"/>
                </a:cubicBezTo>
                <a:cubicBezTo>
                  <a:pt x="16094" y="7241"/>
                  <a:pt x="16044" y="7497"/>
                  <a:pt x="16043" y="7637"/>
                </a:cubicBezTo>
                <a:cubicBezTo>
                  <a:pt x="16042" y="7777"/>
                  <a:pt x="16007" y="8070"/>
                  <a:pt x="15964" y="8290"/>
                </a:cubicBezTo>
                <a:cubicBezTo>
                  <a:pt x="15900" y="8616"/>
                  <a:pt x="15915" y="8640"/>
                  <a:pt x="16048" y="8417"/>
                </a:cubicBezTo>
                <a:cubicBezTo>
                  <a:pt x="16138" y="8267"/>
                  <a:pt x="16308" y="8146"/>
                  <a:pt x="16428" y="8146"/>
                </a:cubicBezTo>
                <a:cubicBezTo>
                  <a:pt x="16700" y="8146"/>
                  <a:pt x="16719" y="7434"/>
                  <a:pt x="16456" y="7041"/>
                </a:cubicBezTo>
                <a:cubicBezTo>
                  <a:pt x="16377" y="6923"/>
                  <a:pt x="16323" y="6867"/>
                  <a:pt x="16279" y="6871"/>
                </a:cubicBezTo>
                <a:close/>
                <a:moveTo>
                  <a:pt x="21315" y="6905"/>
                </a:moveTo>
                <a:cubicBezTo>
                  <a:pt x="21300" y="6894"/>
                  <a:pt x="21289" y="6896"/>
                  <a:pt x="21280" y="6911"/>
                </a:cubicBezTo>
                <a:cubicBezTo>
                  <a:pt x="21247" y="6971"/>
                  <a:pt x="21283" y="7233"/>
                  <a:pt x="21360" y="7493"/>
                </a:cubicBezTo>
                <a:cubicBezTo>
                  <a:pt x="21437" y="7753"/>
                  <a:pt x="21529" y="7915"/>
                  <a:pt x="21562" y="7855"/>
                </a:cubicBezTo>
                <a:cubicBezTo>
                  <a:pt x="21595" y="7795"/>
                  <a:pt x="21559" y="7533"/>
                  <a:pt x="21482" y="7273"/>
                </a:cubicBezTo>
                <a:cubicBezTo>
                  <a:pt x="21424" y="7077"/>
                  <a:pt x="21358" y="6938"/>
                  <a:pt x="21315" y="6905"/>
                </a:cubicBezTo>
                <a:close/>
                <a:moveTo>
                  <a:pt x="11796" y="7818"/>
                </a:moveTo>
                <a:cubicBezTo>
                  <a:pt x="11730" y="7816"/>
                  <a:pt x="11690" y="7898"/>
                  <a:pt x="11690" y="8044"/>
                </a:cubicBezTo>
                <a:cubicBezTo>
                  <a:pt x="11690" y="8396"/>
                  <a:pt x="11878" y="8476"/>
                  <a:pt x="11984" y="8168"/>
                </a:cubicBezTo>
                <a:cubicBezTo>
                  <a:pt x="12021" y="8061"/>
                  <a:pt x="11969" y="7918"/>
                  <a:pt x="11870" y="7849"/>
                </a:cubicBezTo>
                <a:cubicBezTo>
                  <a:pt x="11842" y="7830"/>
                  <a:pt x="11818" y="7818"/>
                  <a:pt x="11796" y="7818"/>
                </a:cubicBezTo>
                <a:close/>
                <a:moveTo>
                  <a:pt x="15135" y="7999"/>
                </a:moveTo>
                <a:cubicBezTo>
                  <a:pt x="15035" y="7999"/>
                  <a:pt x="14953" y="8082"/>
                  <a:pt x="14953" y="8182"/>
                </a:cubicBezTo>
                <a:cubicBezTo>
                  <a:pt x="14953" y="8282"/>
                  <a:pt x="15035" y="8363"/>
                  <a:pt x="15135" y="8363"/>
                </a:cubicBezTo>
                <a:cubicBezTo>
                  <a:pt x="15235" y="8363"/>
                  <a:pt x="15316" y="8282"/>
                  <a:pt x="15316" y="8182"/>
                </a:cubicBezTo>
                <a:cubicBezTo>
                  <a:pt x="15316" y="8082"/>
                  <a:pt x="15235" y="7999"/>
                  <a:pt x="15135" y="7999"/>
                </a:cubicBezTo>
                <a:close/>
                <a:moveTo>
                  <a:pt x="19501" y="8883"/>
                </a:moveTo>
                <a:cubicBezTo>
                  <a:pt x="19457" y="8887"/>
                  <a:pt x="19426" y="8972"/>
                  <a:pt x="19426" y="9112"/>
                </a:cubicBezTo>
                <a:cubicBezTo>
                  <a:pt x="19426" y="9299"/>
                  <a:pt x="19481" y="9454"/>
                  <a:pt x="19548" y="9454"/>
                </a:cubicBezTo>
                <a:cubicBezTo>
                  <a:pt x="19614" y="9454"/>
                  <a:pt x="19668" y="9360"/>
                  <a:pt x="19668" y="9248"/>
                </a:cubicBezTo>
                <a:cubicBezTo>
                  <a:pt x="19668" y="9135"/>
                  <a:pt x="19614" y="8983"/>
                  <a:pt x="19548" y="8908"/>
                </a:cubicBezTo>
                <a:cubicBezTo>
                  <a:pt x="19531" y="8890"/>
                  <a:pt x="19515" y="8882"/>
                  <a:pt x="19501" y="8883"/>
                </a:cubicBezTo>
                <a:close/>
                <a:moveTo>
                  <a:pt x="11061" y="9281"/>
                </a:moveTo>
                <a:cubicBezTo>
                  <a:pt x="10985" y="9307"/>
                  <a:pt x="10937" y="9497"/>
                  <a:pt x="10864" y="9872"/>
                </a:cubicBezTo>
                <a:cubicBezTo>
                  <a:pt x="10758" y="10422"/>
                  <a:pt x="10777" y="10556"/>
                  <a:pt x="11003" y="10841"/>
                </a:cubicBezTo>
                <a:cubicBezTo>
                  <a:pt x="11365" y="11296"/>
                  <a:pt x="11434" y="11276"/>
                  <a:pt x="11590" y="10657"/>
                </a:cubicBezTo>
                <a:cubicBezTo>
                  <a:pt x="11708" y="10192"/>
                  <a:pt x="11686" y="10062"/>
                  <a:pt x="11435" y="9685"/>
                </a:cubicBezTo>
                <a:cubicBezTo>
                  <a:pt x="11244" y="9398"/>
                  <a:pt x="11138" y="9256"/>
                  <a:pt x="11061" y="9281"/>
                </a:cubicBezTo>
                <a:close/>
                <a:moveTo>
                  <a:pt x="9862" y="9782"/>
                </a:moveTo>
                <a:cubicBezTo>
                  <a:pt x="9795" y="9780"/>
                  <a:pt x="9756" y="9859"/>
                  <a:pt x="9756" y="10005"/>
                </a:cubicBezTo>
                <a:cubicBezTo>
                  <a:pt x="9756" y="10181"/>
                  <a:pt x="9837" y="10324"/>
                  <a:pt x="9937" y="10324"/>
                </a:cubicBezTo>
                <a:cubicBezTo>
                  <a:pt x="10037" y="10324"/>
                  <a:pt x="10118" y="10236"/>
                  <a:pt x="10118" y="10129"/>
                </a:cubicBezTo>
                <a:cubicBezTo>
                  <a:pt x="10118" y="10022"/>
                  <a:pt x="10037" y="9879"/>
                  <a:pt x="9937" y="9810"/>
                </a:cubicBezTo>
                <a:cubicBezTo>
                  <a:pt x="9909" y="9791"/>
                  <a:pt x="9884" y="9782"/>
                  <a:pt x="9862" y="9782"/>
                </a:cubicBezTo>
                <a:close/>
                <a:moveTo>
                  <a:pt x="1932" y="9971"/>
                </a:moveTo>
                <a:cubicBezTo>
                  <a:pt x="1920" y="9994"/>
                  <a:pt x="1910" y="10070"/>
                  <a:pt x="1907" y="10197"/>
                </a:cubicBezTo>
                <a:cubicBezTo>
                  <a:pt x="1902" y="10427"/>
                  <a:pt x="1931" y="10555"/>
                  <a:pt x="1971" y="10482"/>
                </a:cubicBezTo>
                <a:cubicBezTo>
                  <a:pt x="2012" y="10410"/>
                  <a:pt x="2016" y="10224"/>
                  <a:pt x="1981" y="10067"/>
                </a:cubicBezTo>
                <a:cubicBezTo>
                  <a:pt x="1962" y="9980"/>
                  <a:pt x="1945" y="9948"/>
                  <a:pt x="1932" y="9971"/>
                </a:cubicBezTo>
                <a:close/>
                <a:moveTo>
                  <a:pt x="18301" y="10027"/>
                </a:moveTo>
                <a:cubicBezTo>
                  <a:pt x="17904" y="10016"/>
                  <a:pt x="17424" y="10187"/>
                  <a:pt x="17301" y="10479"/>
                </a:cubicBezTo>
                <a:cubicBezTo>
                  <a:pt x="17047" y="11082"/>
                  <a:pt x="17090" y="11151"/>
                  <a:pt x="17657" y="11036"/>
                </a:cubicBezTo>
                <a:cubicBezTo>
                  <a:pt x="18296" y="10906"/>
                  <a:pt x="18479" y="11263"/>
                  <a:pt x="18009" y="11723"/>
                </a:cubicBezTo>
                <a:cubicBezTo>
                  <a:pt x="17752" y="11973"/>
                  <a:pt x="17727" y="12052"/>
                  <a:pt x="17898" y="12059"/>
                </a:cubicBezTo>
                <a:cubicBezTo>
                  <a:pt x="18021" y="12064"/>
                  <a:pt x="18314" y="11719"/>
                  <a:pt x="18550" y="11293"/>
                </a:cubicBezTo>
                <a:cubicBezTo>
                  <a:pt x="18884" y="10691"/>
                  <a:pt x="18948" y="10462"/>
                  <a:pt x="18835" y="10259"/>
                </a:cubicBezTo>
                <a:cubicBezTo>
                  <a:pt x="18750" y="10106"/>
                  <a:pt x="18540" y="10034"/>
                  <a:pt x="18301" y="10027"/>
                </a:cubicBezTo>
                <a:close/>
                <a:moveTo>
                  <a:pt x="8634" y="10109"/>
                </a:moveTo>
                <a:cubicBezTo>
                  <a:pt x="8216" y="10119"/>
                  <a:pt x="7821" y="11490"/>
                  <a:pt x="7821" y="12937"/>
                </a:cubicBezTo>
                <a:cubicBezTo>
                  <a:pt x="7821" y="13696"/>
                  <a:pt x="7774" y="13854"/>
                  <a:pt x="7488" y="14065"/>
                </a:cubicBezTo>
                <a:cubicBezTo>
                  <a:pt x="6112" y="15082"/>
                  <a:pt x="5556" y="15672"/>
                  <a:pt x="4883" y="16820"/>
                </a:cubicBezTo>
                <a:cubicBezTo>
                  <a:pt x="4472" y="17522"/>
                  <a:pt x="4000" y="18259"/>
                  <a:pt x="3835" y="18458"/>
                </a:cubicBezTo>
                <a:cubicBezTo>
                  <a:pt x="3445" y="18933"/>
                  <a:pt x="2910" y="18925"/>
                  <a:pt x="2753" y="18441"/>
                </a:cubicBezTo>
                <a:cubicBezTo>
                  <a:pt x="2686" y="18232"/>
                  <a:pt x="2629" y="18169"/>
                  <a:pt x="2627" y="18303"/>
                </a:cubicBezTo>
                <a:cubicBezTo>
                  <a:pt x="2625" y="18437"/>
                  <a:pt x="2736" y="18804"/>
                  <a:pt x="2874" y="19119"/>
                </a:cubicBezTo>
                <a:cubicBezTo>
                  <a:pt x="3320" y="20143"/>
                  <a:pt x="3741" y="19925"/>
                  <a:pt x="4688" y="18181"/>
                </a:cubicBezTo>
                <a:cubicBezTo>
                  <a:pt x="5139" y="17350"/>
                  <a:pt x="5686" y="16504"/>
                  <a:pt x="5903" y="16303"/>
                </a:cubicBezTo>
                <a:cubicBezTo>
                  <a:pt x="6225" y="16002"/>
                  <a:pt x="7890" y="14901"/>
                  <a:pt x="8021" y="14901"/>
                </a:cubicBezTo>
                <a:cubicBezTo>
                  <a:pt x="8042" y="14901"/>
                  <a:pt x="8166" y="15282"/>
                  <a:pt x="8298" y="15749"/>
                </a:cubicBezTo>
                <a:cubicBezTo>
                  <a:pt x="8803" y="17532"/>
                  <a:pt x="9115" y="17664"/>
                  <a:pt x="10376" y="16616"/>
                </a:cubicBezTo>
                <a:lnTo>
                  <a:pt x="11199" y="15932"/>
                </a:lnTo>
                <a:lnTo>
                  <a:pt x="11629" y="16616"/>
                </a:lnTo>
                <a:cubicBezTo>
                  <a:pt x="12268" y="17627"/>
                  <a:pt x="12606" y="17538"/>
                  <a:pt x="13712" y="16079"/>
                </a:cubicBezTo>
                <a:cubicBezTo>
                  <a:pt x="13970" y="15739"/>
                  <a:pt x="13988" y="15747"/>
                  <a:pt x="14098" y="16271"/>
                </a:cubicBezTo>
                <a:cubicBezTo>
                  <a:pt x="14311" y="17282"/>
                  <a:pt x="15384" y="17219"/>
                  <a:pt x="16011" y="16158"/>
                </a:cubicBezTo>
                <a:lnTo>
                  <a:pt x="16303" y="15664"/>
                </a:lnTo>
                <a:lnTo>
                  <a:pt x="16545" y="16263"/>
                </a:lnTo>
                <a:cubicBezTo>
                  <a:pt x="16874" y="17075"/>
                  <a:pt x="17343" y="17058"/>
                  <a:pt x="17790" y="16218"/>
                </a:cubicBezTo>
                <a:lnTo>
                  <a:pt x="18133" y="15574"/>
                </a:lnTo>
                <a:lnTo>
                  <a:pt x="18433" y="16000"/>
                </a:lnTo>
                <a:cubicBezTo>
                  <a:pt x="18910" y="16676"/>
                  <a:pt x="19287" y="16558"/>
                  <a:pt x="19493" y="15670"/>
                </a:cubicBezTo>
                <a:cubicBezTo>
                  <a:pt x="19700" y="14776"/>
                  <a:pt x="19734" y="13060"/>
                  <a:pt x="19540" y="13277"/>
                </a:cubicBezTo>
                <a:cubicBezTo>
                  <a:pt x="19469" y="13356"/>
                  <a:pt x="19425" y="13751"/>
                  <a:pt x="19444" y="14155"/>
                </a:cubicBezTo>
                <a:cubicBezTo>
                  <a:pt x="19494" y="15199"/>
                  <a:pt x="19305" y="15460"/>
                  <a:pt x="18824" y="15011"/>
                </a:cubicBezTo>
                <a:cubicBezTo>
                  <a:pt x="18521" y="14729"/>
                  <a:pt x="18449" y="14544"/>
                  <a:pt x="18498" y="14175"/>
                </a:cubicBezTo>
                <a:cubicBezTo>
                  <a:pt x="18557" y="13736"/>
                  <a:pt x="18551" y="13732"/>
                  <a:pt x="18420" y="14107"/>
                </a:cubicBezTo>
                <a:cubicBezTo>
                  <a:pt x="18071" y="15105"/>
                  <a:pt x="17836" y="15517"/>
                  <a:pt x="17541" y="15650"/>
                </a:cubicBezTo>
                <a:cubicBezTo>
                  <a:pt x="17151" y="15827"/>
                  <a:pt x="16622" y="15270"/>
                  <a:pt x="16724" y="14791"/>
                </a:cubicBezTo>
                <a:cubicBezTo>
                  <a:pt x="16815" y="14362"/>
                  <a:pt x="16598" y="14371"/>
                  <a:pt x="16398" y="14805"/>
                </a:cubicBezTo>
                <a:cubicBezTo>
                  <a:pt x="16150" y="15344"/>
                  <a:pt x="15606" y="15771"/>
                  <a:pt x="15168" y="15771"/>
                </a:cubicBezTo>
                <a:cubicBezTo>
                  <a:pt x="14716" y="15771"/>
                  <a:pt x="14228" y="15256"/>
                  <a:pt x="14228" y="14780"/>
                </a:cubicBezTo>
                <a:cubicBezTo>
                  <a:pt x="14228" y="14567"/>
                  <a:pt x="14038" y="14714"/>
                  <a:pt x="13640" y="15229"/>
                </a:cubicBezTo>
                <a:cubicBezTo>
                  <a:pt x="13002" y="16055"/>
                  <a:pt x="12321" y="16245"/>
                  <a:pt x="12057" y="15672"/>
                </a:cubicBezTo>
                <a:cubicBezTo>
                  <a:pt x="11854" y="15230"/>
                  <a:pt x="11984" y="14956"/>
                  <a:pt x="12541" y="14655"/>
                </a:cubicBezTo>
                <a:cubicBezTo>
                  <a:pt x="12804" y="14513"/>
                  <a:pt x="13019" y="14272"/>
                  <a:pt x="13019" y="14121"/>
                </a:cubicBezTo>
                <a:cubicBezTo>
                  <a:pt x="13019" y="13970"/>
                  <a:pt x="13050" y="13708"/>
                  <a:pt x="13086" y="13536"/>
                </a:cubicBezTo>
                <a:cubicBezTo>
                  <a:pt x="13181" y="13090"/>
                  <a:pt x="12170" y="12444"/>
                  <a:pt x="11402" y="12460"/>
                </a:cubicBezTo>
                <a:cubicBezTo>
                  <a:pt x="10470" y="12479"/>
                  <a:pt x="9851" y="12923"/>
                  <a:pt x="9745" y="13647"/>
                </a:cubicBezTo>
                <a:cubicBezTo>
                  <a:pt x="9665" y="14190"/>
                  <a:pt x="9681" y="14234"/>
                  <a:pt x="9931" y="14121"/>
                </a:cubicBezTo>
                <a:cubicBezTo>
                  <a:pt x="10120" y="14036"/>
                  <a:pt x="10314" y="14167"/>
                  <a:pt x="10555" y="14542"/>
                </a:cubicBezTo>
                <a:lnTo>
                  <a:pt x="10903" y="15088"/>
                </a:lnTo>
                <a:lnTo>
                  <a:pt x="10361" y="15534"/>
                </a:lnTo>
                <a:cubicBezTo>
                  <a:pt x="9594" y="16164"/>
                  <a:pt x="9144" y="16120"/>
                  <a:pt x="8752" y="15381"/>
                </a:cubicBezTo>
                <a:lnTo>
                  <a:pt x="8430" y="14774"/>
                </a:lnTo>
                <a:lnTo>
                  <a:pt x="8791" y="14203"/>
                </a:lnTo>
                <a:cubicBezTo>
                  <a:pt x="9104" y="13709"/>
                  <a:pt x="9150" y="13484"/>
                  <a:pt x="9150" y="12514"/>
                </a:cubicBezTo>
                <a:cubicBezTo>
                  <a:pt x="9150" y="11338"/>
                  <a:pt x="8886" y="10104"/>
                  <a:pt x="8634" y="10109"/>
                </a:cubicBezTo>
                <a:close/>
                <a:moveTo>
                  <a:pt x="14728" y="10138"/>
                </a:moveTo>
                <a:cubicBezTo>
                  <a:pt x="14625" y="10164"/>
                  <a:pt x="14539" y="10308"/>
                  <a:pt x="14459" y="10575"/>
                </a:cubicBezTo>
                <a:cubicBezTo>
                  <a:pt x="14340" y="10976"/>
                  <a:pt x="14362" y="11104"/>
                  <a:pt x="14606" y="11443"/>
                </a:cubicBezTo>
                <a:cubicBezTo>
                  <a:pt x="14948" y="11917"/>
                  <a:pt x="14983" y="11925"/>
                  <a:pt x="15171" y="11587"/>
                </a:cubicBezTo>
                <a:cubicBezTo>
                  <a:pt x="15377" y="11215"/>
                  <a:pt x="15351" y="10745"/>
                  <a:pt x="15105" y="10409"/>
                </a:cubicBezTo>
                <a:cubicBezTo>
                  <a:pt x="14953" y="10201"/>
                  <a:pt x="14832" y="10111"/>
                  <a:pt x="14728" y="10138"/>
                </a:cubicBezTo>
                <a:close/>
                <a:moveTo>
                  <a:pt x="239" y="10188"/>
                </a:moveTo>
                <a:cubicBezTo>
                  <a:pt x="226" y="10211"/>
                  <a:pt x="218" y="10287"/>
                  <a:pt x="215" y="10414"/>
                </a:cubicBezTo>
                <a:cubicBezTo>
                  <a:pt x="210" y="10644"/>
                  <a:pt x="239" y="10775"/>
                  <a:pt x="279" y="10703"/>
                </a:cubicBezTo>
                <a:cubicBezTo>
                  <a:pt x="320" y="10630"/>
                  <a:pt x="324" y="10442"/>
                  <a:pt x="289" y="10284"/>
                </a:cubicBezTo>
                <a:cubicBezTo>
                  <a:pt x="270" y="10198"/>
                  <a:pt x="252" y="10165"/>
                  <a:pt x="239" y="10188"/>
                </a:cubicBezTo>
                <a:close/>
                <a:moveTo>
                  <a:pt x="1038" y="10217"/>
                </a:moveTo>
                <a:cubicBezTo>
                  <a:pt x="972" y="10215"/>
                  <a:pt x="932" y="10294"/>
                  <a:pt x="932" y="10440"/>
                </a:cubicBezTo>
                <a:cubicBezTo>
                  <a:pt x="932" y="10792"/>
                  <a:pt x="1120" y="10872"/>
                  <a:pt x="1226" y="10564"/>
                </a:cubicBezTo>
                <a:cubicBezTo>
                  <a:pt x="1262" y="10457"/>
                  <a:pt x="1211" y="10314"/>
                  <a:pt x="1111" y="10245"/>
                </a:cubicBezTo>
                <a:cubicBezTo>
                  <a:pt x="1084" y="10226"/>
                  <a:pt x="1060" y="10217"/>
                  <a:pt x="1038" y="10217"/>
                </a:cubicBezTo>
                <a:close/>
                <a:moveTo>
                  <a:pt x="13398" y="10358"/>
                </a:moveTo>
                <a:cubicBezTo>
                  <a:pt x="13309" y="10364"/>
                  <a:pt x="13248" y="10529"/>
                  <a:pt x="13165" y="10858"/>
                </a:cubicBezTo>
                <a:cubicBezTo>
                  <a:pt x="13046" y="11327"/>
                  <a:pt x="13069" y="11445"/>
                  <a:pt x="13357" y="11827"/>
                </a:cubicBezTo>
                <a:lnTo>
                  <a:pt x="13684" y="12262"/>
                </a:lnTo>
                <a:lnTo>
                  <a:pt x="13895" y="11785"/>
                </a:lnTo>
                <a:cubicBezTo>
                  <a:pt x="14098" y="11323"/>
                  <a:pt x="14095" y="11289"/>
                  <a:pt x="13798" y="10816"/>
                </a:cubicBezTo>
                <a:cubicBezTo>
                  <a:pt x="13603" y="10506"/>
                  <a:pt x="13486" y="10352"/>
                  <a:pt x="13398" y="10358"/>
                </a:cubicBezTo>
                <a:close/>
                <a:moveTo>
                  <a:pt x="1915" y="10652"/>
                </a:moveTo>
                <a:lnTo>
                  <a:pt x="1679" y="11545"/>
                </a:lnTo>
                <a:cubicBezTo>
                  <a:pt x="1549" y="12036"/>
                  <a:pt x="1360" y="12495"/>
                  <a:pt x="1260" y="12565"/>
                </a:cubicBezTo>
                <a:cubicBezTo>
                  <a:pt x="1076" y="12692"/>
                  <a:pt x="719" y="12124"/>
                  <a:pt x="467" y="11304"/>
                </a:cubicBezTo>
                <a:cubicBezTo>
                  <a:pt x="394" y="11065"/>
                  <a:pt x="332" y="10995"/>
                  <a:pt x="330" y="11149"/>
                </a:cubicBezTo>
                <a:cubicBezTo>
                  <a:pt x="324" y="11596"/>
                  <a:pt x="638" y="12814"/>
                  <a:pt x="863" y="13220"/>
                </a:cubicBezTo>
                <a:cubicBezTo>
                  <a:pt x="1332" y="14066"/>
                  <a:pt x="1703" y="13442"/>
                  <a:pt x="1845" y="11570"/>
                </a:cubicBezTo>
                <a:lnTo>
                  <a:pt x="1915" y="10652"/>
                </a:lnTo>
                <a:close/>
                <a:moveTo>
                  <a:pt x="15371" y="14102"/>
                </a:moveTo>
                <a:cubicBezTo>
                  <a:pt x="15274" y="14102"/>
                  <a:pt x="15196" y="14182"/>
                  <a:pt x="15196" y="14282"/>
                </a:cubicBezTo>
                <a:cubicBezTo>
                  <a:pt x="15196" y="14382"/>
                  <a:pt x="15246" y="14466"/>
                  <a:pt x="15308" y="14466"/>
                </a:cubicBezTo>
                <a:cubicBezTo>
                  <a:pt x="15371" y="14466"/>
                  <a:pt x="15451" y="14382"/>
                  <a:pt x="15485" y="14282"/>
                </a:cubicBezTo>
                <a:cubicBezTo>
                  <a:pt x="15519" y="14182"/>
                  <a:pt x="15468" y="14102"/>
                  <a:pt x="15371" y="14102"/>
                </a:cubicBezTo>
                <a:close/>
                <a:moveTo>
                  <a:pt x="1721" y="14474"/>
                </a:moveTo>
                <a:cubicBezTo>
                  <a:pt x="1622" y="14475"/>
                  <a:pt x="1535" y="14585"/>
                  <a:pt x="1535" y="14805"/>
                </a:cubicBezTo>
                <a:cubicBezTo>
                  <a:pt x="1535" y="14992"/>
                  <a:pt x="1586" y="15089"/>
                  <a:pt x="1648" y="15020"/>
                </a:cubicBezTo>
                <a:cubicBezTo>
                  <a:pt x="1710" y="14951"/>
                  <a:pt x="1797" y="15000"/>
                  <a:pt x="1842" y="15130"/>
                </a:cubicBezTo>
                <a:cubicBezTo>
                  <a:pt x="1956" y="15464"/>
                  <a:pt x="2064" y="15206"/>
                  <a:pt x="1978" y="14802"/>
                </a:cubicBezTo>
                <a:cubicBezTo>
                  <a:pt x="1931" y="14583"/>
                  <a:pt x="1820" y="14474"/>
                  <a:pt x="1721" y="14474"/>
                </a:cubicBezTo>
                <a:close/>
                <a:moveTo>
                  <a:pt x="3276" y="14545"/>
                </a:moveTo>
                <a:cubicBezTo>
                  <a:pt x="3270" y="14534"/>
                  <a:pt x="3259" y="14539"/>
                  <a:pt x="3241" y="14559"/>
                </a:cubicBezTo>
                <a:cubicBezTo>
                  <a:pt x="3168" y="14641"/>
                  <a:pt x="3052" y="14897"/>
                  <a:pt x="2983" y="15130"/>
                </a:cubicBezTo>
                <a:cubicBezTo>
                  <a:pt x="2799" y="15749"/>
                  <a:pt x="2924" y="15649"/>
                  <a:pt x="3166" y="14983"/>
                </a:cubicBezTo>
                <a:cubicBezTo>
                  <a:pt x="3252" y="14747"/>
                  <a:pt x="3292" y="14579"/>
                  <a:pt x="3276" y="14545"/>
                </a:cubicBezTo>
                <a:close/>
                <a:moveTo>
                  <a:pt x="416" y="14692"/>
                </a:moveTo>
                <a:cubicBezTo>
                  <a:pt x="359" y="14686"/>
                  <a:pt x="326" y="14796"/>
                  <a:pt x="326" y="15031"/>
                </a:cubicBezTo>
                <a:cubicBezTo>
                  <a:pt x="326" y="15224"/>
                  <a:pt x="464" y="15576"/>
                  <a:pt x="631" y="15814"/>
                </a:cubicBezTo>
                <a:cubicBezTo>
                  <a:pt x="799" y="16051"/>
                  <a:pt x="1018" y="16533"/>
                  <a:pt x="1118" y="16882"/>
                </a:cubicBezTo>
                <a:cubicBezTo>
                  <a:pt x="1342" y="17663"/>
                  <a:pt x="1415" y="17681"/>
                  <a:pt x="1415" y="16958"/>
                </a:cubicBezTo>
                <a:cubicBezTo>
                  <a:pt x="1415" y="16651"/>
                  <a:pt x="1365" y="16456"/>
                  <a:pt x="1305" y="16523"/>
                </a:cubicBezTo>
                <a:cubicBezTo>
                  <a:pt x="1245" y="16590"/>
                  <a:pt x="1052" y="16203"/>
                  <a:pt x="877" y="15664"/>
                </a:cubicBezTo>
                <a:cubicBezTo>
                  <a:pt x="674" y="15039"/>
                  <a:pt x="510" y="14702"/>
                  <a:pt x="416" y="14692"/>
                </a:cubicBezTo>
                <a:close/>
                <a:moveTo>
                  <a:pt x="5105" y="14754"/>
                </a:moveTo>
                <a:cubicBezTo>
                  <a:pt x="5004" y="14754"/>
                  <a:pt x="4921" y="14895"/>
                  <a:pt x="4921" y="15065"/>
                </a:cubicBezTo>
                <a:cubicBezTo>
                  <a:pt x="4921" y="15235"/>
                  <a:pt x="4986" y="15333"/>
                  <a:pt x="5064" y="15285"/>
                </a:cubicBezTo>
                <a:cubicBezTo>
                  <a:pt x="5284" y="15154"/>
                  <a:pt x="5314" y="14754"/>
                  <a:pt x="5105" y="14754"/>
                </a:cubicBezTo>
                <a:close/>
                <a:moveTo>
                  <a:pt x="6325" y="17599"/>
                </a:moveTo>
                <a:cubicBezTo>
                  <a:pt x="6281" y="17602"/>
                  <a:pt x="6250" y="17688"/>
                  <a:pt x="6250" y="17828"/>
                </a:cubicBezTo>
                <a:cubicBezTo>
                  <a:pt x="6250" y="18211"/>
                  <a:pt x="6323" y="18269"/>
                  <a:pt x="6426" y="17967"/>
                </a:cubicBezTo>
                <a:cubicBezTo>
                  <a:pt x="6465" y="17855"/>
                  <a:pt x="6441" y="17703"/>
                  <a:pt x="6373" y="17628"/>
                </a:cubicBezTo>
                <a:cubicBezTo>
                  <a:pt x="6356" y="17609"/>
                  <a:pt x="6340" y="17598"/>
                  <a:pt x="6325" y="17599"/>
                </a:cubicBezTo>
                <a:close/>
                <a:moveTo>
                  <a:pt x="7935" y="17879"/>
                </a:moveTo>
                <a:cubicBezTo>
                  <a:pt x="7860" y="17898"/>
                  <a:pt x="7704" y="17995"/>
                  <a:pt x="7451" y="18176"/>
                </a:cubicBezTo>
                <a:cubicBezTo>
                  <a:pt x="6333" y="18970"/>
                  <a:pt x="5079" y="20063"/>
                  <a:pt x="4991" y="20320"/>
                </a:cubicBezTo>
                <a:cubicBezTo>
                  <a:pt x="4866" y="20686"/>
                  <a:pt x="4906" y="20657"/>
                  <a:pt x="6265" y="19478"/>
                </a:cubicBezTo>
                <a:cubicBezTo>
                  <a:pt x="6955" y="18881"/>
                  <a:pt x="7581" y="18392"/>
                  <a:pt x="7656" y="18390"/>
                </a:cubicBezTo>
                <a:cubicBezTo>
                  <a:pt x="7731" y="18389"/>
                  <a:pt x="7862" y="18234"/>
                  <a:pt x="7948" y="18049"/>
                </a:cubicBezTo>
                <a:cubicBezTo>
                  <a:pt x="8008" y="17917"/>
                  <a:pt x="8011" y="17860"/>
                  <a:pt x="7935" y="17879"/>
                </a:cubicBezTo>
                <a:close/>
                <a:moveTo>
                  <a:pt x="10305" y="18396"/>
                </a:moveTo>
                <a:cubicBezTo>
                  <a:pt x="10206" y="18397"/>
                  <a:pt x="10118" y="18507"/>
                  <a:pt x="10118" y="18727"/>
                </a:cubicBezTo>
                <a:cubicBezTo>
                  <a:pt x="10118" y="18914"/>
                  <a:pt x="10169" y="19010"/>
                  <a:pt x="10231" y="18941"/>
                </a:cubicBezTo>
                <a:cubicBezTo>
                  <a:pt x="10293" y="18872"/>
                  <a:pt x="10380" y="18922"/>
                  <a:pt x="10425" y="19052"/>
                </a:cubicBezTo>
                <a:cubicBezTo>
                  <a:pt x="10540" y="19386"/>
                  <a:pt x="10645" y="19128"/>
                  <a:pt x="10559" y="18724"/>
                </a:cubicBezTo>
                <a:cubicBezTo>
                  <a:pt x="10513" y="18505"/>
                  <a:pt x="10403" y="18395"/>
                  <a:pt x="10305" y="18396"/>
                </a:cubicBezTo>
                <a:close/>
                <a:moveTo>
                  <a:pt x="15301" y="18424"/>
                </a:moveTo>
                <a:cubicBezTo>
                  <a:pt x="15283" y="18411"/>
                  <a:pt x="15243" y="18480"/>
                  <a:pt x="15182" y="18670"/>
                </a:cubicBezTo>
                <a:cubicBezTo>
                  <a:pt x="15087" y="18963"/>
                  <a:pt x="15014" y="19004"/>
                  <a:pt x="14897" y="18828"/>
                </a:cubicBezTo>
                <a:cubicBezTo>
                  <a:pt x="14781" y="18654"/>
                  <a:pt x="14722" y="18679"/>
                  <a:pt x="14669" y="18927"/>
                </a:cubicBezTo>
                <a:cubicBezTo>
                  <a:pt x="14612" y="19195"/>
                  <a:pt x="14468" y="19237"/>
                  <a:pt x="13959" y="19131"/>
                </a:cubicBezTo>
                <a:cubicBezTo>
                  <a:pt x="13335" y="19001"/>
                  <a:pt x="13303" y="19024"/>
                  <a:pt x="12475" y="20128"/>
                </a:cubicBezTo>
                <a:cubicBezTo>
                  <a:pt x="12010" y="20749"/>
                  <a:pt x="11603" y="21313"/>
                  <a:pt x="11570" y="21383"/>
                </a:cubicBezTo>
                <a:cubicBezTo>
                  <a:pt x="11478" y="21573"/>
                  <a:pt x="11811" y="21220"/>
                  <a:pt x="12386" y="20518"/>
                </a:cubicBezTo>
                <a:cubicBezTo>
                  <a:pt x="13217" y="19503"/>
                  <a:pt x="13684" y="19218"/>
                  <a:pt x="14039" y="19509"/>
                </a:cubicBezTo>
                <a:cubicBezTo>
                  <a:pt x="14272" y="19701"/>
                  <a:pt x="14384" y="19695"/>
                  <a:pt x="14525" y="19484"/>
                </a:cubicBezTo>
                <a:cubicBezTo>
                  <a:pt x="14626" y="19333"/>
                  <a:pt x="14790" y="19265"/>
                  <a:pt x="14889" y="19334"/>
                </a:cubicBezTo>
                <a:cubicBezTo>
                  <a:pt x="14996" y="19408"/>
                  <a:pt x="15122" y="19288"/>
                  <a:pt x="15194" y="19046"/>
                </a:cubicBezTo>
                <a:cubicBezTo>
                  <a:pt x="15296" y="18705"/>
                  <a:pt x="15329" y="18447"/>
                  <a:pt x="15301" y="18424"/>
                </a:cubicBezTo>
                <a:close/>
                <a:moveTo>
                  <a:pt x="16572" y="18930"/>
                </a:moveTo>
                <a:cubicBezTo>
                  <a:pt x="16537" y="18934"/>
                  <a:pt x="16525" y="18994"/>
                  <a:pt x="16525" y="19111"/>
                </a:cubicBezTo>
                <a:cubicBezTo>
                  <a:pt x="16525" y="19272"/>
                  <a:pt x="16562" y="19469"/>
                  <a:pt x="16606" y="19549"/>
                </a:cubicBezTo>
                <a:cubicBezTo>
                  <a:pt x="16715" y="19745"/>
                  <a:pt x="16860" y="19733"/>
                  <a:pt x="16933" y="19521"/>
                </a:cubicBezTo>
                <a:cubicBezTo>
                  <a:pt x="16966" y="19425"/>
                  <a:pt x="16888" y="19228"/>
                  <a:pt x="16760" y="19083"/>
                </a:cubicBezTo>
                <a:cubicBezTo>
                  <a:pt x="16666" y="18977"/>
                  <a:pt x="16607" y="18926"/>
                  <a:pt x="16572" y="18930"/>
                </a:cubicBezTo>
                <a:close/>
                <a:moveTo>
                  <a:pt x="9019" y="18944"/>
                </a:moveTo>
                <a:cubicBezTo>
                  <a:pt x="8810" y="19177"/>
                  <a:pt x="8912" y="19586"/>
                  <a:pt x="9272" y="19956"/>
                </a:cubicBezTo>
                <a:cubicBezTo>
                  <a:pt x="9472" y="20160"/>
                  <a:pt x="9697" y="20577"/>
                  <a:pt x="9774" y="20882"/>
                </a:cubicBezTo>
                <a:cubicBezTo>
                  <a:pt x="9956" y="21600"/>
                  <a:pt x="9998" y="21582"/>
                  <a:pt x="9998" y="20784"/>
                </a:cubicBezTo>
                <a:cubicBezTo>
                  <a:pt x="9998" y="20424"/>
                  <a:pt x="9952" y="20155"/>
                  <a:pt x="9896" y="20185"/>
                </a:cubicBezTo>
                <a:cubicBezTo>
                  <a:pt x="9841" y="20215"/>
                  <a:pt x="9645" y="19919"/>
                  <a:pt x="9462" y="19529"/>
                </a:cubicBezTo>
                <a:cubicBezTo>
                  <a:pt x="9279" y="19139"/>
                  <a:pt x="9080" y="18877"/>
                  <a:pt x="9019" y="18944"/>
                </a:cubicBezTo>
                <a:close/>
                <a:moveTo>
                  <a:pt x="11507" y="19139"/>
                </a:moveTo>
                <a:cubicBezTo>
                  <a:pt x="11425" y="19130"/>
                  <a:pt x="11414" y="19342"/>
                  <a:pt x="11529" y="19549"/>
                </a:cubicBezTo>
                <a:cubicBezTo>
                  <a:pt x="11652" y="19771"/>
                  <a:pt x="11788" y="19723"/>
                  <a:pt x="11884" y="19422"/>
                </a:cubicBezTo>
                <a:cubicBezTo>
                  <a:pt x="11932" y="19272"/>
                  <a:pt x="11926" y="19223"/>
                  <a:pt x="11871" y="19312"/>
                </a:cubicBezTo>
                <a:cubicBezTo>
                  <a:pt x="11817" y="19400"/>
                  <a:pt x="11699" y="19363"/>
                  <a:pt x="11610" y="19230"/>
                </a:cubicBezTo>
                <a:cubicBezTo>
                  <a:pt x="11570" y="19169"/>
                  <a:pt x="11534" y="19142"/>
                  <a:pt x="11507" y="19139"/>
                </a:cubicBezTo>
                <a:close/>
                <a:moveTo>
                  <a:pt x="7929" y="20877"/>
                </a:moveTo>
                <a:cubicBezTo>
                  <a:pt x="7804" y="20877"/>
                  <a:pt x="7701" y="21002"/>
                  <a:pt x="7701" y="21157"/>
                </a:cubicBezTo>
                <a:cubicBezTo>
                  <a:pt x="7701" y="21311"/>
                  <a:pt x="7776" y="21436"/>
                  <a:pt x="7868" y="21436"/>
                </a:cubicBezTo>
                <a:cubicBezTo>
                  <a:pt x="7961" y="21436"/>
                  <a:pt x="8064" y="21311"/>
                  <a:pt x="8097" y="21157"/>
                </a:cubicBezTo>
                <a:cubicBezTo>
                  <a:pt x="8132" y="20989"/>
                  <a:pt x="8065" y="20877"/>
                  <a:pt x="7929" y="2087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83" name="صورة"/>
          <p:cNvGrpSpPr/>
          <p:nvPr/>
        </p:nvGrpSpPr>
        <p:grpSpPr>
          <a:xfrm>
            <a:off x="13123584" y="8259205"/>
            <a:ext cx="5651892" cy="5233427"/>
            <a:chOff x="0" y="0"/>
            <a:chExt cx="5651890" cy="5233425"/>
          </a:xfrm>
        </p:grpSpPr>
        <p:pic>
          <p:nvPicPr>
            <p:cNvPr id="282" name="صورة" descr="صورة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0" b="0"/>
            <a:stretch>
              <a:fillRect/>
            </a:stretch>
          </p:blipFill>
          <p:spPr>
            <a:xfrm>
              <a:off x="215900" y="641350"/>
              <a:ext cx="5220091" cy="43761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1" name="صورة" descr="صورة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5651892" cy="5233426"/>
            </a:xfrm>
            <a:prstGeom prst="rect">
              <a:avLst/>
            </a:prstGeom>
            <a:effectLst/>
          </p:spPr>
        </p:pic>
      </p:grpSp>
      <p:pic>
        <p:nvPicPr>
          <p:cNvPr id="284" name="صورة" descr="صورة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920114" y="9560048"/>
            <a:ext cx="5289002" cy="3535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الصدقة"/>
          <p:cNvSpPr/>
          <p:nvPr/>
        </p:nvSpPr>
        <p:spPr>
          <a:xfrm>
            <a:off x="7243433" y="5901456"/>
            <a:ext cx="7883777" cy="1896697"/>
          </a:xfrm>
          <a:prstGeom prst="rect">
            <a:avLst/>
          </a:prstGeom>
          <a:solidFill>
            <a:srgbClr val="B3D3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118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الصدقة</a:t>
            </a:r>
          </a:p>
        </p:txBody>
      </p:sp>
      <p:sp>
        <p:nvSpPr>
          <p:cNvPr id="287" name="الاستغفار"/>
          <p:cNvSpPr/>
          <p:nvPr/>
        </p:nvSpPr>
        <p:spPr>
          <a:xfrm>
            <a:off x="7243433" y="8443627"/>
            <a:ext cx="7883777" cy="1896697"/>
          </a:xfrm>
          <a:prstGeom prst="rect">
            <a:avLst/>
          </a:prstGeom>
          <a:solidFill>
            <a:srgbClr val="B3D3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118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الاستغفار</a:t>
            </a:r>
          </a:p>
        </p:txBody>
      </p:sp>
      <p:sp>
        <p:nvSpPr>
          <p:cNvPr id="288" name="قراءة القرآن"/>
          <p:cNvSpPr/>
          <p:nvPr/>
        </p:nvSpPr>
        <p:spPr>
          <a:xfrm>
            <a:off x="7243433" y="3554357"/>
            <a:ext cx="7883777" cy="1896697"/>
          </a:xfrm>
          <a:prstGeom prst="rect">
            <a:avLst/>
          </a:prstGeom>
          <a:solidFill>
            <a:srgbClr val="B3D3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118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قراءة القرآن</a:t>
            </a:r>
          </a:p>
        </p:txBody>
      </p:sp>
      <p:sp>
        <p:nvSpPr>
          <p:cNvPr id="289" name="الصبر"/>
          <p:cNvSpPr/>
          <p:nvPr/>
        </p:nvSpPr>
        <p:spPr>
          <a:xfrm>
            <a:off x="7243433" y="11184437"/>
            <a:ext cx="7883777" cy="1946202"/>
          </a:xfrm>
          <a:prstGeom prst="rect">
            <a:avLst/>
          </a:prstGeom>
          <a:solidFill>
            <a:srgbClr val="B3D3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118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الصبر</a:t>
            </a:r>
          </a:p>
        </p:txBody>
      </p:sp>
      <p:sp>
        <p:nvSpPr>
          <p:cNvPr id="290" name="الدعاء"/>
          <p:cNvSpPr/>
          <p:nvPr/>
        </p:nvSpPr>
        <p:spPr>
          <a:xfrm>
            <a:off x="7243433" y="1207257"/>
            <a:ext cx="7883777" cy="1896697"/>
          </a:xfrm>
          <a:prstGeom prst="rect">
            <a:avLst/>
          </a:prstGeom>
          <a:solidFill>
            <a:srgbClr val="B3D3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118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الدعاء</a:t>
            </a:r>
          </a:p>
        </p:txBody>
      </p:sp>
      <p:pic>
        <p:nvPicPr>
          <p:cNvPr id="291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49026" y="97793"/>
            <a:ext cx="2463785" cy="3219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0" t="0" r="0" b="8301"/>
          <a:stretch>
            <a:fillRect/>
          </a:stretch>
        </p:blipFill>
        <p:spPr>
          <a:xfrm>
            <a:off x="15739059" y="2893765"/>
            <a:ext cx="3083628" cy="2827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صورة" descr="صورة"/>
          <p:cNvPicPr>
            <a:picLocks noChangeAspect="1"/>
          </p:cNvPicPr>
          <p:nvPr/>
        </p:nvPicPr>
        <p:blipFill>
          <a:blip r:embed="rId5">
            <a:extLst/>
          </a:blip>
          <a:srcRect l="12845" t="18232" r="11541" b="14377"/>
          <a:stretch>
            <a:fillRect/>
          </a:stretch>
        </p:blipFill>
        <p:spPr>
          <a:xfrm>
            <a:off x="15786827" y="8046350"/>
            <a:ext cx="3382443" cy="1860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440" fill="norm" stroke="1" extrusionOk="0">
                <a:moveTo>
                  <a:pt x="9109" y="0"/>
                </a:moveTo>
                <a:lnTo>
                  <a:pt x="8883" y="503"/>
                </a:lnTo>
                <a:cubicBezTo>
                  <a:pt x="8574" y="1192"/>
                  <a:pt x="8593" y="1310"/>
                  <a:pt x="9111" y="1907"/>
                </a:cubicBezTo>
                <a:cubicBezTo>
                  <a:pt x="9610" y="2483"/>
                  <a:pt x="9763" y="2470"/>
                  <a:pt x="9478" y="1880"/>
                </a:cubicBezTo>
                <a:cubicBezTo>
                  <a:pt x="9376" y="1669"/>
                  <a:pt x="9317" y="1383"/>
                  <a:pt x="9346" y="1239"/>
                </a:cubicBezTo>
                <a:cubicBezTo>
                  <a:pt x="9375" y="1096"/>
                  <a:pt x="9332" y="758"/>
                  <a:pt x="9253" y="489"/>
                </a:cubicBezTo>
                <a:lnTo>
                  <a:pt x="9109" y="0"/>
                </a:lnTo>
                <a:close/>
                <a:moveTo>
                  <a:pt x="14053" y="91"/>
                </a:moveTo>
                <a:cubicBezTo>
                  <a:pt x="13954" y="87"/>
                  <a:pt x="13854" y="189"/>
                  <a:pt x="13810" y="398"/>
                </a:cubicBezTo>
                <a:cubicBezTo>
                  <a:pt x="13767" y="601"/>
                  <a:pt x="13801" y="676"/>
                  <a:pt x="13906" y="604"/>
                </a:cubicBezTo>
                <a:cubicBezTo>
                  <a:pt x="13995" y="542"/>
                  <a:pt x="14107" y="600"/>
                  <a:pt x="14154" y="736"/>
                </a:cubicBezTo>
                <a:cubicBezTo>
                  <a:pt x="14271" y="1079"/>
                  <a:pt x="14380" y="832"/>
                  <a:pt x="14293" y="421"/>
                </a:cubicBezTo>
                <a:cubicBezTo>
                  <a:pt x="14248" y="208"/>
                  <a:pt x="14151" y="96"/>
                  <a:pt x="14053" y="91"/>
                </a:cubicBezTo>
                <a:close/>
                <a:moveTo>
                  <a:pt x="10922" y="311"/>
                </a:moveTo>
                <a:cubicBezTo>
                  <a:pt x="10644" y="309"/>
                  <a:pt x="10558" y="425"/>
                  <a:pt x="10424" y="768"/>
                </a:cubicBezTo>
                <a:cubicBezTo>
                  <a:pt x="10225" y="1278"/>
                  <a:pt x="10225" y="1282"/>
                  <a:pt x="10651" y="1390"/>
                </a:cubicBezTo>
                <a:cubicBezTo>
                  <a:pt x="11176" y="1523"/>
                  <a:pt x="11232" y="1761"/>
                  <a:pt x="10833" y="2182"/>
                </a:cubicBezTo>
                <a:cubicBezTo>
                  <a:pt x="10524" y="2508"/>
                  <a:pt x="10619" y="2503"/>
                  <a:pt x="11283" y="2159"/>
                </a:cubicBezTo>
                <a:cubicBezTo>
                  <a:pt x="11572" y="2009"/>
                  <a:pt x="12116" y="796"/>
                  <a:pt x="11994" y="576"/>
                </a:cubicBezTo>
                <a:cubicBezTo>
                  <a:pt x="11953" y="503"/>
                  <a:pt x="11627" y="401"/>
                  <a:pt x="11271" y="348"/>
                </a:cubicBezTo>
                <a:cubicBezTo>
                  <a:pt x="11127" y="326"/>
                  <a:pt x="11014" y="312"/>
                  <a:pt x="10922" y="311"/>
                </a:cubicBezTo>
                <a:close/>
                <a:moveTo>
                  <a:pt x="18764" y="375"/>
                </a:moveTo>
                <a:cubicBezTo>
                  <a:pt x="18707" y="272"/>
                  <a:pt x="13996" y="3041"/>
                  <a:pt x="12523" y="4043"/>
                </a:cubicBezTo>
                <a:cubicBezTo>
                  <a:pt x="10463" y="5444"/>
                  <a:pt x="9668" y="6164"/>
                  <a:pt x="9516" y="6769"/>
                </a:cubicBezTo>
                <a:cubicBezTo>
                  <a:pt x="9440" y="7068"/>
                  <a:pt x="9419" y="7278"/>
                  <a:pt x="9470" y="7235"/>
                </a:cubicBezTo>
                <a:cubicBezTo>
                  <a:pt x="9521" y="7192"/>
                  <a:pt x="9946" y="6831"/>
                  <a:pt x="10411" y="6435"/>
                </a:cubicBezTo>
                <a:cubicBezTo>
                  <a:pt x="10876" y="6038"/>
                  <a:pt x="11376" y="5692"/>
                  <a:pt x="11521" y="5662"/>
                </a:cubicBezTo>
                <a:cubicBezTo>
                  <a:pt x="11667" y="5632"/>
                  <a:pt x="11856" y="5503"/>
                  <a:pt x="11943" y="5378"/>
                </a:cubicBezTo>
                <a:cubicBezTo>
                  <a:pt x="12169" y="5056"/>
                  <a:pt x="13705" y="4037"/>
                  <a:pt x="16147" y="2589"/>
                </a:cubicBezTo>
                <a:cubicBezTo>
                  <a:pt x="17927" y="1532"/>
                  <a:pt x="18934" y="681"/>
                  <a:pt x="18764" y="375"/>
                </a:cubicBezTo>
                <a:close/>
                <a:moveTo>
                  <a:pt x="12808" y="549"/>
                </a:moveTo>
                <a:cubicBezTo>
                  <a:pt x="12772" y="579"/>
                  <a:pt x="12738" y="645"/>
                  <a:pt x="12705" y="741"/>
                </a:cubicBezTo>
                <a:cubicBezTo>
                  <a:pt x="12663" y="862"/>
                  <a:pt x="12794" y="1214"/>
                  <a:pt x="12998" y="1523"/>
                </a:cubicBezTo>
                <a:cubicBezTo>
                  <a:pt x="13202" y="1832"/>
                  <a:pt x="13369" y="2248"/>
                  <a:pt x="13370" y="2447"/>
                </a:cubicBezTo>
                <a:cubicBezTo>
                  <a:pt x="13371" y="2760"/>
                  <a:pt x="13387" y="2762"/>
                  <a:pt x="13489" y="2479"/>
                </a:cubicBezTo>
                <a:cubicBezTo>
                  <a:pt x="13640" y="2056"/>
                  <a:pt x="13643" y="1544"/>
                  <a:pt x="13494" y="1710"/>
                </a:cubicBezTo>
                <a:cubicBezTo>
                  <a:pt x="13430" y="1781"/>
                  <a:pt x="13294" y="1543"/>
                  <a:pt x="13190" y="1180"/>
                </a:cubicBezTo>
                <a:cubicBezTo>
                  <a:pt x="13044" y="669"/>
                  <a:pt x="12918" y="459"/>
                  <a:pt x="12808" y="549"/>
                </a:cubicBezTo>
                <a:close/>
                <a:moveTo>
                  <a:pt x="8190" y="906"/>
                </a:moveTo>
                <a:cubicBezTo>
                  <a:pt x="8095" y="852"/>
                  <a:pt x="7919" y="973"/>
                  <a:pt x="7707" y="1294"/>
                </a:cubicBezTo>
                <a:cubicBezTo>
                  <a:pt x="7412" y="1743"/>
                  <a:pt x="7288" y="1814"/>
                  <a:pt x="7161" y="1624"/>
                </a:cubicBezTo>
                <a:cubicBezTo>
                  <a:pt x="7035" y="1435"/>
                  <a:pt x="6978" y="1463"/>
                  <a:pt x="6921" y="1729"/>
                </a:cubicBezTo>
                <a:cubicBezTo>
                  <a:pt x="6874" y="1950"/>
                  <a:pt x="6766" y="2026"/>
                  <a:pt x="6623" y="1944"/>
                </a:cubicBezTo>
                <a:cubicBezTo>
                  <a:pt x="6499" y="1873"/>
                  <a:pt x="6336" y="1950"/>
                  <a:pt x="6261" y="2113"/>
                </a:cubicBezTo>
                <a:cubicBezTo>
                  <a:pt x="6151" y="2353"/>
                  <a:pt x="6193" y="2400"/>
                  <a:pt x="6486" y="2369"/>
                </a:cubicBezTo>
                <a:cubicBezTo>
                  <a:pt x="6685" y="2348"/>
                  <a:pt x="6883" y="2269"/>
                  <a:pt x="6926" y="2191"/>
                </a:cubicBezTo>
                <a:cubicBezTo>
                  <a:pt x="6969" y="2113"/>
                  <a:pt x="7072" y="2145"/>
                  <a:pt x="7151" y="2264"/>
                </a:cubicBezTo>
                <a:cubicBezTo>
                  <a:pt x="7353" y="2566"/>
                  <a:pt x="8025" y="2113"/>
                  <a:pt x="8188" y="1564"/>
                </a:cubicBezTo>
                <a:cubicBezTo>
                  <a:pt x="8300" y="1187"/>
                  <a:pt x="8286" y="959"/>
                  <a:pt x="8190" y="906"/>
                </a:cubicBezTo>
                <a:close/>
                <a:moveTo>
                  <a:pt x="15408" y="956"/>
                </a:moveTo>
                <a:cubicBezTo>
                  <a:pt x="15342" y="956"/>
                  <a:pt x="15322" y="1051"/>
                  <a:pt x="15363" y="1171"/>
                </a:cubicBezTo>
                <a:cubicBezTo>
                  <a:pt x="15404" y="1291"/>
                  <a:pt x="15491" y="1390"/>
                  <a:pt x="15557" y="1390"/>
                </a:cubicBezTo>
                <a:cubicBezTo>
                  <a:pt x="15624" y="1390"/>
                  <a:pt x="15644" y="1291"/>
                  <a:pt x="15603" y="1171"/>
                </a:cubicBezTo>
                <a:cubicBezTo>
                  <a:pt x="15562" y="1051"/>
                  <a:pt x="15475" y="956"/>
                  <a:pt x="15408" y="956"/>
                </a:cubicBezTo>
                <a:close/>
                <a:moveTo>
                  <a:pt x="20130" y="1171"/>
                </a:moveTo>
                <a:cubicBezTo>
                  <a:pt x="19944" y="1171"/>
                  <a:pt x="19937" y="2039"/>
                  <a:pt x="20092" y="5314"/>
                </a:cubicBezTo>
                <a:cubicBezTo>
                  <a:pt x="20180" y="7172"/>
                  <a:pt x="20288" y="10309"/>
                  <a:pt x="20332" y="12284"/>
                </a:cubicBezTo>
                <a:cubicBezTo>
                  <a:pt x="20379" y="14363"/>
                  <a:pt x="20452" y="15690"/>
                  <a:pt x="20506" y="15440"/>
                </a:cubicBezTo>
                <a:cubicBezTo>
                  <a:pt x="20649" y="14780"/>
                  <a:pt x="20633" y="10986"/>
                  <a:pt x="20474" y="7743"/>
                </a:cubicBezTo>
                <a:cubicBezTo>
                  <a:pt x="20360" y="5425"/>
                  <a:pt x="20363" y="4745"/>
                  <a:pt x="20484" y="4395"/>
                </a:cubicBezTo>
                <a:cubicBezTo>
                  <a:pt x="20608" y="4035"/>
                  <a:pt x="20597" y="3707"/>
                  <a:pt x="20426" y="2566"/>
                </a:cubicBezTo>
                <a:cubicBezTo>
                  <a:pt x="20311" y="1800"/>
                  <a:pt x="20178" y="1171"/>
                  <a:pt x="20130" y="1171"/>
                </a:cubicBezTo>
                <a:close/>
                <a:moveTo>
                  <a:pt x="2081" y="1276"/>
                </a:moveTo>
                <a:cubicBezTo>
                  <a:pt x="1973" y="1331"/>
                  <a:pt x="1908" y="1667"/>
                  <a:pt x="1845" y="2305"/>
                </a:cubicBezTo>
                <a:cubicBezTo>
                  <a:pt x="1770" y="3072"/>
                  <a:pt x="1788" y="3136"/>
                  <a:pt x="2222" y="3549"/>
                </a:cubicBezTo>
                <a:cubicBezTo>
                  <a:pt x="2772" y="4072"/>
                  <a:pt x="2911" y="4031"/>
                  <a:pt x="2953" y="3334"/>
                </a:cubicBezTo>
                <a:cubicBezTo>
                  <a:pt x="2974" y="2991"/>
                  <a:pt x="2838" y="2501"/>
                  <a:pt x="2569" y="1935"/>
                </a:cubicBezTo>
                <a:cubicBezTo>
                  <a:pt x="2337" y="1448"/>
                  <a:pt x="2188" y="1221"/>
                  <a:pt x="2081" y="1276"/>
                </a:cubicBezTo>
                <a:close/>
                <a:moveTo>
                  <a:pt x="3522" y="1450"/>
                </a:moveTo>
                <a:cubicBezTo>
                  <a:pt x="3407" y="1515"/>
                  <a:pt x="3435" y="3335"/>
                  <a:pt x="3606" y="6943"/>
                </a:cubicBezTo>
                <a:cubicBezTo>
                  <a:pt x="3730" y="9577"/>
                  <a:pt x="3805" y="11858"/>
                  <a:pt x="3772" y="12010"/>
                </a:cubicBezTo>
                <a:cubicBezTo>
                  <a:pt x="3673" y="12476"/>
                  <a:pt x="3343" y="12320"/>
                  <a:pt x="2956" y="11621"/>
                </a:cubicBezTo>
                <a:cubicBezTo>
                  <a:pt x="2590" y="10961"/>
                  <a:pt x="2587" y="10934"/>
                  <a:pt x="2650" y="9138"/>
                </a:cubicBezTo>
                <a:cubicBezTo>
                  <a:pt x="2724" y="6997"/>
                  <a:pt x="2598" y="6358"/>
                  <a:pt x="2331" y="7510"/>
                </a:cubicBezTo>
                <a:cubicBezTo>
                  <a:pt x="2233" y="7934"/>
                  <a:pt x="2120" y="8565"/>
                  <a:pt x="2081" y="8918"/>
                </a:cubicBezTo>
                <a:cubicBezTo>
                  <a:pt x="2016" y="9495"/>
                  <a:pt x="2021" y="9514"/>
                  <a:pt x="2131" y="9060"/>
                </a:cubicBezTo>
                <a:cubicBezTo>
                  <a:pt x="2331" y="8237"/>
                  <a:pt x="2536" y="8727"/>
                  <a:pt x="2452" y="9828"/>
                </a:cubicBezTo>
                <a:cubicBezTo>
                  <a:pt x="2363" y="11006"/>
                  <a:pt x="2563" y="12565"/>
                  <a:pt x="2867" y="13062"/>
                </a:cubicBezTo>
                <a:cubicBezTo>
                  <a:pt x="2990" y="13262"/>
                  <a:pt x="3270" y="13452"/>
                  <a:pt x="3489" y="13483"/>
                </a:cubicBezTo>
                <a:lnTo>
                  <a:pt x="3889" y="13537"/>
                </a:lnTo>
                <a:lnTo>
                  <a:pt x="3924" y="15225"/>
                </a:lnTo>
                <a:cubicBezTo>
                  <a:pt x="3969" y="17358"/>
                  <a:pt x="4074" y="17218"/>
                  <a:pt x="4124" y="14960"/>
                </a:cubicBezTo>
                <a:cubicBezTo>
                  <a:pt x="4156" y="13495"/>
                  <a:pt x="4223" y="13047"/>
                  <a:pt x="4551" y="11996"/>
                </a:cubicBezTo>
                <a:cubicBezTo>
                  <a:pt x="4764" y="11316"/>
                  <a:pt x="4958" y="10761"/>
                  <a:pt x="4984" y="10761"/>
                </a:cubicBezTo>
                <a:cubicBezTo>
                  <a:pt x="5010" y="10761"/>
                  <a:pt x="5109" y="11097"/>
                  <a:pt x="5204" y="11507"/>
                </a:cubicBezTo>
                <a:cubicBezTo>
                  <a:pt x="5397" y="12339"/>
                  <a:pt x="5775" y="12869"/>
                  <a:pt x="6309" y="13057"/>
                </a:cubicBezTo>
                <a:cubicBezTo>
                  <a:pt x="6745" y="13211"/>
                  <a:pt x="7046" y="12836"/>
                  <a:pt x="7159" y="11992"/>
                </a:cubicBezTo>
                <a:cubicBezTo>
                  <a:pt x="7236" y="11414"/>
                  <a:pt x="7224" y="11383"/>
                  <a:pt x="6992" y="11607"/>
                </a:cubicBezTo>
                <a:cubicBezTo>
                  <a:pt x="6611" y="11975"/>
                  <a:pt x="6188" y="11901"/>
                  <a:pt x="5834" y="11397"/>
                </a:cubicBezTo>
                <a:cubicBezTo>
                  <a:pt x="5379" y="10753"/>
                  <a:pt x="5200" y="9991"/>
                  <a:pt x="5118" y="8365"/>
                </a:cubicBezTo>
                <a:cubicBezTo>
                  <a:pt x="5079" y="7586"/>
                  <a:pt x="4971" y="6553"/>
                  <a:pt x="4878" y="6074"/>
                </a:cubicBezTo>
                <a:lnTo>
                  <a:pt x="4706" y="5205"/>
                </a:lnTo>
                <a:lnTo>
                  <a:pt x="4627" y="5859"/>
                </a:lnTo>
                <a:cubicBezTo>
                  <a:pt x="4584" y="6218"/>
                  <a:pt x="4603" y="6853"/>
                  <a:pt x="4670" y="7272"/>
                </a:cubicBezTo>
                <a:cubicBezTo>
                  <a:pt x="4887" y="8622"/>
                  <a:pt x="4825" y="10411"/>
                  <a:pt x="4536" y="11072"/>
                </a:cubicBezTo>
                <a:cubicBezTo>
                  <a:pt x="4395" y="11397"/>
                  <a:pt x="4233" y="11580"/>
                  <a:pt x="4177" y="11479"/>
                </a:cubicBezTo>
                <a:cubicBezTo>
                  <a:pt x="4005" y="11169"/>
                  <a:pt x="3788" y="5117"/>
                  <a:pt x="3937" y="4793"/>
                </a:cubicBezTo>
                <a:cubicBezTo>
                  <a:pt x="4030" y="4589"/>
                  <a:pt x="4015" y="4153"/>
                  <a:pt x="3884" y="3224"/>
                </a:cubicBezTo>
                <a:cubicBezTo>
                  <a:pt x="3711" y="2003"/>
                  <a:pt x="3591" y="1411"/>
                  <a:pt x="3522" y="1450"/>
                </a:cubicBezTo>
                <a:close/>
                <a:moveTo>
                  <a:pt x="18731" y="2063"/>
                </a:moveTo>
                <a:cubicBezTo>
                  <a:pt x="18622" y="2111"/>
                  <a:pt x="18487" y="2270"/>
                  <a:pt x="18390" y="2520"/>
                </a:cubicBezTo>
                <a:cubicBezTo>
                  <a:pt x="18226" y="2943"/>
                  <a:pt x="18226" y="3041"/>
                  <a:pt x="18385" y="3357"/>
                </a:cubicBezTo>
                <a:cubicBezTo>
                  <a:pt x="18483" y="3553"/>
                  <a:pt x="18528" y="3780"/>
                  <a:pt x="18483" y="3860"/>
                </a:cubicBezTo>
                <a:cubicBezTo>
                  <a:pt x="18258" y="4266"/>
                  <a:pt x="18673" y="3916"/>
                  <a:pt x="18987" y="3435"/>
                </a:cubicBezTo>
                <a:cubicBezTo>
                  <a:pt x="19275" y="2992"/>
                  <a:pt x="19290" y="2932"/>
                  <a:pt x="19062" y="3137"/>
                </a:cubicBezTo>
                <a:cubicBezTo>
                  <a:pt x="18831" y="3347"/>
                  <a:pt x="18742" y="3334"/>
                  <a:pt x="18595" y="3069"/>
                </a:cubicBezTo>
                <a:cubicBezTo>
                  <a:pt x="18383" y="2687"/>
                  <a:pt x="18490" y="2227"/>
                  <a:pt x="18749" y="2406"/>
                </a:cubicBezTo>
                <a:cubicBezTo>
                  <a:pt x="18846" y="2473"/>
                  <a:pt x="18926" y="2419"/>
                  <a:pt x="18926" y="2287"/>
                </a:cubicBezTo>
                <a:cubicBezTo>
                  <a:pt x="18926" y="2080"/>
                  <a:pt x="18840" y="2014"/>
                  <a:pt x="18731" y="2063"/>
                </a:cubicBezTo>
                <a:close/>
                <a:moveTo>
                  <a:pt x="4465" y="2346"/>
                </a:moveTo>
                <a:cubicBezTo>
                  <a:pt x="4453" y="2369"/>
                  <a:pt x="4443" y="2443"/>
                  <a:pt x="4440" y="2570"/>
                </a:cubicBezTo>
                <a:cubicBezTo>
                  <a:pt x="4435" y="2800"/>
                  <a:pt x="4463" y="2931"/>
                  <a:pt x="4503" y="2858"/>
                </a:cubicBezTo>
                <a:cubicBezTo>
                  <a:pt x="4543" y="2786"/>
                  <a:pt x="4548" y="2595"/>
                  <a:pt x="4513" y="2438"/>
                </a:cubicBezTo>
                <a:cubicBezTo>
                  <a:pt x="4494" y="2351"/>
                  <a:pt x="4478" y="2323"/>
                  <a:pt x="4465" y="2346"/>
                </a:cubicBezTo>
                <a:close/>
                <a:moveTo>
                  <a:pt x="8995" y="2836"/>
                </a:moveTo>
                <a:cubicBezTo>
                  <a:pt x="8878" y="2864"/>
                  <a:pt x="7979" y="4081"/>
                  <a:pt x="7632" y="4711"/>
                </a:cubicBezTo>
                <a:cubicBezTo>
                  <a:pt x="7443" y="5053"/>
                  <a:pt x="7941" y="4543"/>
                  <a:pt x="8400" y="3924"/>
                </a:cubicBezTo>
                <a:cubicBezTo>
                  <a:pt x="8624" y="3623"/>
                  <a:pt x="8890" y="3162"/>
                  <a:pt x="8992" y="2900"/>
                </a:cubicBezTo>
                <a:cubicBezTo>
                  <a:pt x="9011" y="2850"/>
                  <a:pt x="9011" y="2831"/>
                  <a:pt x="8995" y="2836"/>
                </a:cubicBezTo>
                <a:close/>
                <a:moveTo>
                  <a:pt x="5216" y="3471"/>
                </a:moveTo>
                <a:cubicBezTo>
                  <a:pt x="5166" y="3492"/>
                  <a:pt x="5104" y="3565"/>
                  <a:pt x="5029" y="3686"/>
                </a:cubicBezTo>
                <a:cubicBezTo>
                  <a:pt x="4907" y="3886"/>
                  <a:pt x="4751" y="3984"/>
                  <a:pt x="4680" y="3906"/>
                </a:cubicBezTo>
                <a:cubicBezTo>
                  <a:pt x="4610" y="3827"/>
                  <a:pt x="4551" y="3866"/>
                  <a:pt x="4551" y="3993"/>
                </a:cubicBezTo>
                <a:cubicBezTo>
                  <a:pt x="4551" y="4286"/>
                  <a:pt x="4874" y="4296"/>
                  <a:pt x="4974" y="4006"/>
                </a:cubicBezTo>
                <a:cubicBezTo>
                  <a:pt x="5024" y="3860"/>
                  <a:pt x="5126" y="3860"/>
                  <a:pt x="5277" y="4006"/>
                </a:cubicBezTo>
                <a:cubicBezTo>
                  <a:pt x="5583" y="4302"/>
                  <a:pt x="5639" y="4281"/>
                  <a:pt x="5639" y="3883"/>
                </a:cubicBezTo>
                <a:cubicBezTo>
                  <a:pt x="5639" y="3696"/>
                  <a:pt x="5589" y="3599"/>
                  <a:pt x="5528" y="3668"/>
                </a:cubicBezTo>
                <a:cubicBezTo>
                  <a:pt x="5466" y="3737"/>
                  <a:pt x="5377" y="3688"/>
                  <a:pt x="5333" y="3558"/>
                </a:cubicBezTo>
                <a:cubicBezTo>
                  <a:pt x="5306" y="3479"/>
                  <a:pt x="5267" y="3450"/>
                  <a:pt x="5216" y="3471"/>
                </a:cubicBezTo>
                <a:close/>
                <a:moveTo>
                  <a:pt x="16784" y="3659"/>
                </a:moveTo>
                <a:cubicBezTo>
                  <a:pt x="16745" y="3663"/>
                  <a:pt x="16700" y="3751"/>
                  <a:pt x="16622" y="3924"/>
                </a:cubicBezTo>
                <a:cubicBezTo>
                  <a:pt x="16511" y="4171"/>
                  <a:pt x="16504" y="4250"/>
                  <a:pt x="16602" y="4144"/>
                </a:cubicBezTo>
                <a:cubicBezTo>
                  <a:pt x="16695" y="4042"/>
                  <a:pt x="16784" y="4127"/>
                  <a:pt x="16834" y="4363"/>
                </a:cubicBezTo>
                <a:cubicBezTo>
                  <a:pt x="16882" y="4585"/>
                  <a:pt x="16936" y="4637"/>
                  <a:pt x="16963" y="4491"/>
                </a:cubicBezTo>
                <a:cubicBezTo>
                  <a:pt x="16989" y="4352"/>
                  <a:pt x="16960" y="4084"/>
                  <a:pt x="16900" y="3892"/>
                </a:cubicBezTo>
                <a:cubicBezTo>
                  <a:pt x="16851" y="3734"/>
                  <a:pt x="16822" y="3654"/>
                  <a:pt x="16784" y="3659"/>
                </a:cubicBezTo>
                <a:close/>
                <a:moveTo>
                  <a:pt x="2055" y="4116"/>
                </a:moveTo>
                <a:cubicBezTo>
                  <a:pt x="2020" y="4139"/>
                  <a:pt x="1957" y="4218"/>
                  <a:pt x="1871" y="4359"/>
                </a:cubicBezTo>
                <a:cubicBezTo>
                  <a:pt x="1718" y="4608"/>
                  <a:pt x="1254" y="5225"/>
                  <a:pt x="839" y="5726"/>
                </a:cubicBezTo>
                <a:cubicBezTo>
                  <a:pt x="424" y="6227"/>
                  <a:pt x="83" y="6692"/>
                  <a:pt x="83" y="6760"/>
                </a:cubicBezTo>
                <a:cubicBezTo>
                  <a:pt x="83" y="7126"/>
                  <a:pt x="1963" y="4743"/>
                  <a:pt x="2078" y="4230"/>
                </a:cubicBezTo>
                <a:cubicBezTo>
                  <a:pt x="2100" y="4131"/>
                  <a:pt x="2091" y="4093"/>
                  <a:pt x="2055" y="4116"/>
                </a:cubicBezTo>
                <a:close/>
                <a:moveTo>
                  <a:pt x="15524" y="4134"/>
                </a:moveTo>
                <a:cubicBezTo>
                  <a:pt x="15335" y="4346"/>
                  <a:pt x="15420" y="4846"/>
                  <a:pt x="15671" y="4990"/>
                </a:cubicBezTo>
                <a:cubicBezTo>
                  <a:pt x="15808" y="5068"/>
                  <a:pt x="15980" y="5368"/>
                  <a:pt x="16053" y="5657"/>
                </a:cubicBezTo>
                <a:cubicBezTo>
                  <a:pt x="16199" y="6235"/>
                  <a:pt x="16389" y="6359"/>
                  <a:pt x="16389" y="5877"/>
                </a:cubicBezTo>
                <a:cubicBezTo>
                  <a:pt x="16389" y="5469"/>
                  <a:pt x="15655" y="3989"/>
                  <a:pt x="15524" y="4134"/>
                </a:cubicBezTo>
                <a:close/>
                <a:moveTo>
                  <a:pt x="447" y="4532"/>
                </a:moveTo>
                <a:cubicBezTo>
                  <a:pt x="198" y="4532"/>
                  <a:pt x="140" y="4687"/>
                  <a:pt x="288" y="4953"/>
                </a:cubicBezTo>
                <a:cubicBezTo>
                  <a:pt x="392" y="5142"/>
                  <a:pt x="598" y="5026"/>
                  <a:pt x="649" y="4747"/>
                </a:cubicBezTo>
                <a:cubicBezTo>
                  <a:pt x="671" y="4631"/>
                  <a:pt x="581" y="4532"/>
                  <a:pt x="447" y="4532"/>
                </a:cubicBezTo>
                <a:close/>
                <a:moveTo>
                  <a:pt x="9849" y="4683"/>
                </a:moveTo>
                <a:cubicBezTo>
                  <a:pt x="9844" y="4652"/>
                  <a:pt x="9802" y="4703"/>
                  <a:pt x="9723" y="4820"/>
                </a:cubicBezTo>
                <a:cubicBezTo>
                  <a:pt x="9623" y="4969"/>
                  <a:pt x="9506" y="5027"/>
                  <a:pt x="9463" y="4948"/>
                </a:cubicBezTo>
                <a:cubicBezTo>
                  <a:pt x="9419" y="4870"/>
                  <a:pt x="9384" y="4968"/>
                  <a:pt x="9384" y="5168"/>
                </a:cubicBezTo>
                <a:cubicBezTo>
                  <a:pt x="9384" y="5687"/>
                  <a:pt x="9591" y="5616"/>
                  <a:pt x="9761" y="5040"/>
                </a:cubicBezTo>
                <a:cubicBezTo>
                  <a:pt x="9824" y="4826"/>
                  <a:pt x="9855" y="4714"/>
                  <a:pt x="9849" y="4683"/>
                </a:cubicBezTo>
                <a:close/>
                <a:moveTo>
                  <a:pt x="6241" y="4802"/>
                </a:moveTo>
                <a:cubicBezTo>
                  <a:pt x="6179" y="4728"/>
                  <a:pt x="6161" y="4834"/>
                  <a:pt x="6142" y="5072"/>
                </a:cubicBezTo>
                <a:cubicBezTo>
                  <a:pt x="6099" y="5618"/>
                  <a:pt x="6311" y="7015"/>
                  <a:pt x="6817" y="9508"/>
                </a:cubicBezTo>
                <a:cubicBezTo>
                  <a:pt x="7109" y="10946"/>
                  <a:pt x="7331" y="11399"/>
                  <a:pt x="7331" y="10560"/>
                </a:cubicBezTo>
                <a:cubicBezTo>
                  <a:pt x="7331" y="10329"/>
                  <a:pt x="7164" y="9395"/>
                  <a:pt x="6961" y="8484"/>
                </a:cubicBezTo>
                <a:cubicBezTo>
                  <a:pt x="6613" y="6914"/>
                  <a:pt x="6581" y="6215"/>
                  <a:pt x="6873" y="6540"/>
                </a:cubicBezTo>
                <a:cubicBezTo>
                  <a:pt x="6945" y="6620"/>
                  <a:pt x="6821" y="6209"/>
                  <a:pt x="6595" y="5621"/>
                </a:cubicBezTo>
                <a:cubicBezTo>
                  <a:pt x="6408" y="5134"/>
                  <a:pt x="6302" y="4876"/>
                  <a:pt x="6241" y="4802"/>
                </a:cubicBezTo>
                <a:close/>
                <a:moveTo>
                  <a:pt x="14313" y="5369"/>
                </a:moveTo>
                <a:cubicBezTo>
                  <a:pt x="14279" y="5353"/>
                  <a:pt x="14239" y="5399"/>
                  <a:pt x="14182" y="5502"/>
                </a:cubicBezTo>
                <a:cubicBezTo>
                  <a:pt x="14067" y="5708"/>
                  <a:pt x="14074" y="5810"/>
                  <a:pt x="14212" y="5964"/>
                </a:cubicBezTo>
                <a:cubicBezTo>
                  <a:pt x="14437" y="6215"/>
                  <a:pt x="14508" y="6086"/>
                  <a:pt x="14407" y="5612"/>
                </a:cubicBezTo>
                <a:cubicBezTo>
                  <a:pt x="14376" y="5466"/>
                  <a:pt x="14347" y="5386"/>
                  <a:pt x="14313" y="5369"/>
                </a:cubicBezTo>
                <a:close/>
                <a:moveTo>
                  <a:pt x="18605" y="5383"/>
                </a:moveTo>
                <a:cubicBezTo>
                  <a:pt x="18558" y="5467"/>
                  <a:pt x="18623" y="5672"/>
                  <a:pt x="18751" y="5840"/>
                </a:cubicBezTo>
                <a:cubicBezTo>
                  <a:pt x="19053" y="6238"/>
                  <a:pt x="19151" y="6064"/>
                  <a:pt x="18890" y="5593"/>
                </a:cubicBezTo>
                <a:cubicBezTo>
                  <a:pt x="18780" y="5394"/>
                  <a:pt x="18651" y="5299"/>
                  <a:pt x="18605" y="5383"/>
                </a:cubicBezTo>
                <a:close/>
                <a:moveTo>
                  <a:pt x="17507" y="5790"/>
                </a:moveTo>
                <a:cubicBezTo>
                  <a:pt x="17475" y="5818"/>
                  <a:pt x="17447" y="5878"/>
                  <a:pt x="17416" y="5968"/>
                </a:cubicBezTo>
                <a:cubicBezTo>
                  <a:pt x="17375" y="6089"/>
                  <a:pt x="17547" y="6556"/>
                  <a:pt x="17800" y="7007"/>
                </a:cubicBezTo>
                <a:cubicBezTo>
                  <a:pt x="18271" y="7844"/>
                  <a:pt x="18443" y="7938"/>
                  <a:pt x="18443" y="7359"/>
                </a:cubicBezTo>
                <a:cubicBezTo>
                  <a:pt x="18443" y="7179"/>
                  <a:pt x="18395" y="7083"/>
                  <a:pt x="18337" y="7148"/>
                </a:cubicBezTo>
                <a:cubicBezTo>
                  <a:pt x="18278" y="7214"/>
                  <a:pt x="18099" y="6925"/>
                  <a:pt x="17942" y="6508"/>
                </a:cubicBezTo>
                <a:cubicBezTo>
                  <a:pt x="17717" y="5911"/>
                  <a:pt x="17603" y="5705"/>
                  <a:pt x="17507" y="5790"/>
                </a:cubicBezTo>
                <a:close/>
                <a:moveTo>
                  <a:pt x="5431" y="5831"/>
                </a:moveTo>
                <a:cubicBezTo>
                  <a:pt x="5346" y="5860"/>
                  <a:pt x="5408" y="6280"/>
                  <a:pt x="5598" y="6659"/>
                </a:cubicBezTo>
                <a:cubicBezTo>
                  <a:pt x="5708" y="6878"/>
                  <a:pt x="5812" y="7057"/>
                  <a:pt x="5828" y="7057"/>
                </a:cubicBezTo>
                <a:cubicBezTo>
                  <a:pt x="5921" y="7057"/>
                  <a:pt x="5708" y="6159"/>
                  <a:pt x="5565" y="5946"/>
                </a:cubicBezTo>
                <a:cubicBezTo>
                  <a:pt x="5504" y="5853"/>
                  <a:pt x="5460" y="5821"/>
                  <a:pt x="5431" y="5831"/>
                </a:cubicBezTo>
                <a:close/>
                <a:moveTo>
                  <a:pt x="12965" y="5991"/>
                </a:moveTo>
                <a:cubicBezTo>
                  <a:pt x="12912" y="6014"/>
                  <a:pt x="12887" y="6138"/>
                  <a:pt x="12887" y="6366"/>
                </a:cubicBezTo>
                <a:cubicBezTo>
                  <a:pt x="12887" y="6587"/>
                  <a:pt x="13021" y="6881"/>
                  <a:pt x="13185" y="7016"/>
                </a:cubicBezTo>
                <a:cubicBezTo>
                  <a:pt x="13349" y="7151"/>
                  <a:pt x="13548" y="7452"/>
                  <a:pt x="13630" y="7688"/>
                </a:cubicBezTo>
                <a:cubicBezTo>
                  <a:pt x="13792" y="8155"/>
                  <a:pt x="13972" y="8094"/>
                  <a:pt x="13972" y="7574"/>
                </a:cubicBezTo>
                <a:cubicBezTo>
                  <a:pt x="13972" y="7394"/>
                  <a:pt x="13924" y="7302"/>
                  <a:pt x="13865" y="7368"/>
                </a:cubicBezTo>
                <a:cubicBezTo>
                  <a:pt x="13806" y="7434"/>
                  <a:pt x="13612" y="7146"/>
                  <a:pt x="13436" y="6728"/>
                </a:cubicBezTo>
                <a:cubicBezTo>
                  <a:pt x="13213" y="6201"/>
                  <a:pt x="13054" y="5954"/>
                  <a:pt x="12965" y="5991"/>
                </a:cubicBezTo>
                <a:close/>
                <a:moveTo>
                  <a:pt x="7976" y="6654"/>
                </a:moveTo>
                <a:cubicBezTo>
                  <a:pt x="7873" y="6673"/>
                  <a:pt x="7797" y="6837"/>
                  <a:pt x="7718" y="7153"/>
                </a:cubicBezTo>
                <a:cubicBezTo>
                  <a:pt x="7597" y="7631"/>
                  <a:pt x="7622" y="7722"/>
                  <a:pt x="7970" y="8095"/>
                </a:cubicBezTo>
                <a:lnTo>
                  <a:pt x="8357" y="8511"/>
                </a:lnTo>
                <a:lnTo>
                  <a:pt x="8522" y="7967"/>
                </a:lnTo>
                <a:cubicBezTo>
                  <a:pt x="8672" y="7471"/>
                  <a:pt x="8661" y="7386"/>
                  <a:pt x="8400" y="7025"/>
                </a:cubicBezTo>
                <a:cubicBezTo>
                  <a:pt x="8209" y="6759"/>
                  <a:pt x="8078" y="6636"/>
                  <a:pt x="7976" y="6654"/>
                </a:cubicBezTo>
                <a:close/>
                <a:moveTo>
                  <a:pt x="1850" y="6686"/>
                </a:moveTo>
                <a:cubicBezTo>
                  <a:pt x="1774" y="6549"/>
                  <a:pt x="351" y="7823"/>
                  <a:pt x="98" y="8255"/>
                </a:cubicBezTo>
                <a:cubicBezTo>
                  <a:pt x="7" y="8411"/>
                  <a:pt x="-26" y="8655"/>
                  <a:pt x="22" y="8795"/>
                </a:cubicBezTo>
                <a:cubicBezTo>
                  <a:pt x="82" y="8971"/>
                  <a:pt x="163" y="8909"/>
                  <a:pt x="285" y="8594"/>
                </a:cubicBezTo>
                <a:cubicBezTo>
                  <a:pt x="383" y="8342"/>
                  <a:pt x="790" y="7838"/>
                  <a:pt x="1190" y="7473"/>
                </a:cubicBezTo>
                <a:cubicBezTo>
                  <a:pt x="1591" y="7108"/>
                  <a:pt x="1888" y="6753"/>
                  <a:pt x="1850" y="6686"/>
                </a:cubicBezTo>
                <a:close/>
                <a:moveTo>
                  <a:pt x="16265" y="6869"/>
                </a:moveTo>
                <a:cubicBezTo>
                  <a:pt x="16221" y="6873"/>
                  <a:pt x="16184" y="6941"/>
                  <a:pt x="16139" y="7071"/>
                </a:cubicBezTo>
                <a:cubicBezTo>
                  <a:pt x="16079" y="7243"/>
                  <a:pt x="16029" y="7498"/>
                  <a:pt x="16028" y="7638"/>
                </a:cubicBezTo>
                <a:cubicBezTo>
                  <a:pt x="16027" y="7778"/>
                  <a:pt x="15992" y="8072"/>
                  <a:pt x="15949" y="8292"/>
                </a:cubicBezTo>
                <a:cubicBezTo>
                  <a:pt x="15885" y="8618"/>
                  <a:pt x="15900" y="8643"/>
                  <a:pt x="16033" y="8420"/>
                </a:cubicBezTo>
                <a:cubicBezTo>
                  <a:pt x="16122" y="8270"/>
                  <a:pt x="16293" y="8145"/>
                  <a:pt x="16412" y="8145"/>
                </a:cubicBezTo>
                <a:cubicBezTo>
                  <a:pt x="16684" y="8145"/>
                  <a:pt x="16702" y="7436"/>
                  <a:pt x="16440" y="7043"/>
                </a:cubicBezTo>
                <a:cubicBezTo>
                  <a:pt x="16361" y="6925"/>
                  <a:pt x="16309" y="6865"/>
                  <a:pt x="16265" y="6869"/>
                </a:cubicBezTo>
                <a:close/>
                <a:moveTo>
                  <a:pt x="21260" y="6911"/>
                </a:moveTo>
                <a:cubicBezTo>
                  <a:pt x="21227" y="6970"/>
                  <a:pt x="21264" y="7231"/>
                  <a:pt x="21341" y="7491"/>
                </a:cubicBezTo>
                <a:cubicBezTo>
                  <a:pt x="21418" y="7752"/>
                  <a:pt x="21508" y="7917"/>
                  <a:pt x="21541" y="7857"/>
                </a:cubicBezTo>
                <a:cubicBezTo>
                  <a:pt x="21574" y="7797"/>
                  <a:pt x="21540" y="7532"/>
                  <a:pt x="21462" y="7272"/>
                </a:cubicBezTo>
                <a:cubicBezTo>
                  <a:pt x="21385" y="7012"/>
                  <a:pt x="21293" y="6851"/>
                  <a:pt x="21260" y="6911"/>
                </a:cubicBezTo>
                <a:close/>
                <a:moveTo>
                  <a:pt x="11726" y="7843"/>
                </a:moveTo>
                <a:cubicBezTo>
                  <a:pt x="11695" y="7877"/>
                  <a:pt x="11678" y="7948"/>
                  <a:pt x="11678" y="8045"/>
                </a:cubicBezTo>
                <a:cubicBezTo>
                  <a:pt x="11678" y="8397"/>
                  <a:pt x="11866" y="8476"/>
                  <a:pt x="11971" y="8168"/>
                </a:cubicBezTo>
                <a:cubicBezTo>
                  <a:pt x="12008" y="8061"/>
                  <a:pt x="11957" y="7917"/>
                  <a:pt x="11857" y="7848"/>
                </a:cubicBezTo>
                <a:cubicBezTo>
                  <a:pt x="11803" y="7810"/>
                  <a:pt x="11757" y="7810"/>
                  <a:pt x="11726" y="7843"/>
                </a:cubicBezTo>
                <a:close/>
                <a:moveTo>
                  <a:pt x="15120" y="7999"/>
                </a:moveTo>
                <a:cubicBezTo>
                  <a:pt x="15020" y="7999"/>
                  <a:pt x="14940" y="8082"/>
                  <a:pt x="14940" y="8182"/>
                </a:cubicBezTo>
                <a:cubicBezTo>
                  <a:pt x="14940" y="8282"/>
                  <a:pt x="15020" y="8365"/>
                  <a:pt x="15120" y="8365"/>
                </a:cubicBezTo>
                <a:cubicBezTo>
                  <a:pt x="15219" y="8365"/>
                  <a:pt x="15302" y="8282"/>
                  <a:pt x="15302" y="8182"/>
                </a:cubicBezTo>
                <a:cubicBezTo>
                  <a:pt x="15302" y="8082"/>
                  <a:pt x="15219" y="7999"/>
                  <a:pt x="15120" y="7999"/>
                </a:cubicBezTo>
                <a:close/>
                <a:moveTo>
                  <a:pt x="19528" y="8909"/>
                </a:moveTo>
                <a:cubicBezTo>
                  <a:pt x="19461" y="8835"/>
                  <a:pt x="19409" y="8928"/>
                  <a:pt x="19409" y="9115"/>
                </a:cubicBezTo>
                <a:cubicBezTo>
                  <a:pt x="19409" y="9302"/>
                  <a:pt x="19461" y="9453"/>
                  <a:pt x="19528" y="9453"/>
                </a:cubicBezTo>
                <a:cubicBezTo>
                  <a:pt x="19594" y="9453"/>
                  <a:pt x="19649" y="9360"/>
                  <a:pt x="19649" y="9248"/>
                </a:cubicBezTo>
                <a:cubicBezTo>
                  <a:pt x="19649" y="9135"/>
                  <a:pt x="19594" y="8983"/>
                  <a:pt x="19528" y="8909"/>
                </a:cubicBezTo>
                <a:close/>
                <a:moveTo>
                  <a:pt x="11051" y="9284"/>
                </a:moveTo>
                <a:cubicBezTo>
                  <a:pt x="10974" y="9310"/>
                  <a:pt x="10926" y="9499"/>
                  <a:pt x="10853" y="9874"/>
                </a:cubicBezTo>
                <a:cubicBezTo>
                  <a:pt x="10747" y="10424"/>
                  <a:pt x="10766" y="10559"/>
                  <a:pt x="10993" y="10844"/>
                </a:cubicBezTo>
                <a:cubicBezTo>
                  <a:pt x="11354" y="11299"/>
                  <a:pt x="11421" y="11275"/>
                  <a:pt x="11577" y="10656"/>
                </a:cubicBezTo>
                <a:cubicBezTo>
                  <a:pt x="11694" y="10190"/>
                  <a:pt x="11675" y="10063"/>
                  <a:pt x="11425" y="9687"/>
                </a:cubicBezTo>
                <a:cubicBezTo>
                  <a:pt x="11234" y="9399"/>
                  <a:pt x="11127" y="9259"/>
                  <a:pt x="11051" y="9284"/>
                </a:cubicBezTo>
                <a:close/>
                <a:moveTo>
                  <a:pt x="9794" y="9806"/>
                </a:moveTo>
                <a:cubicBezTo>
                  <a:pt x="9762" y="9839"/>
                  <a:pt x="9746" y="9909"/>
                  <a:pt x="9746" y="10007"/>
                </a:cubicBezTo>
                <a:cubicBezTo>
                  <a:pt x="9746" y="10183"/>
                  <a:pt x="9828" y="10327"/>
                  <a:pt x="9928" y="10327"/>
                </a:cubicBezTo>
                <a:cubicBezTo>
                  <a:pt x="10028" y="10327"/>
                  <a:pt x="10107" y="10237"/>
                  <a:pt x="10107" y="10130"/>
                </a:cubicBezTo>
                <a:cubicBezTo>
                  <a:pt x="10107" y="10023"/>
                  <a:pt x="10028" y="9879"/>
                  <a:pt x="9928" y="9810"/>
                </a:cubicBezTo>
                <a:cubicBezTo>
                  <a:pt x="9873" y="9772"/>
                  <a:pt x="9825" y="9772"/>
                  <a:pt x="9794" y="9806"/>
                </a:cubicBezTo>
                <a:close/>
                <a:moveTo>
                  <a:pt x="1929" y="9970"/>
                </a:moveTo>
                <a:cubicBezTo>
                  <a:pt x="1916" y="9993"/>
                  <a:pt x="1906" y="10072"/>
                  <a:pt x="1904" y="10199"/>
                </a:cubicBezTo>
                <a:cubicBezTo>
                  <a:pt x="1898" y="10429"/>
                  <a:pt x="1927" y="10555"/>
                  <a:pt x="1967" y="10482"/>
                </a:cubicBezTo>
                <a:cubicBezTo>
                  <a:pt x="2007" y="10410"/>
                  <a:pt x="2012" y="10224"/>
                  <a:pt x="1977" y="10066"/>
                </a:cubicBezTo>
                <a:cubicBezTo>
                  <a:pt x="1958" y="9979"/>
                  <a:pt x="1942" y="9947"/>
                  <a:pt x="1929" y="9970"/>
                </a:cubicBezTo>
                <a:close/>
                <a:moveTo>
                  <a:pt x="18041" y="10043"/>
                </a:moveTo>
                <a:cubicBezTo>
                  <a:pt x="17711" y="10091"/>
                  <a:pt x="17383" y="10249"/>
                  <a:pt x="17285" y="10482"/>
                </a:cubicBezTo>
                <a:cubicBezTo>
                  <a:pt x="17031" y="11085"/>
                  <a:pt x="17074" y="11151"/>
                  <a:pt x="17641" y="11036"/>
                </a:cubicBezTo>
                <a:cubicBezTo>
                  <a:pt x="18280" y="10906"/>
                  <a:pt x="18462" y="11262"/>
                  <a:pt x="17993" y="11722"/>
                </a:cubicBezTo>
                <a:cubicBezTo>
                  <a:pt x="17736" y="11973"/>
                  <a:pt x="17711" y="12054"/>
                  <a:pt x="17881" y="12060"/>
                </a:cubicBezTo>
                <a:cubicBezTo>
                  <a:pt x="18004" y="12065"/>
                  <a:pt x="18296" y="11722"/>
                  <a:pt x="18531" y="11296"/>
                </a:cubicBezTo>
                <a:cubicBezTo>
                  <a:pt x="18865" y="10695"/>
                  <a:pt x="18930" y="10462"/>
                  <a:pt x="18817" y="10258"/>
                </a:cubicBezTo>
                <a:cubicBezTo>
                  <a:pt x="18704" y="10055"/>
                  <a:pt x="18371" y="9996"/>
                  <a:pt x="18041" y="10043"/>
                </a:cubicBezTo>
                <a:close/>
                <a:moveTo>
                  <a:pt x="8625" y="10112"/>
                </a:moveTo>
                <a:cubicBezTo>
                  <a:pt x="8207" y="10121"/>
                  <a:pt x="7814" y="11491"/>
                  <a:pt x="7814" y="12938"/>
                </a:cubicBezTo>
                <a:cubicBezTo>
                  <a:pt x="7814" y="13697"/>
                  <a:pt x="7765" y="13857"/>
                  <a:pt x="7480" y="14068"/>
                </a:cubicBezTo>
                <a:cubicBezTo>
                  <a:pt x="6105" y="15086"/>
                  <a:pt x="5550" y="15673"/>
                  <a:pt x="4878" y="16821"/>
                </a:cubicBezTo>
                <a:cubicBezTo>
                  <a:pt x="4467" y="17523"/>
                  <a:pt x="3995" y="18259"/>
                  <a:pt x="3831" y="18459"/>
                </a:cubicBezTo>
                <a:cubicBezTo>
                  <a:pt x="3440" y="18933"/>
                  <a:pt x="2907" y="18924"/>
                  <a:pt x="2751" y="18440"/>
                </a:cubicBezTo>
                <a:cubicBezTo>
                  <a:pt x="2683" y="18230"/>
                  <a:pt x="2624" y="18169"/>
                  <a:pt x="2622" y="18303"/>
                </a:cubicBezTo>
                <a:cubicBezTo>
                  <a:pt x="2620" y="18437"/>
                  <a:pt x="2732" y="18806"/>
                  <a:pt x="2870" y="19122"/>
                </a:cubicBezTo>
                <a:cubicBezTo>
                  <a:pt x="3316" y="20145"/>
                  <a:pt x="3737" y="19928"/>
                  <a:pt x="4683" y="18184"/>
                </a:cubicBezTo>
                <a:cubicBezTo>
                  <a:pt x="5134" y="17352"/>
                  <a:pt x="5680" y="16506"/>
                  <a:pt x="5897" y="16304"/>
                </a:cubicBezTo>
                <a:cubicBezTo>
                  <a:pt x="6219" y="16004"/>
                  <a:pt x="7882" y="14900"/>
                  <a:pt x="8013" y="14900"/>
                </a:cubicBezTo>
                <a:cubicBezTo>
                  <a:pt x="8034" y="14900"/>
                  <a:pt x="8157" y="15284"/>
                  <a:pt x="8289" y="15751"/>
                </a:cubicBezTo>
                <a:cubicBezTo>
                  <a:pt x="8793" y="17534"/>
                  <a:pt x="9105" y="17663"/>
                  <a:pt x="10365" y="16615"/>
                </a:cubicBezTo>
                <a:lnTo>
                  <a:pt x="11187" y="15934"/>
                </a:lnTo>
                <a:lnTo>
                  <a:pt x="11617" y="16615"/>
                </a:lnTo>
                <a:cubicBezTo>
                  <a:pt x="12255" y="17626"/>
                  <a:pt x="12593" y="17539"/>
                  <a:pt x="13699" y="16080"/>
                </a:cubicBezTo>
                <a:cubicBezTo>
                  <a:pt x="13956" y="15740"/>
                  <a:pt x="13975" y="15748"/>
                  <a:pt x="14085" y="16272"/>
                </a:cubicBezTo>
                <a:cubicBezTo>
                  <a:pt x="14298" y="17283"/>
                  <a:pt x="15369" y="17219"/>
                  <a:pt x="15995" y="16158"/>
                </a:cubicBezTo>
                <a:lnTo>
                  <a:pt x="16288" y="15664"/>
                </a:lnTo>
                <a:lnTo>
                  <a:pt x="16528" y="16263"/>
                </a:lnTo>
                <a:cubicBezTo>
                  <a:pt x="16856" y="17075"/>
                  <a:pt x="17326" y="17058"/>
                  <a:pt x="17773" y="16218"/>
                </a:cubicBezTo>
                <a:lnTo>
                  <a:pt x="18114" y="15573"/>
                </a:lnTo>
                <a:lnTo>
                  <a:pt x="18415" y="15998"/>
                </a:lnTo>
                <a:cubicBezTo>
                  <a:pt x="18891" y="16674"/>
                  <a:pt x="19269" y="16557"/>
                  <a:pt x="19475" y="15669"/>
                </a:cubicBezTo>
                <a:cubicBezTo>
                  <a:pt x="19682" y="14775"/>
                  <a:pt x="19714" y="13060"/>
                  <a:pt x="19520" y="13277"/>
                </a:cubicBezTo>
                <a:cubicBezTo>
                  <a:pt x="19449" y="13356"/>
                  <a:pt x="19407" y="13750"/>
                  <a:pt x="19427" y="14155"/>
                </a:cubicBezTo>
                <a:cubicBezTo>
                  <a:pt x="19476" y="15199"/>
                  <a:pt x="19288" y="15459"/>
                  <a:pt x="18807" y="15010"/>
                </a:cubicBezTo>
                <a:cubicBezTo>
                  <a:pt x="18505" y="14728"/>
                  <a:pt x="18432" y="14547"/>
                  <a:pt x="18481" y="14178"/>
                </a:cubicBezTo>
                <a:cubicBezTo>
                  <a:pt x="18539" y="13739"/>
                  <a:pt x="18533" y="13734"/>
                  <a:pt x="18402" y="14109"/>
                </a:cubicBezTo>
                <a:cubicBezTo>
                  <a:pt x="18053" y="15107"/>
                  <a:pt x="17819" y="15517"/>
                  <a:pt x="17525" y="15650"/>
                </a:cubicBezTo>
                <a:cubicBezTo>
                  <a:pt x="17135" y="15827"/>
                  <a:pt x="16606" y="15270"/>
                  <a:pt x="16708" y="14791"/>
                </a:cubicBezTo>
                <a:cubicBezTo>
                  <a:pt x="16799" y="14361"/>
                  <a:pt x="16581" y="14370"/>
                  <a:pt x="16382" y="14804"/>
                </a:cubicBezTo>
                <a:cubicBezTo>
                  <a:pt x="16134" y="15343"/>
                  <a:pt x="15590" y="15774"/>
                  <a:pt x="15153" y="15774"/>
                </a:cubicBezTo>
                <a:cubicBezTo>
                  <a:pt x="14702" y="15774"/>
                  <a:pt x="14214" y="15258"/>
                  <a:pt x="14214" y="14781"/>
                </a:cubicBezTo>
                <a:cubicBezTo>
                  <a:pt x="14214" y="14569"/>
                  <a:pt x="14023" y="14715"/>
                  <a:pt x="13625" y="15230"/>
                </a:cubicBezTo>
                <a:cubicBezTo>
                  <a:pt x="12988" y="16056"/>
                  <a:pt x="12308" y="16246"/>
                  <a:pt x="12045" y="15673"/>
                </a:cubicBezTo>
                <a:cubicBezTo>
                  <a:pt x="11841" y="15231"/>
                  <a:pt x="11971" y="14954"/>
                  <a:pt x="12528" y="14653"/>
                </a:cubicBezTo>
                <a:cubicBezTo>
                  <a:pt x="12791" y="14511"/>
                  <a:pt x="13006" y="14274"/>
                  <a:pt x="13006" y="14123"/>
                </a:cubicBezTo>
                <a:cubicBezTo>
                  <a:pt x="13006" y="13972"/>
                  <a:pt x="13037" y="13709"/>
                  <a:pt x="13074" y="13537"/>
                </a:cubicBezTo>
                <a:cubicBezTo>
                  <a:pt x="13169" y="13091"/>
                  <a:pt x="12159" y="12442"/>
                  <a:pt x="11392" y="12458"/>
                </a:cubicBezTo>
                <a:cubicBezTo>
                  <a:pt x="10461" y="12478"/>
                  <a:pt x="9840" y="12923"/>
                  <a:pt x="9733" y="13647"/>
                </a:cubicBezTo>
                <a:cubicBezTo>
                  <a:pt x="9653" y="14191"/>
                  <a:pt x="9671" y="14236"/>
                  <a:pt x="9920" y="14123"/>
                </a:cubicBezTo>
                <a:cubicBezTo>
                  <a:pt x="10109" y="14037"/>
                  <a:pt x="10305" y="14169"/>
                  <a:pt x="10545" y="14544"/>
                </a:cubicBezTo>
                <a:lnTo>
                  <a:pt x="10894" y="15088"/>
                </a:lnTo>
                <a:lnTo>
                  <a:pt x="10350" y="15536"/>
                </a:lnTo>
                <a:cubicBezTo>
                  <a:pt x="9585" y="16166"/>
                  <a:pt x="9137" y="16119"/>
                  <a:pt x="8744" y="15381"/>
                </a:cubicBezTo>
                <a:lnTo>
                  <a:pt x="8421" y="14777"/>
                </a:lnTo>
                <a:lnTo>
                  <a:pt x="8780" y="14205"/>
                </a:lnTo>
                <a:cubicBezTo>
                  <a:pt x="9092" y="13710"/>
                  <a:pt x="9141" y="13484"/>
                  <a:pt x="9141" y="12513"/>
                </a:cubicBezTo>
                <a:cubicBezTo>
                  <a:pt x="9141" y="11338"/>
                  <a:pt x="8877" y="10106"/>
                  <a:pt x="8625" y="10112"/>
                </a:cubicBezTo>
                <a:close/>
                <a:moveTo>
                  <a:pt x="14713" y="10135"/>
                </a:moveTo>
                <a:cubicBezTo>
                  <a:pt x="14609" y="10161"/>
                  <a:pt x="14527" y="10311"/>
                  <a:pt x="14447" y="10578"/>
                </a:cubicBezTo>
                <a:cubicBezTo>
                  <a:pt x="14328" y="10979"/>
                  <a:pt x="14350" y="11104"/>
                  <a:pt x="14594" y="11443"/>
                </a:cubicBezTo>
                <a:cubicBezTo>
                  <a:pt x="14935" y="11917"/>
                  <a:pt x="14971" y="11927"/>
                  <a:pt x="15158" y="11589"/>
                </a:cubicBezTo>
                <a:cubicBezTo>
                  <a:pt x="15364" y="11218"/>
                  <a:pt x="15335" y="10746"/>
                  <a:pt x="15089" y="10409"/>
                </a:cubicBezTo>
                <a:cubicBezTo>
                  <a:pt x="14938" y="10201"/>
                  <a:pt x="14816" y="10108"/>
                  <a:pt x="14713" y="10135"/>
                </a:cubicBezTo>
                <a:close/>
                <a:moveTo>
                  <a:pt x="237" y="10190"/>
                </a:moveTo>
                <a:cubicBezTo>
                  <a:pt x="224" y="10213"/>
                  <a:pt x="217" y="10287"/>
                  <a:pt x="214" y="10414"/>
                </a:cubicBezTo>
                <a:cubicBezTo>
                  <a:pt x="209" y="10644"/>
                  <a:pt x="237" y="10774"/>
                  <a:pt x="277" y="10702"/>
                </a:cubicBezTo>
                <a:cubicBezTo>
                  <a:pt x="318" y="10630"/>
                  <a:pt x="320" y="10443"/>
                  <a:pt x="285" y="10286"/>
                </a:cubicBezTo>
                <a:cubicBezTo>
                  <a:pt x="266" y="10199"/>
                  <a:pt x="250" y="10167"/>
                  <a:pt x="237" y="10190"/>
                </a:cubicBezTo>
                <a:close/>
                <a:moveTo>
                  <a:pt x="978" y="10240"/>
                </a:moveTo>
                <a:cubicBezTo>
                  <a:pt x="947" y="10274"/>
                  <a:pt x="927" y="10344"/>
                  <a:pt x="927" y="10441"/>
                </a:cubicBezTo>
                <a:cubicBezTo>
                  <a:pt x="927" y="10794"/>
                  <a:pt x="1118" y="10872"/>
                  <a:pt x="1223" y="10565"/>
                </a:cubicBezTo>
                <a:cubicBezTo>
                  <a:pt x="1260" y="10457"/>
                  <a:pt x="1209" y="10313"/>
                  <a:pt x="1109" y="10245"/>
                </a:cubicBezTo>
                <a:cubicBezTo>
                  <a:pt x="1055" y="10207"/>
                  <a:pt x="1009" y="10206"/>
                  <a:pt x="978" y="10240"/>
                </a:cubicBezTo>
                <a:close/>
                <a:moveTo>
                  <a:pt x="13385" y="10359"/>
                </a:moveTo>
                <a:cubicBezTo>
                  <a:pt x="13296" y="10365"/>
                  <a:pt x="13235" y="10529"/>
                  <a:pt x="13152" y="10857"/>
                </a:cubicBezTo>
                <a:cubicBezTo>
                  <a:pt x="13034" y="11326"/>
                  <a:pt x="13057" y="11444"/>
                  <a:pt x="13344" y="11827"/>
                </a:cubicBezTo>
                <a:lnTo>
                  <a:pt x="13671" y="12261"/>
                </a:lnTo>
                <a:lnTo>
                  <a:pt x="13881" y="11786"/>
                </a:lnTo>
                <a:cubicBezTo>
                  <a:pt x="14083" y="11324"/>
                  <a:pt x="14081" y="11289"/>
                  <a:pt x="13785" y="10816"/>
                </a:cubicBezTo>
                <a:cubicBezTo>
                  <a:pt x="13590" y="10506"/>
                  <a:pt x="13474" y="10353"/>
                  <a:pt x="13385" y="10359"/>
                </a:cubicBezTo>
                <a:close/>
                <a:moveTo>
                  <a:pt x="1911" y="10652"/>
                </a:moveTo>
                <a:lnTo>
                  <a:pt x="1676" y="11543"/>
                </a:lnTo>
                <a:cubicBezTo>
                  <a:pt x="1546" y="12035"/>
                  <a:pt x="1356" y="12494"/>
                  <a:pt x="1256" y="12563"/>
                </a:cubicBezTo>
                <a:cubicBezTo>
                  <a:pt x="1072" y="12691"/>
                  <a:pt x="716" y="12126"/>
                  <a:pt x="465" y="11306"/>
                </a:cubicBezTo>
                <a:cubicBezTo>
                  <a:pt x="391" y="11066"/>
                  <a:pt x="330" y="10996"/>
                  <a:pt x="328" y="11150"/>
                </a:cubicBezTo>
                <a:cubicBezTo>
                  <a:pt x="322" y="11598"/>
                  <a:pt x="634" y="12816"/>
                  <a:pt x="859" y="13222"/>
                </a:cubicBezTo>
                <a:cubicBezTo>
                  <a:pt x="1328" y="14068"/>
                  <a:pt x="1701" y="13443"/>
                  <a:pt x="1843" y="11571"/>
                </a:cubicBezTo>
                <a:lnTo>
                  <a:pt x="1911" y="10652"/>
                </a:lnTo>
                <a:close/>
                <a:moveTo>
                  <a:pt x="15358" y="14100"/>
                </a:moveTo>
                <a:cubicBezTo>
                  <a:pt x="15261" y="14100"/>
                  <a:pt x="15180" y="14183"/>
                  <a:pt x="15180" y="14283"/>
                </a:cubicBezTo>
                <a:cubicBezTo>
                  <a:pt x="15180" y="14383"/>
                  <a:pt x="15232" y="14466"/>
                  <a:pt x="15294" y="14466"/>
                </a:cubicBezTo>
                <a:cubicBezTo>
                  <a:pt x="15357" y="14466"/>
                  <a:pt x="15437" y="14383"/>
                  <a:pt x="15471" y="14283"/>
                </a:cubicBezTo>
                <a:cubicBezTo>
                  <a:pt x="15506" y="14183"/>
                  <a:pt x="15454" y="14100"/>
                  <a:pt x="15358" y="14100"/>
                </a:cubicBezTo>
                <a:close/>
                <a:moveTo>
                  <a:pt x="1719" y="14475"/>
                </a:moveTo>
                <a:cubicBezTo>
                  <a:pt x="1620" y="14476"/>
                  <a:pt x="1532" y="14585"/>
                  <a:pt x="1532" y="14804"/>
                </a:cubicBezTo>
                <a:cubicBezTo>
                  <a:pt x="1532" y="14991"/>
                  <a:pt x="1584" y="15088"/>
                  <a:pt x="1646" y="15019"/>
                </a:cubicBezTo>
                <a:cubicBezTo>
                  <a:pt x="1707" y="14950"/>
                  <a:pt x="1793" y="14999"/>
                  <a:pt x="1838" y="15129"/>
                </a:cubicBezTo>
                <a:cubicBezTo>
                  <a:pt x="1952" y="15463"/>
                  <a:pt x="2060" y="15203"/>
                  <a:pt x="1974" y="14800"/>
                </a:cubicBezTo>
                <a:cubicBezTo>
                  <a:pt x="1928" y="14580"/>
                  <a:pt x="1818" y="14474"/>
                  <a:pt x="1719" y="14475"/>
                </a:cubicBezTo>
                <a:close/>
                <a:moveTo>
                  <a:pt x="3272" y="14548"/>
                </a:moveTo>
                <a:cubicBezTo>
                  <a:pt x="3266" y="14537"/>
                  <a:pt x="3255" y="14537"/>
                  <a:pt x="3236" y="14557"/>
                </a:cubicBezTo>
                <a:cubicBezTo>
                  <a:pt x="3163" y="14639"/>
                  <a:pt x="3047" y="14896"/>
                  <a:pt x="2978" y="15129"/>
                </a:cubicBezTo>
                <a:cubicBezTo>
                  <a:pt x="2795" y="15748"/>
                  <a:pt x="2919" y="15648"/>
                  <a:pt x="3160" y="14983"/>
                </a:cubicBezTo>
                <a:cubicBezTo>
                  <a:pt x="3246" y="14747"/>
                  <a:pt x="3288" y="14582"/>
                  <a:pt x="3272" y="14548"/>
                </a:cubicBezTo>
                <a:close/>
                <a:moveTo>
                  <a:pt x="411" y="14695"/>
                </a:moveTo>
                <a:cubicBezTo>
                  <a:pt x="355" y="14688"/>
                  <a:pt x="325" y="14798"/>
                  <a:pt x="325" y="15033"/>
                </a:cubicBezTo>
                <a:cubicBezTo>
                  <a:pt x="325" y="15225"/>
                  <a:pt x="462" y="15577"/>
                  <a:pt x="629" y="15815"/>
                </a:cubicBezTo>
                <a:cubicBezTo>
                  <a:pt x="796" y="16053"/>
                  <a:pt x="1014" y="16532"/>
                  <a:pt x="1115" y="16881"/>
                </a:cubicBezTo>
                <a:cubicBezTo>
                  <a:pt x="1338" y="17661"/>
                  <a:pt x="1410" y="17681"/>
                  <a:pt x="1410" y="16958"/>
                </a:cubicBezTo>
                <a:cubicBezTo>
                  <a:pt x="1410" y="16652"/>
                  <a:pt x="1362" y="16457"/>
                  <a:pt x="1302" y="16524"/>
                </a:cubicBezTo>
                <a:cubicBezTo>
                  <a:pt x="1242" y="16591"/>
                  <a:pt x="1049" y="16203"/>
                  <a:pt x="874" y="15664"/>
                </a:cubicBezTo>
                <a:cubicBezTo>
                  <a:pt x="671" y="15039"/>
                  <a:pt x="506" y="14705"/>
                  <a:pt x="411" y="14695"/>
                </a:cubicBezTo>
                <a:close/>
                <a:moveTo>
                  <a:pt x="5098" y="14754"/>
                </a:moveTo>
                <a:cubicBezTo>
                  <a:pt x="4996" y="14754"/>
                  <a:pt x="4913" y="14895"/>
                  <a:pt x="4913" y="15065"/>
                </a:cubicBezTo>
                <a:cubicBezTo>
                  <a:pt x="4913" y="15235"/>
                  <a:pt x="4978" y="15337"/>
                  <a:pt x="5057" y="15289"/>
                </a:cubicBezTo>
                <a:cubicBezTo>
                  <a:pt x="5276" y="15157"/>
                  <a:pt x="5306" y="14754"/>
                  <a:pt x="5098" y="14754"/>
                </a:cubicBezTo>
                <a:close/>
                <a:moveTo>
                  <a:pt x="6365" y="17626"/>
                </a:moveTo>
                <a:cubicBezTo>
                  <a:pt x="6297" y="17551"/>
                  <a:pt x="6243" y="17645"/>
                  <a:pt x="6243" y="17832"/>
                </a:cubicBezTo>
                <a:cubicBezTo>
                  <a:pt x="6243" y="18215"/>
                  <a:pt x="6314" y="18271"/>
                  <a:pt x="6418" y="17969"/>
                </a:cubicBezTo>
                <a:cubicBezTo>
                  <a:pt x="6456" y="17858"/>
                  <a:pt x="6432" y="17701"/>
                  <a:pt x="6365" y="17626"/>
                </a:cubicBezTo>
                <a:close/>
                <a:moveTo>
                  <a:pt x="7925" y="17878"/>
                </a:moveTo>
                <a:cubicBezTo>
                  <a:pt x="7849" y="17897"/>
                  <a:pt x="7695" y="17995"/>
                  <a:pt x="7442" y="18175"/>
                </a:cubicBezTo>
                <a:cubicBezTo>
                  <a:pt x="6326" y="18969"/>
                  <a:pt x="5072" y="20063"/>
                  <a:pt x="4984" y="20320"/>
                </a:cubicBezTo>
                <a:cubicBezTo>
                  <a:pt x="4859" y="20685"/>
                  <a:pt x="4900" y="20657"/>
                  <a:pt x="6258" y="19478"/>
                </a:cubicBezTo>
                <a:cubicBezTo>
                  <a:pt x="6947" y="18881"/>
                  <a:pt x="7572" y="18392"/>
                  <a:pt x="7647" y="18390"/>
                </a:cubicBezTo>
                <a:cubicBezTo>
                  <a:pt x="7722" y="18388"/>
                  <a:pt x="7852" y="18237"/>
                  <a:pt x="7938" y="18051"/>
                </a:cubicBezTo>
                <a:cubicBezTo>
                  <a:pt x="7998" y="17920"/>
                  <a:pt x="8001" y="17858"/>
                  <a:pt x="7925" y="17878"/>
                </a:cubicBezTo>
                <a:close/>
                <a:moveTo>
                  <a:pt x="10295" y="18394"/>
                </a:moveTo>
                <a:cubicBezTo>
                  <a:pt x="10196" y="18395"/>
                  <a:pt x="10107" y="18509"/>
                  <a:pt x="10107" y="18728"/>
                </a:cubicBezTo>
                <a:cubicBezTo>
                  <a:pt x="10107" y="18915"/>
                  <a:pt x="10159" y="19012"/>
                  <a:pt x="10221" y="18943"/>
                </a:cubicBezTo>
                <a:cubicBezTo>
                  <a:pt x="10283" y="18874"/>
                  <a:pt x="10369" y="18923"/>
                  <a:pt x="10413" y="19053"/>
                </a:cubicBezTo>
                <a:cubicBezTo>
                  <a:pt x="10528" y="19387"/>
                  <a:pt x="10636" y="19127"/>
                  <a:pt x="10550" y="18724"/>
                </a:cubicBezTo>
                <a:cubicBezTo>
                  <a:pt x="10503" y="18504"/>
                  <a:pt x="10393" y="18394"/>
                  <a:pt x="10295" y="18394"/>
                </a:cubicBezTo>
                <a:close/>
                <a:moveTo>
                  <a:pt x="15261" y="18440"/>
                </a:moveTo>
                <a:cubicBezTo>
                  <a:pt x="15240" y="18471"/>
                  <a:pt x="15209" y="18547"/>
                  <a:pt x="15168" y="18673"/>
                </a:cubicBezTo>
                <a:cubicBezTo>
                  <a:pt x="15073" y="18967"/>
                  <a:pt x="14999" y="19004"/>
                  <a:pt x="14882" y="18829"/>
                </a:cubicBezTo>
                <a:cubicBezTo>
                  <a:pt x="14766" y="18655"/>
                  <a:pt x="14707" y="18682"/>
                  <a:pt x="14654" y="18930"/>
                </a:cubicBezTo>
                <a:cubicBezTo>
                  <a:pt x="14598" y="19197"/>
                  <a:pt x="14455" y="19237"/>
                  <a:pt x="13946" y="19131"/>
                </a:cubicBezTo>
                <a:cubicBezTo>
                  <a:pt x="13323" y="19001"/>
                  <a:pt x="13289" y="19023"/>
                  <a:pt x="12462" y="20128"/>
                </a:cubicBezTo>
                <a:cubicBezTo>
                  <a:pt x="11997" y="20749"/>
                  <a:pt x="11590" y="21312"/>
                  <a:pt x="11557" y="21381"/>
                </a:cubicBezTo>
                <a:cubicBezTo>
                  <a:pt x="11465" y="21571"/>
                  <a:pt x="11799" y="21218"/>
                  <a:pt x="12373" y="20517"/>
                </a:cubicBezTo>
                <a:cubicBezTo>
                  <a:pt x="13204" y="19502"/>
                  <a:pt x="13670" y="19219"/>
                  <a:pt x="14025" y="19510"/>
                </a:cubicBezTo>
                <a:cubicBezTo>
                  <a:pt x="14258" y="19702"/>
                  <a:pt x="14369" y="19694"/>
                  <a:pt x="14510" y="19483"/>
                </a:cubicBezTo>
                <a:cubicBezTo>
                  <a:pt x="14611" y="19332"/>
                  <a:pt x="14775" y="19268"/>
                  <a:pt x="14874" y="19337"/>
                </a:cubicBezTo>
                <a:cubicBezTo>
                  <a:pt x="14981" y="19410"/>
                  <a:pt x="15106" y="19291"/>
                  <a:pt x="15178" y="19048"/>
                </a:cubicBezTo>
                <a:cubicBezTo>
                  <a:pt x="15299" y="18639"/>
                  <a:pt x="15326" y="18347"/>
                  <a:pt x="15261" y="18440"/>
                </a:cubicBezTo>
                <a:close/>
                <a:moveTo>
                  <a:pt x="16556" y="18930"/>
                </a:moveTo>
                <a:cubicBezTo>
                  <a:pt x="16521" y="18934"/>
                  <a:pt x="16508" y="18995"/>
                  <a:pt x="16508" y="19113"/>
                </a:cubicBezTo>
                <a:cubicBezTo>
                  <a:pt x="16508" y="19273"/>
                  <a:pt x="16545" y="19472"/>
                  <a:pt x="16589" y="19552"/>
                </a:cubicBezTo>
                <a:cubicBezTo>
                  <a:pt x="16698" y="19748"/>
                  <a:pt x="16845" y="19732"/>
                  <a:pt x="16918" y="19520"/>
                </a:cubicBezTo>
                <a:cubicBezTo>
                  <a:pt x="16951" y="19424"/>
                  <a:pt x="16872" y="19230"/>
                  <a:pt x="16743" y="19085"/>
                </a:cubicBezTo>
                <a:cubicBezTo>
                  <a:pt x="16650" y="18979"/>
                  <a:pt x="16591" y="18925"/>
                  <a:pt x="16556" y="18930"/>
                </a:cubicBezTo>
                <a:close/>
                <a:moveTo>
                  <a:pt x="9010" y="18943"/>
                </a:moveTo>
                <a:cubicBezTo>
                  <a:pt x="8801" y="19177"/>
                  <a:pt x="8903" y="19589"/>
                  <a:pt x="9263" y="19959"/>
                </a:cubicBezTo>
                <a:cubicBezTo>
                  <a:pt x="9462" y="20163"/>
                  <a:pt x="9689" y="20577"/>
                  <a:pt x="9766" y="20882"/>
                </a:cubicBezTo>
                <a:cubicBezTo>
                  <a:pt x="9947" y="21600"/>
                  <a:pt x="9986" y="21585"/>
                  <a:pt x="9986" y="20786"/>
                </a:cubicBezTo>
                <a:cubicBezTo>
                  <a:pt x="9986" y="20427"/>
                  <a:pt x="9941" y="20157"/>
                  <a:pt x="9885" y="20187"/>
                </a:cubicBezTo>
                <a:cubicBezTo>
                  <a:pt x="9829" y="20217"/>
                  <a:pt x="9635" y="19923"/>
                  <a:pt x="9452" y="19533"/>
                </a:cubicBezTo>
                <a:cubicBezTo>
                  <a:pt x="9270" y="19143"/>
                  <a:pt x="9070" y="18876"/>
                  <a:pt x="9010" y="18943"/>
                </a:cubicBezTo>
                <a:close/>
                <a:moveTo>
                  <a:pt x="11496" y="19140"/>
                </a:moveTo>
                <a:cubicBezTo>
                  <a:pt x="11414" y="19131"/>
                  <a:pt x="11401" y="19344"/>
                  <a:pt x="11516" y="19552"/>
                </a:cubicBezTo>
                <a:cubicBezTo>
                  <a:pt x="11639" y="19774"/>
                  <a:pt x="11777" y="19725"/>
                  <a:pt x="11873" y="19424"/>
                </a:cubicBezTo>
                <a:cubicBezTo>
                  <a:pt x="11920" y="19274"/>
                  <a:pt x="11914" y="19225"/>
                  <a:pt x="11860" y="19314"/>
                </a:cubicBezTo>
                <a:cubicBezTo>
                  <a:pt x="11806" y="19403"/>
                  <a:pt x="11689" y="19365"/>
                  <a:pt x="11600" y="19231"/>
                </a:cubicBezTo>
                <a:cubicBezTo>
                  <a:pt x="11559" y="19171"/>
                  <a:pt x="11523" y="19143"/>
                  <a:pt x="11496" y="19140"/>
                </a:cubicBezTo>
                <a:close/>
                <a:moveTo>
                  <a:pt x="7920" y="20878"/>
                </a:moveTo>
                <a:cubicBezTo>
                  <a:pt x="7795" y="20878"/>
                  <a:pt x="7692" y="21003"/>
                  <a:pt x="7692" y="21157"/>
                </a:cubicBezTo>
                <a:cubicBezTo>
                  <a:pt x="7692" y="21311"/>
                  <a:pt x="7767" y="21440"/>
                  <a:pt x="7859" y="21440"/>
                </a:cubicBezTo>
                <a:cubicBezTo>
                  <a:pt x="7952" y="21440"/>
                  <a:pt x="8057" y="21311"/>
                  <a:pt x="8089" y="21157"/>
                </a:cubicBezTo>
                <a:cubicBezTo>
                  <a:pt x="8125" y="20990"/>
                  <a:pt x="8056" y="20878"/>
                  <a:pt x="7920" y="20878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96" name="صورة"/>
          <p:cNvGrpSpPr/>
          <p:nvPr/>
        </p:nvGrpSpPr>
        <p:grpSpPr>
          <a:xfrm>
            <a:off x="15658540" y="9872981"/>
            <a:ext cx="3639067" cy="3546010"/>
            <a:chOff x="0" y="0"/>
            <a:chExt cx="3639066" cy="3546008"/>
          </a:xfrm>
        </p:grpSpPr>
        <p:pic>
          <p:nvPicPr>
            <p:cNvPr id="295" name="صورة" descr="صورة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0" b="0"/>
            <a:stretch>
              <a:fillRect/>
            </a:stretch>
          </p:blipFill>
          <p:spPr>
            <a:xfrm>
              <a:off x="215900" y="641350"/>
              <a:ext cx="3207267" cy="268875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4" name="صورة" descr="صورة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-1"/>
              <a:ext cx="3639068" cy="3546010"/>
            </a:xfrm>
            <a:prstGeom prst="rect">
              <a:avLst/>
            </a:prstGeom>
            <a:effectLst/>
          </p:spPr>
        </p:pic>
      </p:grpSp>
      <p:pic>
        <p:nvPicPr>
          <p:cNvPr id="297" name="صورة" descr="صورة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859324" y="5644595"/>
            <a:ext cx="2843191" cy="19008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G_1102.jpeg" descr="IMG_1102.jpeg"/>
          <p:cNvPicPr>
            <a:picLocks noChangeAspect="1"/>
          </p:cNvPicPr>
          <p:nvPr/>
        </p:nvPicPr>
        <p:blipFill>
          <a:blip r:embed="rId3">
            <a:extLst/>
          </a:blip>
          <a:srcRect l="0" t="15905" r="0" b="698"/>
          <a:stretch>
            <a:fillRect/>
          </a:stretch>
        </p:blipFill>
        <p:spPr>
          <a:xfrm>
            <a:off x="6383651" y="-80907"/>
            <a:ext cx="10626410" cy="13729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G_1096.jpeg" descr="IMG_1096.jpeg"/>
          <p:cNvPicPr>
            <a:picLocks noChangeAspect="1"/>
          </p:cNvPicPr>
          <p:nvPr/>
        </p:nvPicPr>
        <p:blipFill>
          <a:blip r:embed="rId4">
            <a:extLst/>
          </a:blip>
          <a:srcRect l="30731" t="6666" r="23416" b="6716"/>
          <a:stretch>
            <a:fillRect/>
          </a:stretch>
        </p:blipFill>
        <p:spPr>
          <a:xfrm>
            <a:off x="15466150" y="1935806"/>
            <a:ext cx="2111686" cy="61480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20" h="21593" fill="norm" stroke="1" extrusionOk="0">
                <a:moveTo>
                  <a:pt x="7550" y="0"/>
                </a:moveTo>
                <a:cubicBezTo>
                  <a:pt x="4519" y="0"/>
                  <a:pt x="3918" y="958"/>
                  <a:pt x="5594" y="3118"/>
                </a:cubicBezTo>
                <a:cubicBezTo>
                  <a:pt x="7110" y="5072"/>
                  <a:pt x="8749" y="5596"/>
                  <a:pt x="8749" y="4127"/>
                </a:cubicBezTo>
                <a:cubicBezTo>
                  <a:pt x="8749" y="3655"/>
                  <a:pt x="9268" y="2901"/>
                  <a:pt x="9901" y="2450"/>
                </a:cubicBezTo>
                <a:cubicBezTo>
                  <a:pt x="11462" y="1340"/>
                  <a:pt x="10176" y="0"/>
                  <a:pt x="7550" y="0"/>
                </a:cubicBezTo>
                <a:close/>
                <a:moveTo>
                  <a:pt x="7740" y="5581"/>
                </a:moveTo>
                <a:cubicBezTo>
                  <a:pt x="6945" y="5567"/>
                  <a:pt x="6160" y="5744"/>
                  <a:pt x="4692" y="6100"/>
                </a:cubicBezTo>
                <a:cubicBezTo>
                  <a:pt x="3021" y="6505"/>
                  <a:pt x="1292" y="7027"/>
                  <a:pt x="851" y="7261"/>
                </a:cubicBezTo>
                <a:cubicBezTo>
                  <a:pt x="-807" y="8139"/>
                  <a:pt x="63" y="10029"/>
                  <a:pt x="2538" y="10927"/>
                </a:cubicBezTo>
                <a:cubicBezTo>
                  <a:pt x="4698" y="11711"/>
                  <a:pt x="5100" y="12316"/>
                  <a:pt x="5348" y="15152"/>
                </a:cubicBezTo>
                <a:cubicBezTo>
                  <a:pt x="5508" y="16973"/>
                  <a:pt x="5897" y="18621"/>
                  <a:pt x="6211" y="18814"/>
                </a:cubicBezTo>
                <a:cubicBezTo>
                  <a:pt x="6524" y="19007"/>
                  <a:pt x="5962" y="19509"/>
                  <a:pt x="4963" y="19929"/>
                </a:cubicBezTo>
                <a:cubicBezTo>
                  <a:pt x="3119" y="20704"/>
                  <a:pt x="4331" y="21507"/>
                  <a:pt x="6555" y="20984"/>
                </a:cubicBezTo>
                <a:cubicBezTo>
                  <a:pt x="7151" y="20844"/>
                  <a:pt x="8505" y="20921"/>
                  <a:pt x="9560" y="21155"/>
                </a:cubicBezTo>
                <a:cubicBezTo>
                  <a:pt x="10616" y="21389"/>
                  <a:pt x="11542" y="21586"/>
                  <a:pt x="11618" y="21593"/>
                </a:cubicBezTo>
                <a:cubicBezTo>
                  <a:pt x="11695" y="21600"/>
                  <a:pt x="13534" y="21323"/>
                  <a:pt x="15709" y="20977"/>
                </a:cubicBezTo>
                <a:cubicBezTo>
                  <a:pt x="20420" y="20228"/>
                  <a:pt x="20793" y="19633"/>
                  <a:pt x="16663" y="19452"/>
                </a:cubicBezTo>
                <a:cubicBezTo>
                  <a:pt x="13900" y="19331"/>
                  <a:pt x="13633" y="19159"/>
                  <a:pt x="13321" y="17289"/>
                </a:cubicBezTo>
                <a:cubicBezTo>
                  <a:pt x="13134" y="16171"/>
                  <a:pt x="13502" y="15060"/>
                  <a:pt x="14139" y="14817"/>
                </a:cubicBezTo>
                <a:cubicBezTo>
                  <a:pt x="15811" y="14181"/>
                  <a:pt x="15564" y="12650"/>
                  <a:pt x="13691" y="12059"/>
                </a:cubicBezTo>
                <a:cubicBezTo>
                  <a:pt x="12275" y="11611"/>
                  <a:pt x="12276" y="11407"/>
                  <a:pt x="13713" y="10350"/>
                </a:cubicBezTo>
                <a:cubicBezTo>
                  <a:pt x="15836" y="8787"/>
                  <a:pt x="14793" y="7279"/>
                  <a:pt x="10848" y="6210"/>
                </a:cubicBezTo>
                <a:cubicBezTo>
                  <a:pt x="9342" y="5802"/>
                  <a:pt x="8536" y="5595"/>
                  <a:pt x="7740" y="558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1" name="تمرين"/>
          <p:cNvSpPr txBox="1"/>
          <p:nvPr>
            <p:ph type="ctrTitle"/>
          </p:nvPr>
        </p:nvSpPr>
        <p:spPr>
          <a:xfrm rot="5400000">
            <a:off x="6346450" y="23345"/>
            <a:ext cx="14405759" cy="3348429"/>
          </a:xfrm>
          <a:prstGeom prst="rect">
            <a:avLst/>
          </a:prstGeom>
        </p:spPr>
        <p:txBody>
          <a:bodyPr/>
          <a:lstStyle>
            <a:lvl1pPr>
              <a:defRPr spc="-300" sz="15000"/>
            </a:lvl1pPr>
          </a:lstStyle>
          <a:p>
            <a:pPr rtl="0">
              <a:defRPr/>
            </a:pPr>
            <a:r>
              <a:t>تمرين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من خلال الآيات حدد الخطوة التي يتبعها المسلم أمام البلاء :"/>
          <p:cNvSpPr txBox="1"/>
          <p:nvPr>
            <p:ph type="ctrTitle"/>
          </p:nvPr>
        </p:nvSpPr>
        <p:spPr>
          <a:xfrm>
            <a:off x="4263505" y="-1467882"/>
            <a:ext cx="15856990" cy="4960349"/>
          </a:xfrm>
          <a:prstGeom prst="rect">
            <a:avLst/>
          </a:prstGeom>
        </p:spPr>
        <p:txBody>
          <a:bodyPr/>
          <a:lstStyle>
            <a:lvl1pPr algn="ctr" rtl="0">
              <a:defRPr spc="-152" sz="7600"/>
            </a:lvl1pPr>
          </a:lstStyle>
          <a:p>
            <a:pPr/>
            <a:r>
              <a:t>من خلال الآيات حدد الخطوة التي يتبعها المسلم أمام البلاء : </a:t>
            </a:r>
          </a:p>
        </p:txBody>
      </p:sp>
      <p:pic>
        <p:nvPicPr>
          <p:cNvPr id="304" name="IMG_1086.png" descr="IMG_1086.png"/>
          <p:cNvPicPr>
            <a:picLocks noChangeAspect="1"/>
          </p:cNvPicPr>
          <p:nvPr/>
        </p:nvPicPr>
        <p:blipFill>
          <a:blip r:embed="rId3">
            <a:extLst/>
          </a:blip>
          <a:srcRect l="21546" t="57732" r="26119" b="39768"/>
          <a:stretch>
            <a:fillRect/>
          </a:stretch>
        </p:blipFill>
        <p:spPr>
          <a:xfrm>
            <a:off x="8665441" y="4212297"/>
            <a:ext cx="13283372" cy="1373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G_1086.png" descr="IMG_1086.png"/>
          <p:cNvPicPr>
            <a:picLocks noChangeAspect="1"/>
          </p:cNvPicPr>
          <p:nvPr/>
        </p:nvPicPr>
        <p:blipFill>
          <a:blip r:embed="rId3">
            <a:extLst/>
          </a:blip>
          <a:srcRect l="13253" t="54829" r="21527" b="42658"/>
          <a:stretch>
            <a:fillRect/>
          </a:stretch>
        </p:blipFill>
        <p:spPr>
          <a:xfrm>
            <a:off x="7448356" y="7116252"/>
            <a:ext cx="16553625" cy="1380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G_1087.png" descr="IMG_1087.png"/>
          <p:cNvPicPr>
            <a:picLocks noChangeAspect="1"/>
          </p:cNvPicPr>
          <p:nvPr/>
        </p:nvPicPr>
        <p:blipFill>
          <a:blip r:embed="rId4">
            <a:extLst/>
          </a:blip>
          <a:srcRect l="21073" t="22916" r="22611" b="74515"/>
          <a:stretch>
            <a:fillRect/>
          </a:stretch>
        </p:blipFill>
        <p:spPr>
          <a:xfrm>
            <a:off x="9206513" y="10083111"/>
            <a:ext cx="13037166" cy="1287154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قراءة القرآن"/>
          <p:cNvSpPr/>
          <p:nvPr/>
        </p:nvSpPr>
        <p:spPr>
          <a:xfrm>
            <a:off x="2490988" y="4023289"/>
            <a:ext cx="7883777" cy="1751604"/>
          </a:xfrm>
          <a:prstGeom prst="rect">
            <a:avLst/>
          </a:prstGeom>
          <a:solidFill>
            <a:srgbClr val="B3D3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118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قراءة القرآن</a:t>
            </a:r>
          </a:p>
        </p:txBody>
      </p:sp>
      <p:sp>
        <p:nvSpPr>
          <p:cNvPr id="308" name="الدعاء"/>
          <p:cNvSpPr/>
          <p:nvPr/>
        </p:nvSpPr>
        <p:spPr>
          <a:xfrm>
            <a:off x="906840" y="7116252"/>
            <a:ext cx="7883777" cy="1638515"/>
          </a:xfrm>
          <a:prstGeom prst="rect">
            <a:avLst/>
          </a:prstGeom>
          <a:solidFill>
            <a:srgbClr val="B3D3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118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الدعاء</a:t>
            </a:r>
          </a:p>
        </p:txBody>
      </p:sp>
      <p:sp>
        <p:nvSpPr>
          <p:cNvPr id="309" name="الاستغفار"/>
          <p:cNvSpPr/>
          <p:nvPr/>
        </p:nvSpPr>
        <p:spPr>
          <a:xfrm>
            <a:off x="3085044" y="10341293"/>
            <a:ext cx="7883777" cy="1762041"/>
          </a:xfrm>
          <a:prstGeom prst="rect">
            <a:avLst/>
          </a:prstGeom>
          <a:solidFill>
            <a:srgbClr val="B3D3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118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الاستغفار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8" grpId="2"/>
      <p:bldP build="whole" bldLvl="1" animBg="1" rev="0" advAuto="0" spid="309" grpId="3"/>
      <p:bldP build="whole" bldLvl="1" animBg="1" rev="0" advAuto="0" spid="30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مستطيل"/>
          <p:cNvSpPr/>
          <p:nvPr/>
        </p:nvSpPr>
        <p:spPr>
          <a:xfrm>
            <a:off x="12347552" y="728876"/>
            <a:ext cx="7042199" cy="3198901"/>
          </a:xfrm>
          <a:prstGeom prst="rect">
            <a:avLst/>
          </a:prstGeom>
          <a:solidFill>
            <a:srgbClr val="7DCEF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312" name="القيمة :"/>
          <p:cNvSpPr txBox="1"/>
          <p:nvPr>
            <p:ph type="ctrTitle"/>
          </p:nvPr>
        </p:nvSpPr>
        <p:spPr>
          <a:xfrm>
            <a:off x="422952" y="-1037764"/>
            <a:ext cx="18428757" cy="4499474"/>
          </a:xfrm>
          <a:prstGeom prst="rect">
            <a:avLst/>
          </a:prstGeom>
        </p:spPr>
        <p:txBody>
          <a:bodyPr/>
          <a:lstStyle>
            <a:lvl1pPr>
              <a:defRPr spc="-300" sz="15000"/>
            </a:lvl1pPr>
          </a:lstStyle>
          <a:p>
            <a:pPr rtl="0">
              <a:defRPr/>
            </a:pPr>
            <a:r>
              <a:t>القيمة :</a:t>
            </a:r>
          </a:p>
        </p:txBody>
      </p:sp>
      <p:sp>
        <p:nvSpPr>
          <p:cNvPr id="313" name="الصبر"/>
          <p:cNvSpPr/>
          <p:nvPr/>
        </p:nvSpPr>
        <p:spPr>
          <a:xfrm>
            <a:off x="5659284" y="3342030"/>
            <a:ext cx="7539037" cy="3114123"/>
          </a:xfrm>
          <a:prstGeom prst="rect">
            <a:avLst/>
          </a:prstGeom>
          <a:solidFill>
            <a:srgbClr val="B3D3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12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الصبر</a:t>
            </a:r>
          </a:p>
        </p:txBody>
      </p:sp>
      <p:sp>
        <p:nvSpPr>
          <p:cNvPr id="314" name="مستطيل"/>
          <p:cNvSpPr/>
          <p:nvPr/>
        </p:nvSpPr>
        <p:spPr>
          <a:xfrm>
            <a:off x="12347552" y="5656216"/>
            <a:ext cx="7042199" cy="3198901"/>
          </a:xfrm>
          <a:prstGeom prst="rect">
            <a:avLst/>
          </a:prstGeom>
          <a:solidFill>
            <a:srgbClr val="C491C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315" name="المثلث"/>
          <p:cNvSpPr/>
          <p:nvPr/>
        </p:nvSpPr>
        <p:spPr>
          <a:xfrm flipH="1" rot="19442195">
            <a:off x="2666606" y="10569468"/>
            <a:ext cx="2484480" cy="2484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DCEF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316" name="مظاهرها…"/>
          <p:cNvSpPr txBox="1"/>
          <p:nvPr/>
        </p:nvSpPr>
        <p:spPr>
          <a:xfrm>
            <a:off x="-3553093" y="5005929"/>
            <a:ext cx="22562943" cy="4004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algn="r" rtl="0">
              <a:lnSpc>
                <a:spcPct val="80000"/>
              </a:lnSpc>
              <a:defRPr b="1" spc="-222" sz="11100">
                <a:solidFill>
                  <a:srgbClr val="000000"/>
                </a:solidFill>
              </a:defRPr>
            </a:pPr>
            <a:r>
              <a:t>مظاهرها </a:t>
            </a:r>
          </a:p>
          <a:p>
            <a:pPr algn="r" rtl="0">
              <a:lnSpc>
                <a:spcPct val="80000"/>
              </a:lnSpc>
              <a:defRPr b="1" spc="-222" sz="11100">
                <a:solidFill>
                  <a:srgbClr val="000000"/>
                </a:solidFill>
              </a:defRPr>
            </a:pPr>
            <a:r>
              <a:t>السلوكية  :</a:t>
            </a:r>
          </a:p>
        </p:txBody>
      </p:sp>
      <p:sp>
        <p:nvSpPr>
          <p:cNvPr id="317" name="أصبر عند البلاء.…"/>
          <p:cNvSpPr/>
          <p:nvPr/>
        </p:nvSpPr>
        <p:spPr>
          <a:xfrm>
            <a:off x="3313786" y="7657276"/>
            <a:ext cx="10588324" cy="3427829"/>
          </a:xfrm>
          <a:prstGeom prst="rect">
            <a:avLst/>
          </a:prstGeom>
          <a:solidFill>
            <a:srgbClr val="EA687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1041400" indent="-1041400" defTabSz="825500" rtl="0">
              <a:buSzPct val="123000"/>
              <a:buChar char="-"/>
              <a:defRPr sz="8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أصبر عند البلاء.</a:t>
            </a:r>
          </a:p>
          <a:p>
            <a:pPr marL="1041400" indent="-1041400" defTabSz="825500" rtl="0">
              <a:buSzPct val="123000"/>
              <a:buChar char="-"/>
              <a:defRPr sz="8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أحرص على الدعاء.</a:t>
            </a:r>
          </a:p>
        </p:txBody>
      </p:sp>
      <p:sp>
        <p:nvSpPr>
          <p:cNvPr id="318" name="صـ ٩٠"/>
          <p:cNvSpPr txBox="1"/>
          <p:nvPr/>
        </p:nvSpPr>
        <p:spPr>
          <a:xfrm>
            <a:off x="-4916390" y="12191622"/>
            <a:ext cx="9432823" cy="699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825500">
              <a:defRPr b="1" sz="3600">
                <a:solidFill>
                  <a:srgbClr val="000000"/>
                </a:solidFill>
              </a:defRPr>
            </a:lvl1pPr>
          </a:lstStyle>
          <a:p>
            <a:pPr/>
            <a:r>
              <a:t>صـ ٩٠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7" grpId="2"/>
      <p:bldP build="whole" bldLvl="1" animBg="1" rev="0" advAuto="0" spid="3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مستطيل"/>
          <p:cNvSpPr/>
          <p:nvPr/>
        </p:nvSpPr>
        <p:spPr>
          <a:xfrm>
            <a:off x="2381055" y="1241195"/>
            <a:ext cx="19067441" cy="11324986"/>
          </a:xfrm>
          <a:prstGeom prst="rect">
            <a:avLst/>
          </a:prstGeom>
          <a:ln w="165100">
            <a:solidFill>
              <a:srgbClr val="80CDF4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163" name="تكفير الذنوب.mp4" descr="تكفير الذنوب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056416" y="1875173"/>
            <a:ext cx="17716718" cy="9965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50754" y="388330"/>
            <a:ext cx="2562747" cy="25627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24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6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مستطيل"/>
          <p:cNvSpPr/>
          <p:nvPr/>
        </p:nvSpPr>
        <p:spPr>
          <a:xfrm>
            <a:off x="8439633" y="1497937"/>
            <a:ext cx="10819135" cy="10720126"/>
          </a:xfrm>
          <a:prstGeom prst="rect">
            <a:avLst/>
          </a:prstGeom>
          <a:solidFill>
            <a:srgbClr val="7DCEF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167" name="IMG_1107.png" descr="IMG_1107.png"/>
          <p:cNvPicPr>
            <a:picLocks noChangeAspect="1"/>
          </p:cNvPicPr>
          <p:nvPr/>
        </p:nvPicPr>
        <p:blipFill>
          <a:blip r:embed="rId3">
            <a:extLst/>
          </a:blip>
          <a:srcRect l="0" t="32149" r="3683" b="27953"/>
          <a:stretch>
            <a:fillRect/>
          </a:stretch>
        </p:blipFill>
        <p:spPr>
          <a:xfrm>
            <a:off x="7141172" y="2701039"/>
            <a:ext cx="11218724" cy="10062403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خط"/>
          <p:cNvSpPr/>
          <p:nvPr/>
        </p:nvSpPr>
        <p:spPr>
          <a:xfrm>
            <a:off x="7560255" y="4209884"/>
            <a:ext cx="10380693" cy="1"/>
          </a:xfrm>
          <a:prstGeom prst="line">
            <a:avLst/>
          </a:prstGeom>
          <a:ln w="165100">
            <a:solidFill>
              <a:srgbClr val="BEC7DA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9" name="هريرة"/>
          <p:cNvSpPr txBox="1"/>
          <p:nvPr/>
        </p:nvSpPr>
        <p:spPr>
          <a:xfrm>
            <a:off x="14732341" y="3151668"/>
            <a:ext cx="910080" cy="6162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3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هريرة</a:t>
            </a:r>
          </a:p>
        </p:txBody>
      </p:sp>
      <p:sp>
        <p:nvSpPr>
          <p:cNvPr id="170" name="مستطيل"/>
          <p:cNvSpPr/>
          <p:nvPr/>
        </p:nvSpPr>
        <p:spPr>
          <a:xfrm>
            <a:off x="9976810" y="1333449"/>
            <a:ext cx="10090451" cy="1620916"/>
          </a:xfrm>
          <a:prstGeom prst="rect">
            <a:avLst/>
          </a:prstGeom>
          <a:solidFill>
            <a:srgbClr val="E3C1D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71" name="نص الحديث الشريف"/>
          <p:cNvSpPr txBox="1"/>
          <p:nvPr>
            <p:ph type="ctrTitle"/>
          </p:nvPr>
        </p:nvSpPr>
        <p:spPr>
          <a:xfrm>
            <a:off x="733179" y="-3246788"/>
            <a:ext cx="18046385" cy="6039051"/>
          </a:xfrm>
          <a:prstGeom prst="rect">
            <a:avLst/>
          </a:prstGeom>
        </p:spPr>
        <p:txBody>
          <a:bodyPr/>
          <a:lstStyle>
            <a:lvl1pPr>
              <a:defRPr spc="-145" sz="7300"/>
            </a:lvl1pPr>
          </a:lstStyle>
          <a:p>
            <a:pPr rtl="0">
              <a:defRPr/>
            </a:pPr>
            <a:r>
              <a:t>نص الحديث الشريف</a:t>
            </a:r>
          </a:p>
        </p:txBody>
      </p:sp>
      <p:sp>
        <p:nvSpPr>
          <p:cNvPr id="172" name="المثلث"/>
          <p:cNvSpPr/>
          <p:nvPr/>
        </p:nvSpPr>
        <p:spPr>
          <a:xfrm flipH="1" rot="19442195">
            <a:off x="2666606" y="10569468"/>
            <a:ext cx="2484480" cy="2484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DCEF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73" name="صـ ٨٥"/>
          <p:cNvSpPr txBox="1"/>
          <p:nvPr/>
        </p:nvSpPr>
        <p:spPr>
          <a:xfrm>
            <a:off x="-4916390" y="12191622"/>
            <a:ext cx="9432823" cy="699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825500">
              <a:defRPr b="1" sz="3600">
                <a:solidFill>
                  <a:srgbClr val="000000"/>
                </a:solidFill>
              </a:defRPr>
            </a:lvl1pPr>
          </a:lstStyle>
          <a:p>
            <a:pPr/>
            <a:r>
              <a:t>صـ ٨٥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مستطيل"/>
          <p:cNvSpPr/>
          <p:nvPr/>
        </p:nvSpPr>
        <p:spPr>
          <a:xfrm>
            <a:off x="3693082" y="2569094"/>
            <a:ext cx="15634225" cy="7871287"/>
          </a:xfrm>
          <a:prstGeom prst="rect">
            <a:avLst/>
          </a:prstGeom>
          <a:solidFill>
            <a:srgbClr val="B3D46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76" name="المثلث"/>
          <p:cNvSpPr/>
          <p:nvPr/>
        </p:nvSpPr>
        <p:spPr>
          <a:xfrm flipH="1" rot="19442195">
            <a:off x="2666606" y="10569468"/>
            <a:ext cx="2484480" cy="2484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DCEF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177" name="IMG_1084.png" descr="IMG_1084.png"/>
          <p:cNvPicPr>
            <a:picLocks noChangeAspect="1"/>
          </p:cNvPicPr>
          <p:nvPr/>
        </p:nvPicPr>
        <p:blipFill>
          <a:blip r:embed="rId3">
            <a:extLst/>
          </a:blip>
          <a:srcRect l="14837" t="24734" r="14837" b="57868"/>
          <a:stretch>
            <a:fillRect/>
          </a:stretch>
        </p:blipFill>
        <p:spPr>
          <a:xfrm>
            <a:off x="4740641" y="3549576"/>
            <a:ext cx="15284569" cy="8187138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صـ ٨٦"/>
          <p:cNvSpPr txBox="1"/>
          <p:nvPr/>
        </p:nvSpPr>
        <p:spPr>
          <a:xfrm>
            <a:off x="-4916390" y="12191622"/>
            <a:ext cx="9432823" cy="699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825500">
              <a:defRPr b="1" sz="3600">
                <a:solidFill>
                  <a:srgbClr val="000000"/>
                </a:solidFill>
              </a:defRPr>
            </a:lvl1pPr>
          </a:lstStyle>
          <a:p>
            <a:pPr/>
            <a:r>
              <a:t>صـ ٨٦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مستطيل"/>
          <p:cNvSpPr/>
          <p:nvPr/>
        </p:nvSpPr>
        <p:spPr>
          <a:xfrm>
            <a:off x="4262840" y="3734550"/>
            <a:ext cx="17280047" cy="4441980"/>
          </a:xfrm>
          <a:prstGeom prst="rect">
            <a:avLst/>
          </a:prstGeom>
          <a:solidFill>
            <a:srgbClr val="C491C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181" name="IMG_1084.png" descr="IMG_1084.png"/>
          <p:cNvPicPr>
            <a:picLocks noChangeAspect="1"/>
          </p:cNvPicPr>
          <p:nvPr/>
        </p:nvPicPr>
        <p:blipFill>
          <a:blip r:embed="rId3">
            <a:extLst/>
          </a:blip>
          <a:srcRect l="16502" t="43235" r="14837" b="48044"/>
          <a:stretch>
            <a:fillRect/>
          </a:stretch>
        </p:blipFill>
        <p:spPr>
          <a:xfrm>
            <a:off x="3276026" y="4758804"/>
            <a:ext cx="17435998" cy="479498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راحة   الصحة   فرح     الصواب"/>
          <p:cNvSpPr txBox="1"/>
          <p:nvPr>
            <p:ph type="ctrTitle"/>
          </p:nvPr>
        </p:nvSpPr>
        <p:spPr>
          <a:xfrm>
            <a:off x="-8886717" y="4575844"/>
            <a:ext cx="23282656" cy="4663463"/>
          </a:xfrm>
          <a:prstGeom prst="rect">
            <a:avLst/>
          </a:prstGeom>
        </p:spPr>
        <p:txBody>
          <a:bodyPr/>
          <a:lstStyle>
            <a:lvl1pPr>
              <a:defRPr spc="-140" sz="7000"/>
            </a:lvl1pPr>
          </a:lstStyle>
          <a:p>
            <a:pPr rtl="0">
              <a:defRPr/>
            </a:pPr>
            <a:r>
              <a:t>راحة   الصحة   فرح     الصواب </a:t>
            </a:r>
          </a:p>
        </p:txBody>
      </p:sp>
      <p:sp>
        <p:nvSpPr>
          <p:cNvPr id="183" name="المثلث"/>
          <p:cNvSpPr/>
          <p:nvPr/>
        </p:nvSpPr>
        <p:spPr>
          <a:xfrm flipH="1" rot="19442195">
            <a:off x="2666606" y="10569468"/>
            <a:ext cx="2484480" cy="2484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DCEF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84" name="صـ ٨٦"/>
          <p:cNvSpPr txBox="1"/>
          <p:nvPr/>
        </p:nvSpPr>
        <p:spPr>
          <a:xfrm>
            <a:off x="-4916390" y="12191622"/>
            <a:ext cx="9432823" cy="699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825500">
              <a:defRPr b="1" sz="3600">
                <a:solidFill>
                  <a:srgbClr val="000000"/>
                </a:solidFill>
              </a:defRPr>
            </a:lvl1pPr>
          </a:lstStyle>
          <a:p>
            <a:pPr/>
            <a:r>
              <a:t>صـ ٨٦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المصائب تكفر من خطايا المسلم"/>
          <p:cNvSpPr txBox="1"/>
          <p:nvPr>
            <p:ph type="ctrTitle"/>
          </p:nvPr>
        </p:nvSpPr>
        <p:spPr>
          <a:xfrm>
            <a:off x="3432218" y="2435441"/>
            <a:ext cx="14395040" cy="2012520"/>
          </a:xfrm>
          <a:prstGeom prst="rect">
            <a:avLst/>
          </a:prstGeom>
          <a:solidFill>
            <a:srgbClr val="F1960E"/>
          </a:solidFill>
        </p:spPr>
        <p:txBody>
          <a:bodyPr anchor="ctr"/>
          <a:lstStyle/>
          <a:p>
            <a:pPr defTabSz="1828754" rtl="0">
              <a:defRPr b="0" spc="-156" sz="7800">
                <a:latin typeface="Muna Bold"/>
                <a:ea typeface="Muna Bold"/>
                <a:cs typeface="Muna Bold"/>
                <a:sym typeface="Muna Bold"/>
              </a:defRPr>
            </a:pPr>
          </a:p>
          <a:p>
            <a:pPr defTabSz="1828754" rtl="0">
              <a:defRPr b="0" spc="-156" sz="7800">
                <a:latin typeface="Muna Bold"/>
                <a:ea typeface="Muna Bold"/>
                <a:cs typeface="Muna Bold"/>
                <a:sym typeface="Muna Bold"/>
              </a:defRPr>
            </a:pPr>
            <a:r>
              <a:t>المصائب تكفر من خطايا المسلم</a:t>
            </a:r>
          </a:p>
        </p:txBody>
      </p:sp>
      <p:sp>
        <p:nvSpPr>
          <p:cNvPr id="187" name="مستطيل"/>
          <p:cNvSpPr/>
          <p:nvPr/>
        </p:nvSpPr>
        <p:spPr>
          <a:xfrm>
            <a:off x="3383314" y="4426763"/>
            <a:ext cx="18420415" cy="5514716"/>
          </a:xfrm>
          <a:prstGeom prst="rect">
            <a:avLst/>
          </a:prstGeom>
          <a:solidFill>
            <a:srgbClr val="3B607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188" name="(وبشر الصابرين) اسلام صبحي حالات واتس - Islam Sobhi | سورة البقرة - Surat Al Baqarah.mov" descr="(وبشر الصابرين) اسلام صبحي حالات واتس - Islam Sobhi | سورة البقرة - Surat Al Baqarah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597936" y="5352808"/>
            <a:ext cx="3662624" cy="3662625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المثلث"/>
          <p:cNvSpPr/>
          <p:nvPr/>
        </p:nvSpPr>
        <p:spPr>
          <a:xfrm flipH="1" rot="19442195">
            <a:off x="2666606" y="10569468"/>
            <a:ext cx="2484480" cy="2484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DCEF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90" name="صـ ٨٦"/>
          <p:cNvSpPr txBox="1"/>
          <p:nvPr/>
        </p:nvSpPr>
        <p:spPr>
          <a:xfrm>
            <a:off x="-4916390" y="12191622"/>
            <a:ext cx="9432823" cy="699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825500">
              <a:defRPr b="1" sz="3600">
                <a:solidFill>
                  <a:srgbClr val="000000"/>
                </a:solidFill>
              </a:defRPr>
            </a:lvl1pPr>
          </a:lstStyle>
          <a:p>
            <a:pPr/>
            <a:r>
              <a:t>صـ ٨٦</a:t>
            </a:r>
          </a:p>
        </p:txBody>
      </p:sp>
      <p:pic>
        <p:nvPicPr>
          <p:cNvPr id="191" name="IMG_1084.png" descr="IMG_1084.png"/>
          <p:cNvPicPr>
            <a:picLocks noChangeAspect="1"/>
          </p:cNvPicPr>
          <p:nvPr/>
        </p:nvPicPr>
        <p:blipFill>
          <a:blip r:embed="rId6">
            <a:extLst/>
          </a:blip>
          <a:srcRect l="7198" t="55943" r="10027" b="34431"/>
          <a:stretch>
            <a:fillRect/>
          </a:stretch>
        </p:blipFill>
        <p:spPr>
          <a:xfrm>
            <a:off x="3973991" y="5013808"/>
            <a:ext cx="17239174" cy="4340735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الحجم"/>
          <p:cNvSpPr/>
          <p:nvPr/>
        </p:nvSpPr>
        <p:spPr>
          <a:xfrm>
            <a:off x="4726528" y="8345042"/>
            <a:ext cx="767924" cy="6703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43" fill="norm" stroke="1" extrusionOk="0">
                <a:moveTo>
                  <a:pt x="9522" y="5"/>
                </a:moveTo>
                <a:cubicBezTo>
                  <a:pt x="9458" y="16"/>
                  <a:pt x="9393" y="50"/>
                  <a:pt x="9338" y="109"/>
                </a:cubicBezTo>
                <a:lnTo>
                  <a:pt x="4461" y="5364"/>
                </a:lnTo>
                <a:cubicBezTo>
                  <a:pt x="4398" y="5432"/>
                  <a:pt x="4313" y="5470"/>
                  <a:pt x="4226" y="5470"/>
                </a:cubicBezTo>
                <a:lnTo>
                  <a:pt x="808" y="5470"/>
                </a:lnTo>
                <a:cubicBezTo>
                  <a:pt x="363" y="5470"/>
                  <a:pt x="0" y="5880"/>
                  <a:pt x="0" y="6387"/>
                </a:cubicBezTo>
                <a:lnTo>
                  <a:pt x="0" y="15058"/>
                </a:lnTo>
                <a:cubicBezTo>
                  <a:pt x="0" y="15565"/>
                  <a:pt x="362" y="15975"/>
                  <a:pt x="808" y="15975"/>
                </a:cubicBezTo>
                <a:lnTo>
                  <a:pt x="4226" y="15975"/>
                </a:lnTo>
                <a:cubicBezTo>
                  <a:pt x="4313" y="15975"/>
                  <a:pt x="4398" y="16013"/>
                  <a:pt x="4461" y="16081"/>
                </a:cubicBezTo>
                <a:lnTo>
                  <a:pt x="9338" y="21336"/>
                </a:lnTo>
                <a:cubicBezTo>
                  <a:pt x="9557" y="21571"/>
                  <a:pt x="9917" y="21395"/>
                  <a:pt x="9917" y="21053"/>
                </a:cubicBezTo>
                <a:lnTo>
                  <a:pt x="9917" y="392"/>
                </a:lnTo>
                <a:cubicBezTo>
                  <a:pt x="9917" y="135"/>
                  <a:pt x="9715" y="-29"/>
                  <a:pt x="9522" y="5"/>
                </a:cubicBezTo>
                <a:close/>
                <a:moveTo>
                  <a:pt x="18098" y="7"/>
                </a:moveTo>
                <a:lnTo>
                  <a:pt x="16830" y="1320"/>
                </a:lnTo>
                <a:cubicBezTo>
                  <a:pt x="18734" y="3848"/>
                  <a:pt x="19886" y="7132"/>
                  <a:pt x="19886" y="10723"/>
                </a:cubicBezTo>
                <a:cubicBezTo>
                  <a:pt x="19886" y="14313"/>
                  <a:pt x="18734" y="17597"/>
                  <a:pt x="16830" y="20125"/>
                </a:cubicBezTo>
                <a:lnTo>
                  <a:pt x="18098" y="21436"/>
                </a:lnTo>
                <a:cubicBezTo>
                  <a:pt x="20280" y="18562"/>
                  <a:pt x="21600" y="14817"/>
                  <a:pt x="21600" y="10723"/>
                </a:cubicBezTo>
                <a:cubicBezTo>
                  <a:pt x="21600" y="6628"/>
                  <a:pt x="20280" y="2881"/>
                  <a:pt x="18098" y="7"/>
                </a:cubicBezTo>
                <a:close/>
                <a:moveTo>
                  <a:pt x="15546" y="2646"/>
                </a:moveTo>
                <a:lnTo>
                  <a:pt x="14272" y="3965"/>
                </a:lnTo>
                <a:cubicBezTo>
                  <a:pt x="15619" y="5794"/>
                  <a:pt x="16430" y="8151"/>
                  <a:pt x="16430" y="10723"/>
                </a:cubicBezTo>
                <a:cubicBezTo>
                  <a:pt x="16430" y="13294"/>
                  <a:pt x="15618" y="15651"/>
                  <a:pt x="14272" y="17480"/>
                </a:cubicBezTo>
                <a:lnTo>
                  <a:pt x="15546" y="18797"/>
                </a:lnTo>
                <a:cubicBezTo>
                  <a:pt x="17171" y="16619"/>
                  <a:pt x="18151" y="13802"/>
                  <a:pt x="18151" y="10723"/>
                </a:cubicBezTo>
                <a:cubicBezTo>
                  <a:pt x="18151" y="7643"/>
                  <a:pt x="17171" y="4824"/>
                  <a:pt x="15546" y="2646"/>
                </a:cubicBezTo>
                <a:close/>
                <a:moveTo>
                  <a:pt x="13064" y="5215"/>
                </a:moveTo>
                <a:lnTo>
                  <a:pt x="11908" y="6414"/>
                </a:lnTo>
                <a:cubicBezTo>
                  <a:pt x="12740" y="7595"/>
                  <a:pt x="13236" y="9092"/>
                  <a:pt x="13236" y="10723"/>
                </a:cubicBezTo>
                <a:cubicBezTo>
                  <a:pt x="13236" y="12353"/>
                  <a:pt x="12740" y="13851"/>
                  <a:pt x="11908" y="15031"/>
                </a:cubicBezTo>
                <a:lnTo>
                  <a:pt x="13064" y="16228"/>
                </a:lnTo>
                <a:cubicBezTo>
                  <a:pt x="14148" y="14731"/>
                  <a:pt x="14799" y="12813"/>
                  <a:pt x="14799" y="10723"/>
                </a:cubicBezTo>
                <a:cubicBezTo>
                  <a:pt x="14799" y="8632"/>
                  <a:pt x="14147" y="6712"/>
                  <a:pt x="13064" y="5215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193" name="صورة" descr="صورة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381480" y="828631"/>
            <a:ext cx="3333152" cy="33331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76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8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G_1102.jpeg" descr="IMG_1102.jpeg"/>
          <p:cNvPicPr>
            <a:picLocks noChangeAspect="1"/>
          </p:cNvPicPr>
          <p:nvPr/>
        </p:nvPicPr>
        <p:blipFill>
          <a:blip r:embed="rId3">
            <a:extLst/>
          </a:blip>
          <a:srcRect l="0" t="15905" r="0" b="698"/>
          <a:stretch>
            <a:fillRect/>
          </a:stretch>
        </p:blipFill>
        <p:spPr>
          <a:xfrm>
            <a:off x="6383651" y="-80907"/>
            <a:ext cx="10626410" cy="13729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G_1096.jpeg" descr="IMG_1096.jpeg"/>
          <p:cNvPicPr>
            <a:picLocks noChangeAspect="1"/>
          </p:cNvPicPr>
          <p:nvPr/>
        </p:nvPicPr>
        <p:blipFill>
          <a:blip r:embed="rId4">
            <a:extLst/>
          </a:blip>
          <a:srcRect l="30731" t="6666" r="23416" b="6716"/>
          <a:stretch>
            <a:fillRect/>
          </a:stretch>
        </p:blipFill>
        <p:spPr>
          <a:xfrm>
            <a:off x="15466150" y="1935806"/>
            <a:ext cx="2111686" cy="61480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20" h="21593" fill="norm" stroke="1" extrusionOk="0">
                <a:moveTo>
                  <a:pt x="7550" y="0"/>
                </a:moveTo>
                <a:cubicBezTo>
                  <a:pt x="4519" y="0"/>
                  <a:pt x="3918" y="958"/>
                  <a:pt x="5594" y="3118"/>
                </a:cubicBezTo>
                <a:cubicBezTo>
                  <a:pt x="7110" y="5072"/>
                  <a:pt x="8749" y="5596"/>
                  <a:pt x="8749" y="4127"/>
                </a:cubicBezTo>
                <a:cubicBezTo>
                  <a:pt x="8749" y="3655"/>
                  <a:pt x="9268" y="2901"/>
                  <a:pt x="9901" y="2450"/>
                </a:cubicBezTo>
                <a:cubicBezTo>
                  <a:pt x="11462" y="1340"/>
                  <a:pt x="10176" y="0"/>
                  <a:pt x="7550" y="0"/>
                </a:cubicBezTo>
                <a:close/>
                <a:moveTo>
                  <a:pt x="7740" y="5581"/>
                </a:moveTo>
                <a:cubicBezTo>
                  <a:pt x="6945" y="5567"/>
                  <a:pt x="6160" y="5744"/>
                  <a:pt x="4692" y="6100"/>
                </a:cubicBezTo>
                <a:cubicBezTo>
                  <a:pt x="3021" y="6505"/>
                  <a:pt x="1292" y="7027"/>
                  <a:pt x="851" y="7261"/>
                </a:cubicBezTo>
                <a:cubicBezTo>
                  <a:pt x="-807" y="8139"/>
                  <a:pt x="63" y="10029"/>
                  <a:pt x="2538" y="10927"/>
                </a:cubicBezTo>
                <a:cubicBezTo>
                  <a:pt x="4698" y="11711"/>
                  <a:pt x="5100" y="12316"/>
                  <a:pt x="5348" y="15152"/>
                </a:cubicBezTo>
                <a:cubicBezTo>
                  <a:pt x="5508" y="16973"/>
                  <a:pt x="5897" y="18621"/>
                  <a:pt x="6211" y="18814"/>
                </a:cubicBezTo>
                <a:cubicBezTo>
                  <a:pt x="6524" y="19007"/>
                  <a:pt x="5962" y="19509"/>
                  <a:pt x="4963" y="19929"/>
                </a:cubicBezTo>
                <a:cubicBezTo>
                  <a:pt x="3119" y="20704"/>
                  <a:pt x="4331" y="21507"/>
                  <a:pt x="6555" y="20984"/>
                </a:cubicBezTo>
                <a:cubicBezTo>
                  <a:pt x="7151" y="20844"/>
                  <a:pt x="8505" y="20921"/>
                  <a:pt x="9560" y="21155"/>
                </a:cubicBezTo>
                <a:cubicBezTo>
                  <a:pt x="10616" y="21389"/>
                  <a:pt x="11542" y="21586"/>
                  <a:pt x="11618" y="21593"/>
                </a:cubicBezTo>
                <a:cubicBezTo>
                  <a:pt x="11695" y="21600"/>
                  <a:pt x="13534" y="21323"/>
                  <a:pt x="15709" y="20977"/>
                </a:cubicBezTo>
                <a:cubicBezTo>
                  <a:pt x="20420" y="20228"/>
                  <a:pt x="20793" y="19633"/>
                  <a:pt x="16663" y="19452"/>
                </a:cubicBezTo>
                <a:cubicBezTo>
                  <a:pt x="13900" y="19331"/>
                  <a:pt x="13633" y="19159"/>
                  <a:pt x="13321" y="17289"/>
                </a:cubicBezTo>
                <a:cubicBezTo>
                  <a:pt x="13134" y="16171"/>
                  <a:pt x="13502" y="15060"/>
                  <a:pt x="14139" y="14817"/>
                </a:cubicBezTo>
                <a:cubicBezTo>
                  <a:pt x="15811" y="14181"/>
                  <a:pt x="15564" y="12650"/>
                  <a:pt x="13691" y="12059"/>
                </a:cubicBezTo>
                <a:cubicBezTo>
                  <a:pt x="12275" y="11611"/>
                  <a:pt x="12276" y="11407"/>
                  <a:pt x="13713" y="10350"/>
                </a:cubicBezTo>
                <a:cubicBezTo>
                  <a:pt x="15836" y="8787"/>
                  <a:pt x="14793" y="7279"/>
                  <a:pt x="10848" y="6210"/>
                </a:cubicBezTo>
                <a:cubicBezTo>
                  <a:pt x="9342" y="5802"/>
                  <a:pt x="8536" y="5595"/>
                  <a:pt x="7740" y="558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7" name="تمرين"/>
          <p:cNvSpPr txBox="1"/>
          <p:nvPr>
            <p:ph type="ctrTitle"/>
          </p:nvPr>
        </p:nvSpPr>
        <p:spPr>
          <a:xfrm rot="5400000">
            <a:off x="6346450" y="23345"/>
            <a:ext cx="14405759" cy="3348429"/>
          </a:xfrm>
          <a:prstGeom prst="rect">
            <a:avLst/>
          </a:prstGeom>
        </p:spPr>
        <p:txBody>
          <a:bodyPr/>
          <a:lstStyle>
            <a:lvl1pPr>
              <a:defRPr spc="-300" sz="15000"/>
            </a:lvl1pPr>
          </a:lstStyle>
          <a:p>
            <a:pPr rtl="0">
              <a:defRPr/>
            </a:pPr>
            <a:r>
              <a:t>تمرين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حدد الكلمات التي لم تتكرر"/>
          <p:cNvSpPr txBox="1"/>
          <p:nvPr/>
        </p:nvSpPr>
        <p:spPr>
          <a:xfrm>
            <a:off x="-3726228" y="-2155842"/>
            <a:ext cx="23882398" cy="478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r">
              <a:lnSpc>
                <a:spcPct val="80000"/>
              </a:lnSpc>
              <a:defRPr b="1" spc="-208" sz="104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حدد الكلمات التي لم تتكرر</a:t>
            </a:r>
          </a:p>
        </p:txBody>
      </p:sp>
      <p:pic>
        <p:nvPicPr>
          <p:cNvPr id="200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11412" t="13677" r="10293" b="7191"/>
          <a:stretch>
            <a:fillRect/>
          </a:stretch>
        </p:blipFill>
        <p:spPr>
          <a:xfrm>
            <a:off x="2794272" y="859558"/>
            <a:ext cx="3164421" cy="23987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57" h="21594" fill="norm" stroke="1" extrusionOk="0">
                <a:moveTo>
                  <a:pt x="6537" y="0"/>
                </a:moveTo>
                <a:cubicBezTo>
                  <a:pt x="3866" y="6"/>
                  <a:pt x="1766" y="1731"/>
                  <a:pt x="605" y="4873"/>
                </a:cubicBezTo>
                <a:cubicBezTo>
                  <a:pt x="140" y="6130"/>
                  <a:pt x="65" y="6542"/>
                  <a:pt x="10" y="8082"/>
                </a:cubicBezTo>
                <a:cubicBezTo>
                  <a:pt x="-131" y="12027"/>
                  <a:pt x="1224" y="15127"/>
                  <a:pt x="3798" y="16746"/>
                </a:cubicBezTo>
                <a:cubicBezTo>
                  <a:pt x="4617" y="17261"/>
                  <a:pt x="4965" y="17360"/>
                  <a:pt x="6246" y="17432"/>
                </a:cubicBezTo>
                <a:cubicBezTo>
                  <a:pt x="7501" y="17502"/>
                  <a:pt x="7891" y="17444"/>
                  <a:pt x="8704" y="17082"/>
                </a:cubicBezTo>
                <a:cubicBezTo>
                  <a:pt x="9967" y="16519"/>
                  <a:pt x="11237" y="15252"/>
                  <a:pt x="11925" y="13866"/>
                </a:cubicBezTo>
                <a:cubicBezTo>
                  <a:pt x="12227" y="13257"/>
                  <a:pt x="12504" y="12758"/>
                  <a:pt x="12543" y="12758"/>
                </a:cubicBezTo>
                <a:cubicBezTo>
                  <a:pt x="12582" y="12758"/>
                  <a:pt x="12850" y="13073"/>
                  <a:pt x="13138" y="13459"/>
                </a:cubicBezTo>
                <a:cubicBezTo>
                  <a:pt x="13437" y="13859"/>
                  <a:pt x="13828" y="14176"/>
                  <a:pt x="14049" y="14198"/>
                </a:cubicBezTo>
                <a:cubicBezTo>
                  <a:pt x="14643" y="14259"/>
                  <a:pt x="14817" y="15163"/>
                  <a:pt x="14711" y="17667"/>
                </a:cubicBezTo>
                <a:cubicBezTo>
                  <a:pt x="14619" y="19844"/>
                  <a:pt x="14485" y="20283"/>
                  <a:pt x="13858" y="20494"/>
                </a:cubicBezTo>
                <a:cubicBezTo>
                  <a:pt x="13671" y="20556"/>
                  <a:pt x="13481" y="20734"/>
                  <a:pt x="13436" y="20890"/>
                </a:cubicBezTo>
                <a:cubicBezTo>
                  <a:pt x="13315" y="21314"/>
                  <a:pt x="14100" y="21476"/>
                  <a:pt x="14956" y="21201"/>
                </a:cubicBezTo>
                <a:lnTo>
                  <a:pt x="15681" y="20965"/>
                </a:lnTo>
                <a:lnTo>
                  <a:pt x="15598" y="19561"/>
                </a:lnTo>
                <a:cubicBezTo>
                  <a:pt x="15460" y="17196"/>
                  <a:pt x="15903" y="15712"/>
                  <a:pt x="16508" y="16521"/>
                </a:cubicBezTo>
                <a:cubicBezTo>
                  <a:pt x="16868" y="17003"/>
                  <a:pt x="17060" y="19907"/>
                  <a:pt x="16780" y="20633"/>
                </a:cubicBezTo>
                <a:cubicBezTo>
                  <a:pt x="16663" y="20935"/>
                  <a:pt x="16566" y="21273"/>
                  <a:pt x="16566" y="21387"/>
                </a:cubicBezTo>
                <a:cubicBezTo>
                  <a:pt x="16566" y="21504"/>
                  <a:pt x="16892" y="21594"/>
                  <a:pt x="17318" y="21594"/>
                </a:cubicBezTo>
                <a:lnTo>
                  <a:pt x="18067" y="21594"/>
                </a:lnTo>
                <a:lnTo>
                  <a:pt x="17977" y="20954"/>
                </a:lnTo>
                <a:cubicBezTo>
                  <a:pt x="17926" y="20604"/>
                  <a:pt x="17806" y="19544"/>
                  <a:pt x="17713" y="18596"/>
                </a:cubicBezTo>
                <a:cubicBezTo>
                  <a:pt x="17493" y="16371"/>
                  <a:pt x="17571" y="16245"/>
                  <a:pt x="18744" y="16949"/>
                </a:cubicBezTo>
                <a:cubicBezTo>
                  <a:pt x="19222" y="17236"/>
                  <a:pt x="19718" y="17471"/>
                  <a:pt x="19845" y="17471"/>
                </a:cubicBezTo>
                <a:cubicBezTo>
                  <a:pt x="20284" y="17471"/>
                  <a:pt x="20847" y="17000"/>
                  <a:pt x="21056" y="16460"/>
                </a:cubicBezTo>
                <a:cubicBezTo>
                  <a:pt x="21469" y="15391"/>
                  <a:pt x="21250" y="14512"/>
                  <a:pt x="20368" y="13687"/>
                </a:cubicBezTo>
                <a:cubicBezTo>
                  <a:pt x="20049" y="13389"/>
                  <a:pt x="19727" y="12935"/>
                  <a:pt x="19654" y="12676"/>
                </a:cubicBezTo>
                <a:cubicBezTo>
                  <a:pt x="19580" y="12417"/>
                  <a:pt x="19276" y="11954"/>
                  <a:pt x="18979" y="11647"/>
                </a:cubicBezTo>
                <a:cubicBezTo>
                  <a:pt x="17593" y="10217"/>
                  <a:pt x="17638" y="10297"/>
                  <a:pt x="17934" y="9679"/>
                </a:cubicBezTo>
                <a:cubicBezTo>
                  <a:pt x="18526" y="8441"/>
                  <a:pt x="18660" y="7809"/>
                  <a:pt x="18491" y="7056"/>
                </a:cubicBezTo>
                <a:cubicBezTo>
                  <a:pt x="18227" y="5877"/>
                  <a:pt x="17078" y="5486"/>
                  <a:pt x="16348" y="6327"/>
                </a:cubicBezTo>
                <a:cubicBezTo>
                  <a:pt x="15904" y="6838"/>
                  <a:pt x="15821" y="7917"/>
                  <a:pt x="16137" y="9086"/>
                </a:cubicBezTo>
                <a:cubicBezTo>
                  <a:pt x="16351" y="9878"/>
                  <a:pt x="16167" y="10404"/>
                  <a:pt x="15678" y="10404"/>
                </a:cubicBezTo>
                <a:cubicBezTo>
                  <a:pt x="15533" y="10404"/>
                  <a:pt x="15250" y="10686"/>
                  <a:pt x="15047" y="11033"/>
                </a:cubicBezTo>
                <a:lnTo>
                  <a:pt x="14676" y="11665"/>
                </a:lnTo>
                <a:lnTo>
                  <a:pt x="13850" y="11376"/>
                </a:lnTo>
                <a:lnTo>
                  <a:pt x="13023" y="11086"/>
                </a:lnTo>
                <a:lnTo>
                  <a:pt x="12996" y="8732"/>
                </a:lnTo>
                <a:cubicBezTo>
                  <a:pt x="12973" y="6527"/>
                  <a:pt x="12941" y="6295"/>
                  <a:pt x="12503" y="5059"/>
                </a:cubicBezTo>
                <a:cubicBezTo>
                  <a:pt x="11381" y="1890"/>
                  <a:pt x="9145" y="-6"/>
                  <a:pt x="6537" y="0"/>
                </a:cubicBezTo>
                <a:close/>
              </a:path>
            </a:pathLst>
          </a:custGeom>
          <a:ln w="12700">
            <a:miter lim="400000"/>
          </a:ln>
        </p:spPr>
      </p:pic>
      <p:graphicFrame>
        <p:nvGraphicFramePr>
          <p:cNvPr id="201" name="الجدول ١"/>
          <p:cNvGraphicFramePr/>
          <p:nvPr/>
        </p:nvGraphicFramePr>
        <p:xfrm>
          <a:off x="19327925" y="4288311"/>
          <a:ext cx="15411625" cy="82550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{4C3C2611-4C71-4FC5-86AE-919BDF0F9419}</a:tableStyleId>
              </a:tblPr>
              <a:tblGrid>
                <a:gridCol w="3849731"/>
                <a:gridCol w="3849731"/>
                <a:gridCol w="3849731"/>
                <a:gridCol w="3849731"/>
              </a:tblGrid>
              <a:tr h="1373716"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b="1" sz="5300"/>
                        <a:t>الهم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b="1" sz="5300"/>
                        <a:t>المعاصي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b="1" sz="5300"/>
                        <a:t>النصب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b="1" sz="5300"/>
                        <a:t>خطايا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373716"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b="1" sz="5300"/>
                        <a:t>الغم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b="1" sz="5300"/>
                        <a:t>الحسنات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b="1" sz="5300"/>
                        <a:t>التعب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b="1" sz="5300"/>
                        <a:t>السيئات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373716"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b="1" sz="5300"/>
                        <a:t>المعاصي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b="1" sz="5300"/>
                        <a:t>الحزن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b="1" sz="5300"/>
                        <a:t>تكفير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b="1" sz="5300"/>
                        <a:t>البلاء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373716"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b="1" sz="5300"/>
                        <a:t>السيئات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b="1" sz="5300"/>
                        <a:t>الغم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b="1" sz="5300"/>
                        <a:t>الشوكة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b="1" sz="5300"/>
                        <a:t>خطايا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373716"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b="1" sz="5300"/>
                        <a:t>الحسنات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b="1" sz="5300"/>
                        <a:t>الهم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b="1" sz="5300"/>
                        <a:t>التعب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b="1" sz="5300"/>
                        <a:t>الحزن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373716"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b="1" sz="5300"/>
                        <a:t>الشوكة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b="1" sz="5300"/>
                        <a:t>الذنوب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b="1" sz="5300"/>
                        <a:t>البلاء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b="1" sz="5300"/>
                        <a:t>النصب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202" name="مستطيل"/>
          <p:cNvSpPr/>
          <p:nvPr/>
        </p:nvSpPr>
        <p:spPr>
          <a:xfrm>
            <a:off x="11759692" y="11270061"/>
            <a:ext cx="3559908" cy="1129913"/>
          </a:xfrm>
          <a:prstGeom prst="rect">
            <a:avLst/>
          </a:prstGeom>
          <a:solidFill>
            <a:srgbClr val="96D35F">
              <a:alpha val="44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03" name="مستطيل"/>
          <p:cNvSpPr/>
          <p:nvPr/>
        </p:nvSpPr>
        <p:spPr>
          <a:xfrm>
            <a:off x="7889604" y="7144336"/>
            <a:ext cx="3559908" cy="1129913"/>
          </a:xfrm>
          <a:prstGeom prst="rect">
            <a:avLst/>
          </a:prstGeom>
          <a:solidFill>
            <a:srgbClr val="96D35F">
              <a:alpha val="44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2" grpId="2"/>
      <p:bldP build="whole" bldLvl="1" animBg="1" rev="0" advAuto="0" spid="203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89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89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