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4" r:id="rId5"/>
    <p:sldMasterId id="2147483686" r:id="rId6"/>
    <p:sldMasterId id="2147483698" r:id="rId7"/>
    <p:sldMasterId id="2147483752" r:id="rId8"/>
    <p:sldMasterId id="2147483774" r:id="rId9"/>
    <p:sldMasterId id="2147483786" r:id="rId10"/>
  </p:sldMasterIdLst>
  <p:notesMasterIdLst>
    <p:notesMasterId r:id="rId35"/>
  </p:notesMasterIdLst>
  <p:handoutMasterIdLst>
    <p:handoutMasterId r:id="rId36"/>
  </p:handoutMasterIdLst>
  <p:sldIdLst>
    <p:sldId id="308" r:id="rId11"/>
    <p:sldId id="305" r:id="rId12"/>
    <p:sldId id="309" r:id="rId13"/>
    <p:sldId id="378" r:id="rId14"/>
    <p:sldId id="256" r:id="rId15"/>
    <p:sldId id="1285" r:id="rId16"/>
    <p:sldId id="379" r:id="rId17"/>
    <p:sldId id="380" r:id="rId18"/>
    <p:sldId id="1225" r:id="rId19"/>
    <p:sldId id="1253" r:id="rId20"/>
    <p:sldId id="1254" r:id="rId21"/>
    <p:sldId id="1289" r:id="rId22"/>
    <p:sldId id="1290" r:id="rId23"/>
    <p:sldId id="263" r:id="rId24"/>
    <p:sldId id="265" r:id="rId25"/>
    <p:sldId id="262" r:id="rId26"/>
    <p:sldId id="384" r:id="rId27"/>
    <p:sldId id="261" r:id="rId28"/>
    <p:sldId id="264" r:id="rId29"/>
    <p:sldId id="382" r:id="rId30"/>
    <p:sldId id="383" r:id="rId31"/>
    <p:sldId id="1286" r:id="rId32"/>
    <p:sldId id="376" r:id="rId33"/>
    <p:sldId id="1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584" autoAdjust="0"/>
  </p:normalViewPr>
  <p:slideViewPr>
    <p:cSldViewPr snapToGrid="0" showGuides="1">
      <p:cViewPr varScale="1">
        <p:scale>
          <a:sx n="78" d="100"/>
          <a:sy n="78" d="100"/>
        </p:scale>
        <p:origin x="8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020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623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70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402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490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4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0667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3575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0091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49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6765-F2FB-42D1-B911-79CE179A5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4180-6E64-43DF-9D31-9BE2357C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2DF8-4340-46F1-B6BE-3E38022F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8050-EDAF-4ED2-BAEB-7CAC74662D81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44451-691F-478F-AFC7-1A924EE2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8243-37C3-4086-B0E2-DC3D914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12706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6105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2783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3339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0369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4830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8743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6361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8518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32264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17155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CB24-73A6-4481-93FB-D41CED5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13AE-4BA6-4D9E-B85C-8D4633AF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86B1C-D6E7-4742-84F9-D70A2E26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CC767-0D34-4E9F-B70C-9E6F3CE3ABDC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E6D5-2734-4A94-B215-E8736C4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6D-C3CB-42A3-9C21-79383EE3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746079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512127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55370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4122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44411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47525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907864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926984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79903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818053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79890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C699-C62E-4004-9CA6-0F111C76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6052-86BD-433D-A14B-CB8F88EA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B3D3-87B8-4A81-AF2E-C1F837F7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C849-5B38-483F-B60E-AE7889F08983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A955-B090-4396-A174-AF6AFAE5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146F9-3ED3-4B8D-A927-E8EA327E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4126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7D85-B7EB-4460-AE46-35BFB96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EB09-E095-4C71-945C-B2CF04668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43B62-A9BC-4292-9D86-23AE02CB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26E79-12FC-473E-99C4-57A4BC30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DF19-9F2B-41D1-A095-2E312C011440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B79EC-1BBA-4BF4-8BFB-3DD67698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0B95-732F-4F5A-9BC9-79CF6933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0341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D3F6-8F10-41F4-9F6D-14122C68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3BE4-B4C9-404A-9685-3810565AC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BAE3E-F1C3-4F9C-8417-DCA0AA971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73E74-F5E3-47FD-B6CA-A8EF5F02E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3D251-CE1E-4029-A272-37A871704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E24F7-59DD-4DB8-BC6E-36364100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30A-1584-4C93-9619-F2F47D4ED00D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D790F-2703-40D8-878A-24929EDF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3884C-4053-4CAE-99B2-D7E95BB6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7529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E820-3BE4-498B-9A00-840795CD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9417-6AB6-40A0-8202-96FE1285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2E0D-6547-485A-A123-D5EF5B41FF4B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EDD9-9C83-41B3-94AE-5615CB04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85E5-A0B0-485E-89F4-C856B6C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18538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5E83E-BF2B-454D-BDF2-FD081CA3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FECE-5C58-4E80-9A93-3D4E20C7EC98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05E8-1D1C-4348-95AC-002AECD1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F7BE-1B98-4363-9645-3CF293AE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73242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B7BF-D959-4231-B137-048384EE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5C4F-087F-4EB0-BCC9-E2910B40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A210-3909-4DDC-A583-7567128BF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96BA2-A055-48CF-97E3-817386C3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2989-DDFD-4ABD-A847-483C8A418CDA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FE6BB-93BE-4ED8-AAFA-2EA30F23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C9B1-6A6E-4012-90B3-1B094A00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9981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2E43-A571-43B9-AC22-B3D87C6A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ED32-5E78-4627-AF4E-495B0BF53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5B19-916A-41FF-843D-34E37728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B5C3-261B-4CB1-8E3F-C22A6619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6A6-3B32-46CC-B298-73EE87CBC443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2877D-193B-4568-8F05-1ECB2986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CFAC4-5355-4E3A-A4D6-821F6502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2870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FA22-77E3-44AC-8B8C-C3F6151C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818D3-5F04-4F54-A8A0-3FEC9B562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47BA-BAE6-4E90-882D-9B55CFA9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9E31-7614-48EC-9D55-6665FF8B2B24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EB17-B7DB-4E01-B671-18725BB7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7D5-8529-45A1-8D96-12F3F49A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99631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1F2DD-BFA9-45C1-B04C-C4016B4D7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A2539-76A2-4203-969F-FBF759005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34A0-6FD3-4C62-B4AB-824F99C0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70DF-9BCC-45C4-98BA-34C204D00410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0735-B98D-4423-8B9E-B157F347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B77D5-B4ED-4110-BBB0-6D8D272B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43733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87E23-EB4C-4182-BFEA-32ABBC79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332AF-328D-4A1E-9628-DB63F58983AB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35DE2-BAF1-4B23-BC13-B304C694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8DF22-74C5-4997-8EFA-CC641491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7674-D3C6-4E98-8BD6-922D9A753792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18738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36F30-C4BF-4008-8914-D4BF1D88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CD4A6-6968-45D8-9B39-BB8215A5A18A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7B2AC-1CB8-4053-A008-4CB28F43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F67D4-446D-44DF-B04B-47FEC740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6164A-4171-4C2C-B3EC-5592716BE2D0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1508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75FE0-3DAE-4C08-85C6-96CC7B876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36A46-BEB0-49AA-8C6B-91AA830F7BCC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0F217-4463-4C7A-9FEB-DF657746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22C36-6044-4D32-95D8-001B8872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BBBEC-BBC5-4D36-AE0F-98E738A31B57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24277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4F8889-FC6C-4FE4-AF29-56A5C289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C25-F1FB-424C-8A25-563ACAA349E1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36DF47-9B32-4F68-AC87-2F12CFCCB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D4A59E-74E9-4F6E-BDB5-36932530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50A3-8898-47E4-B728-26B706F7AACB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0126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2AA286-0B0A-4A64-8569-2C71DBCD2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EAA74-B2EA-40BF-92FC-5B598A4F9A58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EEA9C5-62FA-413B-893A-2BD1AC1E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55218A-518D-4C71-86A1-DFCFAC73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7EBE5-4B51-4F5E-8C59-0DCED1211F15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67724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6BE572-0AF1-4CE1-9AA7-6E3DBE07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199A-4D9D-4CD2-87FD-F276FFEF6C21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3CC2FA-2F11-45EF-A454-75721E2C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10D500-3A24-4A5A-A796-BC4C3C04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A83D9-1934-443C-ADDF-AE3ED821113E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54073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B01AEA2-2DD0-4BC6-866F-BDAC1AD0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688D-C150-4EAC-8538-D877B1D60559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6B1884-64FB-4DF7-85B3-E19DCDDA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220100-044D-4CD0-84FA-5D8C588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1D13-26D5-4905-BCA6-80DA4EF44E1B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58976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20C43F-82DE-4465-9A3C-0A233118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47D6D-1499-452A-ADC1-BC900A6B2849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905CBB-E26A-44C0-887B-20F08E9A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F8263A-D431-4065-989B-7376B33ED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C31DC-D82A-41F8-819F-6B0E36B90288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8373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3BC77F-D93F-4E4A-8A29-433D776E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1C6EC-5B7E-4100-A8F8-86CB7D2495F5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DDC39A-9599-4EB3-98A7-924CEB4B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142294-45BE-4198-A974-60F59614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03E2-5F4A-44C7-A78B-CCC0E63E7BE1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39117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40D33-1E75-4735-B7E1-5DAF4D624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78E86-71D8-4D40-9CA2-E9B0D9AA29D7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1B21C-0F1B-4ED0-8B32-CCFD87B8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2F993-EE54-40D3-BACB-29AC1E39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CDAA3-B98B-49AC-BD73-5FB0C1AA57D4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21390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A7B7C-F2EE-48CE-814A-FE829813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3FEFC-1938-4A84-996C-B70651F12C9F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CF90E-47F5-4085-89A5-20578D48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B547A-C383-4D10-9C7B-3B500C22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049E1-8D7A-4772-B397-DBC3FF56C72B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1272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55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787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98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22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322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04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7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1150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60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97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50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5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57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44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6365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5956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589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31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69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344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3897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80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5579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91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228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2069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823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857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072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60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38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78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2129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82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87996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48018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885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09796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11694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141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621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461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434950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48299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44206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648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7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7139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986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594613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8860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81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042874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824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104930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053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486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182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772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828273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078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6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868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25060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511244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6668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2460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72" r:id="rId5"/>
    <p:sldLayoutId id="2147483673" r:id="rId6"/>
    <p:sldLayoutId id="2147483653" r:id="rId7"/>
    <p:sldLayoutId id="2147483671" r:id="rId8"/>
    <p:sldLayoutId id="2147483654" r:id="rId9"/>
    <p:sldLayoutId id="2147483655" r:id="rId10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96D50-655C-4D81-BAC1-3472D66D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3B8B-1AC5-4EDB-BBB4-1731FE09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23C16-5486-4F4D-9E06-0A192333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89C7-0363-402B-A99C-D0566F49139E}" type="datetime8">
              <a:rPr lang="ar-KW" smtClean="0"/>
              <a:t>11 حزيران،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1D33-108D-46D4-B616-E862DB08F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62D7-F6BC-4286-BFEA-DC48E5BE5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945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B6555C2-6719-4A4A-A84D-72534CFCC6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E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50E35B-49F9-4835-B507-3130D3234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E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B61EF-EE45-4E77-A491-3B809A842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E3D399-8BC6-49B6-9EC7-2B72B4B10681}" type="datetimeFigureOut">
              <a:rPr lang="en-AE"/>
              <a:pPr>
                <a:defRPr/>
              </a:pPr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BA3E-33DF-40A8-B8DC-E5E38BD80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DDC6-37A8-43B2-9153-E93706FC0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DAF145-9140-4554-8DB2-95FCDDBC523F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5782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5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  <p:sldLayoutId id="2147483749" r:id="rId51"/>
    <p:sldLayoutId id="2147483750" r:id="rId52"/>
    <p:sldLayoutId id="2147483751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5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44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4597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0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men-in-blog.blogspot.com/2010/10/y-colorin-colorado-este-cuento-se-ha.html" TargetMode="External"/><Relationship Id="rId13" Type="http://schemas.microsoft.com/office/2007/relationships/hdphoto" Target="../media/hdphoto2.wdp"/><Relationship Id="rId3" Type="http://schemas.microsoft.com/office/2007/relationships/media" Target="../media/media1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jpeg"/><Relationship Id="rId10" Type="http://schemas.openxmlformats.org/officeDocument/2006/relationships/hyperlink" Target="http://order.uprintinvitations.com/Invitations-Boys/Circus-Ticket-Birthday-Invitations-ALL-COLORS-04.htm" TargetMode="External"/><Relationship Id="rId4" Type="http://schemas.openxmlformats.org/officeDocument/2006/relationships/slideLayout" Target="../slideLayouts/slideLayout118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microsoft.com/office/2007/relationships/media" Target="../media/media2.mp3"/><Relationship Id="rId7" Type="http://schemas.openxmlformats.org/officeDocument/2006/relationships/hyperlink" Target="https://pngimg.com/download/90514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2.mp3"/><Relationship Id="rId7" Type="http://schemas.openxmlformats.org/officeDocument/2006/relationships/hyperlink" Target="http://men-in-blog.blogspot.com/2010/10/y-colorin-colorado-este-cuento-se-ha.html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microsoft.com/office/2007/relationships/media" Target="../media/media2.mp3"/><Relationship Id="rId7" Type="http://schemas.openxmlformats.org/officeDocument/2006/relationships/hyperlink" Target="https://commons.wikimedia.org/wiki/File:Emojione_1F36A.svg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microsoft.com/office/2007/relationships/media" Target="../media/media2.mp3"/><Relationship Id="rId7" Type="http://schemas.openxmlformats.org/officeDocument/2006/relationships/hyperlink" Target="https://pngimg.com/download/90514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2.mp3"/><Relationship Id="rId7" Type="http://schemas.openxmlformats.org/officeDocument/2006/relationships/hyperlink" Target="http://men-in-blog.blogspot.com/2010/10/y-colorin-colorado-este-cuento-se-ha.html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microsoft.com/office/2007/relationships/media" Target="../media/media2.mp3"/><Relationship Id="rId7" Type="http://schemas.openxmlformats.org/officeDocument/2006/relationships/hyperlink" Target="https://commons.wikimedia.org/wiki/File:Emojione_1F36A.svg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(9-6):طرح الأعداد الصحيحة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 dirty="0">
                <a:solidFill>
                  <a:srgbClr val="FF0000"/>
                </a:solidFill>
              </a:rPr>
              <a:t> / </a:t>
            </a:r>
            <a:r>
              <a:rPr lang="ar-KW" sz="4400" dirty="0" err="1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0055A1C-1CE6-DB81-CEB1-D70533009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827" y="353012"/>
            <a:ext cx="1752524" cy="12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50013" y="-1075729"/>
            <a:ext cx="6741369" cy="912608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لعبة"/>
          <p:cNvSpPr txBox="1">
            <a:spLocks noGrp="1"/>
          </p:cNvSpPr>
          <p:nvPr>
            <p:ph type="title" idx="4294967295"/>
          </p:nvPr>
        </p:nvSpPr>
        <p:spPr>
          <a:xfrm>
            <a:off x="2279578" y="1628801"/>
            <a:ext cx="7272807" cy="32995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0">
                <a:gradFill flip="none" rotWithShape="1">
                  <a:gsLst>
                    <a:gs pos="0">
                      <a:srgbClr val="9BA50E"/>
                    </a:gs>
                    <a:gs pos="100000">
                      <a:srgbClr val="669D34"/>
                    </a:gs>
                  </a:gsLst>
                  <a:lin ang="6000000" scaled="0"/>
                </a:gra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sz="7200" dirty="0" err="1"/>
              <a:t>لعبة</a:t>
            </a:r>
            <a:br>
              <a:rPr lang="ar-SA" sz="7200" dirty="0"/>
            </a:br>
            <a:r>
              <a:rPr lang="ar-SA" sz="7200" dirty="0"/>
              <a:t>البحث </a:t>
            </a:r>
            <a:r>
              <a:rPr lang="ar-KW" sz="7200" dirty="0"/>
              <a:t>عن الاختلاف</a:t>
            </a:r>
            <a:endParaRPr sz="72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3A34DE7-E51F-9D71-18E4-54D1CED4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" y="140109"/>
            <a:ext cx="10933471" cy="656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861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3A34DE7-E51F-9D71-18E4-54D1CED4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" y="140109"/>
            <a:ext cx="10933471" cy="656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E5A9863-FB9F-083A-6C2A-1063C7B79775}"/>
              </a:ext>
            </a:extLst>
          </p:cNvPr>
          <p:cNvSpPr/>
          <p:nvPr/>
        </p:nvSpPr>
        <p:spPr>
          <a:xfrm>
            <a:off x="783771" y="1324947"/>
            <a:ext cx="606490" cy="569167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8C561C2-3F3B-780E-7654-F1F748D7ABE4}"/>
              </a:ext>
            </a:extLst>
          </p:cNvPr>
          <p:cNvSpPr/>
          <p:nvPr/>
        </p:nvSpPr>
        <p:spPr>
          <a:xfrm>
            <a:off x="1651518" y="4637314"/>
            <a:ext cx="606490" cy="569167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40B022E5-BA1F-5F74-02FC-11648D34D13E}"/>
              </a:ext>
            </a:extLst>
          </p:cNvPr>
          <p:cNvSpPr/>
          <p:nvPr/>
        </p:nvSpPr>
        <p:spPr>
          <a:xfrm>
            <a:off x="4024604" y="4911012"/>
            <a:ext cx="606490" cy="569167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CD1308BB-D7C4-49A1-751A-3D24E94F13F2}"/>
              </a:ext>
            </a:extLst>
          </p:cNvPr>
          <p:cNvSpPr/>
          <p:nvPr/>
        </p:nvSpPr>
        <p:spPr>
          <a:xfrm>
            <a:off x="4988767" y="6005804"/>
            <a:ext cx="606490" cy="569167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130218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mazon.com: Brick Wall Backdrop Party Accessory (1 count) (1/Pkg): Toys &amp; Games">
            <a:extLst>
              <a:ext uri="{FF2B5EF4-FFF2-40B4-BE49-F238E27FC236}">
                <a16:creationId xmlns:a16="http://schemas.microsoft.com/office/drawing/2014/main" id="{0E5C9769-1622-48CF-8619-200D2E7E8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9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أغنية إفتح ياسمسم أبوابك ">
            <a:hlinkClick r:id="" action="ppaction://media"/>
            <a:extLst>
              <a:ext uri="{FF2B5EF4-FFF2-40B4-BE49-F238E27FC236}">
                <a16:creationId xmlns:a16="http://schemas.microsoft.com/office/drawing/2014/main" id="{3AD7B08D-A5F8-46ED-9AC2-EE33BA38B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9756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1572" y="685425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F7FBD-7715-47E0-A502-0814BB946A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37270" y="1990912"/>
            <a:ext cx="3312971" cy="5472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8E18D-C679-4A53-8279-2CD8E52C0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759257" y="4024548"/>
            <a:ext cx="3320452" cy="283345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D022408-2F5B-4460-9963-36145B6E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1281" y="2974789"/>
            <a:ext cx="2991233" cy="38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icture">
            <a:extLst>
              <a:ext uri="{FF2B5EF4-FFF2-40B4-BE49-F238E27FC236}">
                <a16:creationId xmlns:a16="http://schemas.microsoft.com/office/drawing/2014/main" id="{BADE5F26-24A9-483B-9ACE-6ACFAF624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55" b="90110" l="2182" r="97636">
                        <a14:foregroundMark x1="2562" y1="32169" x2="636" y2="36703"/>
                        <a14:foregroundMark x1="636" y1="36703" x2="364" y2="76044"/>
                        <a14:foregroundMark x1="364" y1="76044" x2="2364" y2="85934"/>
                        <a14:foregroundMark x1="2364" y1="85934" x2="11182" y2="92527"/>
                        <a14:foregroundMark x1="11182" y1="92527" x2="25273" y2="91209"/>
                        <a14:foregroundMark x1="25273" y1="91209" x2="43727" y2="93626"/>
                        <a14:foregroundMark x1="43727" y1="93626" x2="59818" y2="90549"/>
                        <a14:foregroundMark x1="59818" y1="90549" x2="67182" y2="92747"/>
                        <a14:foregroundMark x1="67182" y1="92747" x2="98364" y2="86813"/>
                        <a14:foregroundMark x1="98364" y1="86813" x2="99636" y2="74066"/>
                        <a14:foregroundMark x1="99636" y1="74066" x2="99091" y2="38462"/>
                        <a14:foregroundMark x1="99091" y1="38462" x2="93909" y2="31429"/>
                        <a14:foregroundMark x1="93909" y1="31429" x2="61364" y2="31429"/>
                        <a14:foregroundMark x1="61364" y1="31429" x2="60727" y2="18242"/>
                        <a14:foregroundMark x1="60727" y1="18242" x2="54455" y2="9231"/>
                        <a14:foregroundMark x1="54455" y1="9231" x2="48182" y2="5055"/>
                        <a14:foregroundMark x1="36624" y1="28307" x2="36281" y2="28998"/>
                        <a14:foregroundMark x1="48182" y1="5055" x2="39636" y2="22249"/>
                        <a14:foregroundMark x1="90273" y1="35824" x2="95091" y2="34945"/>
                        <a14:foregroundMark x1="95091" y1="34945" x2="97273" y2="44615"/>
                        <a14:foregroundMark x1="97273" y1="44615" x2="98273" y2="81099"/>
                        <a14:foregroundMark x1="98273" y1="81099" x2="94727" y2="89670"/>
                        <a14:foregroundMark x1="94727" y1="89670" x2="92273" y2="90110"/>
                        <a14:foregroundMark x1="97727" y1="85714" x2="97727" y2="40440"/>
                        <a14:foregroundMark x1="6818" y1="35165" x2="2455" y2="39121"/>
                        <a14:foregroundMark x1="2455" y1="39121" x2="2182" y2="84835"/>
                        <a14:foregroundMark x1="2182" y1="84835" x2="8727" y2="87473"/>
                        <a14:foregroundMark x1="47000" y1="6593" x2="51636" y2="5495"/>
                        <a14:foregroundMark x1="51636" y1="5495" x2="52455" y2="5714"/>
                        <a14:foregroundMark x1="46364" y1="6154" x2="38423" y2="19311"/>
                        <a14:foregroundMark x1="36746" y1="28420" x2="36000" y2="32747"/>
                        <a14:foregroundMark x1="53636" y1="5714" x2="61545" y2="19121"/>
                        <a14:foregroundMark x1="61545" y1="19121" x2="63273" y2="30769"/>
                        <a14:foregroundMark x1="63273" y1="30769" x2="63636" y2="32088"/>
                        <a14:backgroundMark x1="3818" y1="29670" x2="10727" y2="30330"/>
                        <a14:backgroundMark x1="3091" y1="29011" x2="18000" y2="30110"/>
                        <a14:backgroundMark x1="18000" y1="30110" x2="23000" y2="27692"/>
                        <a14:backgroundMark x1="23000" y1="27692" x2="24545" y2="27912"/>
                        <a14:backgroundMark x1="23727" y1="30769" x2="28273" y2="31429"/>
                        <a14:backgroundMark x1="28273" y1="31429" x2="34999" y2="28842"/>
                        <a14:backgroundMark x1="36273" y1="30769" x2="36455" y2="27692"/>
                        <a14:backgroundMark x1="38455" y1="19341" x2="36909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" t="4084" r="880" b="8754"/>
          <a:stretch/>
        </p:blipFill>
        <p:spPr bwMode="auto">
          <a:xfrm>
            <a:off x="3267855" y="0"/>
            <a:ext cx="5966085" cy="113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الْــعَــدد ١١">
            <a:extLst>
              <a:ext uri="{FF2B5EF4-FFF2-40B4-BE49-F238E27FC236}">
                <a16:creationId xmlns:a16="http://schemas.microsoft.com/office/drawing/2014/main" id="{A1F8B1F0-1CCB-4338-84EC-4CA72981058B}"/>
              </a:ext>
            </a:extLst>
          </p:cNvPr>
          <p:cNvSpPr txBox="1"/>
          <p:nvPr/>
        </p:nvSpPr>
        <p:spPr>
          <a:xfrm>
            <a:off x="2404471" y="311538"/>
            <a:ext cx="77340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7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ssaf Font"/>
                <a:ea typeface="Assaf Font"/>
                <a:cs typeface="Assaf Font"/>
                <a:sym typeface="Assaf Font"/>
              </a:defRPr>
            </a:lvl1pPr>
          </a:lstStyle>
          <a:p>
            <a:pPr algn="ctr" defTabSz="1219169" hangingPunct="0">
              <a:defRPr/>
            </a:pPr>
            <a:r>
              <a:rPr lang="ar-KW" sz="4400" kern="0" dirty="0">
                <a:solidFill>
                  <a:schemeClr val="bg2">
                    <a:lumMod val="10000"/>
                  </a:schemeClr>
                </a:solidFill>
              </a:rPr>
              <a:t>هيا لنلعب مع افتح يا سمسم</a:t>
            </a:r>
            <a:endParaRPr sz="4400" kern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3FD864-531F-4EC7-B804-E8949390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K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296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0E9D9C-F2E0-4BFD-A2CB-6FCD1A870006}"/>
              </a:ext>
            </a:extLst>
          </p:cNvPr>
          <p:cNvSpPr/>
          <p:nvPr/>
        </p:nvSpPr>
        <p:spPr>
          <a:xfrm>
            <a:off x="9923704" y="3932063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CA886B-62A5-4110-8F61-9F0F6D86D96A}"/>
              </a:ext>
            </a:extLst>
          </p:cNvPr>
          <p:cNvSpPr/>
          <p:nvPr/>
        </p:nvSpPr>
        <p:spPr>
          <a:xfrm>
            <a:off x="9174956" y="3932063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B69826-0790-42F9-814C-031D2251FA14}"/>
              </a:ext>
            </a:extLst>
          </p:cNvPr>
          <p:cNvSpPr/>
          <p:nvPr/>
        </p:nvSpPr>
        <p:spPr>
          <a:xfrm>
            <a:off x="8426208" y="3938689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512442-216C-427B-B878-099A2A24D8B1}"/>
              </a:ext>
            </a:extLst>
          </p:cNvPr>
          <p:cNvSpPr/>
          <p:nvPr/>
        </p:nvSpPr>
        <p:spPr>
          <a:xfrm>
            <a:off x="7677460" y="3945315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F7C8BD-C7D8-463E-B350-B544A43F895D}"/>
              </a:ext>
            </a:extLst>
          </p:cNvPr>
          <p:cNvSpPr/>
          <p:nvPr/>
        </p:nvSpPr>
        <p:spPr>
          <a:xfrm>
            <a:off x="6928712" y="3951941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E44C98-041A-47FC-99EB-2301BA9F145E}"/>
              </a:ext>
            </a:extLst>
          </p:cNvPr>
          <p:cNvSpPr/>
          <p:nvPr/>
        </p:nvSpPr>
        <p:spPr>
          <a:xfrm>
            <a:off x="6179964" y="3958567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2AF356-AA23-4052-9352-7634C0A02854}"/>
              </a:ext>
            </a:extLst>
          </p:cNvPr>
          <p:cNvSpPr/>
          <p:nvPr/>
        </p:nvSpPr>
        <p:spPr>
          <a:xfrm>
            <a:off x="5431216" y="3965193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E2B25C-18D5-4EFC-A469-43EFAA2BF54D}"/>
              </a:ext>
            </a:extLst>
          </p:cNvPr>
          <p:cNvSpPr/>
          <p:nvPr/>
        </p:nvSpPr>
        <p:spPr>
          <a:xfrm>
            <a:off x="4682468" y="3971819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D732A5-1AE7-4E77-98DA-69BAF893576D}"/>
              </a:ext>
            </a:extLst>
          </p:cNvPr>
          <p:cNvSpPr/>
          <p:nvPr/>
        </p:nvSpPr>
        <p:spPr>
          <a:xfrm>
            <a:off x="3933720" y="3978445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DA1C2D-5C71-478F-9BFC-733015538F2F}"/>
              </a:ext>
            </a:extLst>
          </p:cNvPr>
          <p:cNvSpPr/>
          <p:nvPr/>
        </p:nvSpPr>
        <p:spPr>
          <a:xfrm>
            <a:off x="3184972" y="3985071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9B0F-B3F5-425D-971B-B6B7530B126C}"/>
              </a:ext>
            </a:extLst>
          </p:cNvPr>
          <p:cNvSpPr/>
          <p:nvPr/>
        </p:nvSpPr>
        <p:spPr>
          <a:xfrm>
            <a:off x="2436224" y="3991697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0C4A60-0AC7-4917-B3B9-48E722ACF81B}"/>
              </a:ext>
            </a:extLst>
          </p:cNvPr>
          <p:cNvSpPr/>
          <p:nvPr/>
        </p:nvSpPr>
        <p:spPr>
          <a:xfrm>
            <a:off x="1687476" y="3998323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92BE53-0CEC-4E65-9754-EACFAC8D9D25}"/>
              </a:ext>
            </a:extLst>
          </p:cNvPr>
          <p:cNvGrpSpPr/>
          <p:nvPr/>
        </p:nvGrpSpPr>
        <p:grpSpPr>
          <a:xfrm>
            <a:off x="1645545" y="16308"/>
            <a:ext cx="8589585" cy="3586324"/>
            <a:chOff x="1687476" y="19449"/>
            <a:chExt cx="8589585" cy="358632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9B26E8-D705-4394-BAF5-EB2FAE612655}"/>
                </a:ext>
              </a:extLst>
            </p:cNvPr>
            <p:cNvSpPr/>
            <p:nvPr/>
          </p:nvSpPr>
          <p:spPr>
            <a:xfrm>
              <a:off x="4134060" y="730051"/>
              <a:ext cx="3497691" cy="148424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8D26F5E-FA40-4A7D-BBBA-6916DFBF3C61}"/>
                </a:ext>
              </a:extLst>
            </p:cNvPr>
            <p:cNvSpPr/>
            <p:nvPr/>
          </p:nvSpPr>
          <p:spPr>
            <a:xfrm>
              <a:off x="1914939" y="1472173"/>
              <a:ext cx="8362122" cy="2133600"/>
            </a:xfrm>
            <a:prstGeom prst="roundRect">
              <a:avLst>
                <a:gd name="adj" fmla="val 29710"/>
              </a:avLst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8E1E62-2A8B-4735-B751-F4341D69A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687476" y="19449"/>
              <a:ext cx="2869096" cy="21336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4671051" y="2012719"/>
            <a:ext cx="28167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 ــ </a:t>
            </a:r>
            <a:r>
              <a:rPr kumimoji="0" lang="ar-KW" sz="7200" b="1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A0ACF0-8F96-4725-9E19-49CCCA053671}"/>
              </a:ext>
            </a:extLst>
          </p:cNvPr>
          <p:cNvGrpSpPr/>
          <p:nvPr/>
        </p:nvGrpSpPr>
        <p:grpSpPr>
          <a:xfrm>
            <a:off x="-1285193" y="4018379"/>
            <a:ext cx="10737580" cy="2695672"/>
            <a:chOff x="-1285193" y="4018379"/>
            <a:chExt cx="10737580" cy="26956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3891129" y="4748696"/>
                <a:ext cx="4423006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66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+</a:t>
                </a:r>
                <a:r>
                  <a:rPr kumimoji="0" lang="ar-KW" sz="66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7 + </a:t>
                </a:r>
                <a:r>
                  <a:rPr kumimoji="0" lang="ar-KW" sz="66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ــ</a:t>
                </a:r>
                <a:r>
                  <a:rPr kumimoji="0" lang="ar-KW" sz="66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3 = </a:t>
                </a:r>
                <a:r>
                  <a:rPr kumimoji="0" lang="ar-KW" sz="66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+</a:t>
                </a:r>
                <a:r>
                  <a:rPr kumimoji="0" lang="ar-KW" sz="66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4</a:t>
                </a:r>
                <a:endParaRPr kumimoji="0" lang="en-US" sz="4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" descr="50Th Anniversary Sticker by Sesame Street for iOS &amp; Android | GIPHY">
              <a:extLst>
                <a:ext uri="{FF2B5EF4-FFF2-40B4-BE49-F238E27FC236}">
                  <a16:creationId xmlns:a16="http://schemas.microsoft.com/office/drawing/2014/main" id="{C85BD3FD-9C4B-4371-BD0D-8973058A68F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5193" y="4018379"/>
              <a:ext cx="5070965" cy="269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39F1D3F-85D8-49C2-99C1-1C7380E82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7145669-A4BE-4A44-8FFA-C783D5255E98}"/>
              </a:ext>
            </a:extLst>
          </p:cNvPr>
          <p:cNvSpPr txBox="1"/>
          <p:nvPr/>
        </p:nvSpPr>
        <p:spPr>
          <a:xfrm>
            <a:off x="7589820" y="229885"/>
            <a:ext cx="4253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69" hangingPunct="0">
              <a:defRPr/>
            </a:pPr>
            <a:r>
              <a:rPr lang="ar-SA" sz="4400" kern="0" dirty="0">
                <a:solidFill>
                  <a:schemeClr val="bg2">
                    <a:lumMod val="10000"/>
                  </a:schemeClr>
                </a:solidFill>
              </a:rPr>
              <a:t>اوجد ناتج ما يلي :-</a:t>
            </a:r>
            <a:endParaRPr lang="ar-KW" sz="4400" kern="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0E9D9C-F2E0-4BFD-A2CB-6FCD1A870006}"/>
              </a:ext>
            </a:extLst>
          </p:cNvPr>
          <p:cNvSpPr/>
          <p:nvPr/>
        </p:nvSpPr>
        <p:spPr>
          <a:xfrm>
            <a:off x="9923704" y="3932063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CA886B-62A5-4110-8F61-9F0F6D86D96A}"/>
              </a:ext>
            </a:extLst>
          </p:cNvPr>
          <p:cNvSpPr/>
          <p:nvPr/>
        </p:nvSpPr>
        <p:spPr>
          <a:xfrm>
            <a:off x="9174956" y="3932063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B69826-0790-42F9-814C-031D2251FA14}"/>
              </a:ext>
            </a:extLst>
          </p:cNvPr>
          <p:cNvSpPr/>
          <p:nvPr/>
        </p:nvSpPr>
        <p:spPr>
          <a:xfrm>
            <a:off x="8426208" y="3938689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512442-216C-427B-B878-099A2A24D8B1}"/>
              </a:ext>
            </a:extLst>
          </p:cNvPr>
          <p:cNvSpPr/>
          <p:nvPr/>
        </p:nvSpPr>
        <p:spPr>
          <a:xfrm>
            <a:off x="7677460" y="3945315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F7C8BD-C7D8-463E-B350-B544A43F895D}"/>
              </a:ext>
            </a:extLst>
          </p:cNvPr>
          <p:cNvSpPr/>
          <p:nvPr/>
        </p:nvSpPr>
        <p:spPr>
          <a:xfrm>
            <a:off x="6928712" y="3951941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E44C98-041A-47FC-99EB-2301BA9F145E}"/>
              </a:ext>
            </a:extLst>
          </p:cNvPr>
          <p:cNvSpPr/>
          <p:nvPr/>
        </p:nvSpPr>
        <p:spPr>
          <a:xfrm>
            <a:off x="6179964" y="3958567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2AF356-AA23-4052-9352-7634C0A02854}"/>
              </a:ext>
            </a:extLst>
          </p:cNvPr>
          <p:cNvSpPr/>
          <p:nvPr/>
        </p:nvSpPr>
        <p:spPr>
          <a:xfrm>
            <a:off x="5431216" y="3965193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E2B25C-18D5-4EFC-A469-43EFAA2BF54D}"/>
              </a:ext>
            </a:extLst>
          </p:cNvPr>
          <p:cNvSpPr/>
          <p:nvPr/>
        </p:nvSpPr>
        <p:spPr>
          <a:xfrm>
            <a:off x="4682468" y="3971819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D732A5-1AE7-4E77-98DA-69BAF893576D}"/>
              </a:ext>
            </a:extLst>
          </p:cNvPr>
          <p:cNvSpPr/>
          <p:nvPr/>
        </p:nvSpPr>
        <p:spPr>
          <a:xfrm>
            <a:off x="3933720" y="3978445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DA1C2D-5C71-478F-9BFC-733015538F2F}"/>
              </a:ext>
            </a:extLst>
          </p:cNvPr>
          <p:cNvSpPr/>
          <p:nvPr/>
        </p:nvSpPr>
        <p:spPr>
          <a:xfrm>
            <a:off x="3184972" y="3985071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9B0F-B3F5-425D-971B-B6B7530B126C}"/>
              </a:ext>
            </a:extLst>
          </p:cNvPr>
          <p:cNvSpPr/>
          <p:nvPr/>
        </p:nvSpPr>
        <p:spPr>
          <a:xfrm>
            <a:off x="2436224" y="3991697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0C4A60-0AC7-4917-B3B9-48E722ACF81B}"/>
              </a:ext>
            </a:extLst>
          </p:cNvPr>
          <p:cNvSpPr/>
          <p:nvPr/>
        </p:nvSpPr>
        <p:spPr>
          <a:xfrm>
            <a:off x="1687476" y="3998323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9B26E8-D705-4394-BAF5-EB2FAE612655}"/>
              </a:ext>
            </a:extLst>
          </p:cNvPr>
          <p:cNvSpPr/>
          <p:nvPr/>
        </p:nvSpPr>
        <p:spPr>
          <a:xfrm>
            <a:off x="4092129" y="726910"/>
            <a:ext cx="3497691" cy="1484244"/>
          </a:xfrm>
          <a:prstGeom prst="ellipse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D26F5E-FA40-4A7D-BBBA-6916DFBF3C61}"/>
              </a:ext>
            </a:extLst>
          </p:cNvPr>
          <p:cNvSpPr/>
          <p:nvPr/>
        </p:nvSpPr>
        <p:spPr>
          <a:xfrm>
            <a:off x="1873008" y="1469032"/>
            <a:ext cx="8362122" cy="2133600"/>
          </a:xfrm>
          <a:prstGeom prst="roundRect">
            <a:avLst>
              <a:gd name="adj" fmla="val 29710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4470947" y="2059257"/>
            <a:ext cx="31662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KW" sz="6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14 ـــ </a:t>
            </a:r>
            <a:r>
              <a:rPr kumimoji="0" lang="ar-KW" sz="6000" b="1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KW" sz="6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5 </a:t>
            </a:r>
            <a:endParaRPr kumimoji="0" lang="en-US" sz="4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D16D9C-1EC4-4DDE-9797-2117ED35160B}"/>
              </a:ext>
            </a:extLst>
          </p:cNvPr>
          <p:cNvGrpSpPr/>
          <p:nvPr/>
        </p:nvGrpSpPr>
        <p:grpSpPr>
          <a:xfrm>
            <a:off x="2555717" y="3053038"/>
            <a:ext cx="9636283" cy="4233466"/>
            <a:chOff x="2555717" y="3053038"/>
            <a:chExt cx="9636283" cy="42334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3149739" y="4748696"/>
                <a:ext cx="5905783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80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ــ</a:t>
                </a: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14 + </a:t>
                </a:r>
                <a:r>
                  <a:rPr kumimoji="0" lang="ar-KW" sz="80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+</a:t>
                </a: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5 = </a:t>
                </a:r>
                <a:r>
                  <a:rPr kumimoji="0" lang="ar-KW" sz="80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ــ</a:t>
                </a: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9</a:t>
                </a:r>
                <a:endParaRPr kumimoji="0" lang="en-US" sz="5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BEDD5E-5B5F-461B-8D92-4A041097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915198" y="3053038"/>
              <a:ext cx="2276802" cy="4233466"/>
            </a:xfrm>
            <a:prstGeom prst="rect">
              <a:avLst/>
            </a:prstGeom>
          </p:spPr>
        </p:pic>
      </p:grpSp>
      <p:pic>
        <p:nvPicPr>
          <p:cNvPr id="27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23AAF24-4343-4BB8-9F26-AED278008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6A765A1-D276-40FD-AD60-415F9C689EA1}"/>
              </a:ext>
            </a:extLst>
          </p:cNvPr>
          <p:cNvSpPr txBox="1"/>
          <p:nvPr/>
        </p:nvSpPr>
        <p:spPr>
          <a:xfrm>
            <a:off x="7589820" y="229885"/>
            <a:ext cx="4253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69" hangingPunct="0">
              <a:defRPr/>
            </a:pPr>
            <a:r>
              <a:rPr lang="ar-SA" sz="4400" kern="0" dirty="0">
                <a:solidFill>
                  <a:schemeClr val="bg2">
                    <a:lumMod val="10000"/>
                  </a:schemeClr>
                </a:solidFill>
              </a:rPr>
              <a:t>اوجد ناتج ما يلي :-</a:t>
            </a:r>
            <a:endParaRPr lang="ar-KW" sz="4400" kern="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2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9B26E8-D705-4394-BAF5-EB2FAE612655}"/>
              </a:ext>
            </a:extLst>
          </p:cNvPr>
          <p:cNvSpPr/>
          <p:nvPr/>
        </p:nvSpPr>
        <p:spPr>
          <a:xfrm>
            <a:off x="4092129" y="726910"/>
            <a:ext cx="3497691" cy="1484244"/>
          </a:xfrm>
          <a:prstGeom prst="ellipse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D26F5E-FA40-4A7D-BBBA-6916DFBF3C61}"/>
              </a:ext>
            </a:extLst>
          </p:cNvPr>
          <p:cNvSpPr/>
          <p:nvPr/>
        </p:nvSpPr>
        <p:spPr>
          <a:xfrm>
            <a:off x="1873008" y="1469032"/>
            <a:ext cx="8362122" cy="2133600"/>
          </a:xfrm>
          <a:prstGeom prst="roundRect">
            <a:avLst>
              <a:gd name="adj" fmla="val 29710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4341575" y="1729599"/>
            <a:ext cx="34740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8000" b="1" baseline="30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ــ</a:t>
            </a:r>
            <a:r>
              <a:rPr lang="ar-KW" sz="8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9 ـــ </a:t>
            </a:r>
            <a:r>
              <a:rPr lang="ar-KW" sz="8000" b="1" baseline="30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+</a:t>
            </a:r>
            <a:r>
              <a:rPr lang="ar-KW" sz="8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5</a:t>
            </a:r>
            <a:endParaRPr kumimoji="0" lang="en-US" sz="54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F7492AC-B075-4BBE-BAB0-799A5703A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84446" y="3863199"/>
            <a:ext cx="675304" cy="6753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5AFE8F-E4C5-402A-BF35-CA154A618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09142" y="3863199"/>
            <a:ext cx="675304" cy="675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8FEEE9-C053-4C38-BCAF-A4EC8E150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33838" y="3863199"/>
            <a:ext cx="675304" cy="675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089C52-D041-47FA-B53D-F7533BED4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58534" y="3863199"/>
            <a:ext cx="675304" cy="6753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64B2911-25B8-4CEE-8AF0-5CD791ABE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83230" y="3863199"/>
            <a:ext cx="675304" cy="6753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DFFE5AA-8744-4ED6-8BEA-DDFF7461D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07926" y="3863199"/>
            <a:ext cx="675304" cy="6753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DEC434B-9719-4462-949F-EA181929F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32622" y="3863199"/>
            <a:ext cx="675304" cy="6753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55D0A8-7345-4073-B655-30ABD09CC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757318" y="3863199"/>
            <a:ext cx="675304" cy="67530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D9666D5-3409-44EA-A317-9B7AF5496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82014" y="3863199"/>
            <a:ext cx="675304" cy="6753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E04B89C-8B14-4357-A448-4CA590E2C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06710" y="3863199"/>
            <a:ext cx="675304" cy="67530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AE8B72F-1B8B-41A0-942E-2B8C585A9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31406" y="3863199"/>
            <a:ext cx="675304" cy="6753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8FB370-ED30-4BA0-A8D5-A562E889D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56102" y="3863199"/>
            <a:ext cx="675304" cy="6753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2A2B01-9813-4F19-A335-8540C1727D84}"/>
              </a:ext>
            </a:extLst>
          </p:cNvPr>
          <p:cNvGrpSpPr/>
          <p:nvPr/>
        </p:nvGrpSpPr>
        <p:grpSpPr>
          <a:xfrm>
            <a:off x="-803063" y="4025386"/>
            <a:ext cx="10255450" cy="2727163"/>
            <a:chOff x="-803063" y="4025386"/>
            <a:chExt cx="10255450" cy="27271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3213059" y="4748696"/>
                <a:ext cx="5779146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80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ــ</a:t>
                </a: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9 + </a:t>
                </a:r>
                <a:r>
                  <a:rPr kumimoji="0" lang="ar-KW" sz="80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ــ</a:t>
                </a: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5 = </a:t>
                </a:r>
                <a:r>
                  <a:rPr kumimoji="0" lang="ar-KW" sz="80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ــ</a:t>
                </a: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14</a:t>
                </a:r>
                <a:endParaRPr kumimoji="0" lang="en-US" sz="5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4" descr="Excited Cookie Monster Sticker by Sesame Street">
              <a:extLst>
                <a:ext uri="{FF2B5EF4-FFF2-40B4-BE49-F238E27FC236}">
                  <a16:creationId xmlns:a16="http://schemas.microsoft.com/office/drawing/2014/main" id="{5D4BA7B1-4592-4615-997D-4B590BF441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3063" y="4025386"/>
              <a:ext cx="4185922" cy="27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10" descr="animated-sesame-street-image-0004">
            <a:extLst>
              <a:ext uri="{FF2B5EF4-FFF2-40B4-BE49-F238E27FC236}">
                <a16:creationId xmlns:a16="http://schemas.microsoft.com/office/drawing/2014/main" id="{CDF1FCCC-B708-43AA-88A9-F88C3FB00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11" y="384667"/>
            <a:ext cx="17716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6646115F-C66E-4F40-A72D-A38F538DC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705C722-3B06-49F8-8181-5B35215E6F40}"/>
              </a:ext>
            </a:extLst>
          </p:cNvPr>
          <p:cNvSpPr txBox="1"/>
          <p:nvPr/>
        </p:nvSpPr>
        <p:spPr>
          <a:xfrm>
            <a:off x="-171222" y="262561"/>
            <a:ext cx="4253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69" hangingPunct="0">
              <a:defRPr/>
            </a:pPr>
            <a:r>
              <a:rPr lang="ar-SA" sz="4400" kern="0" dirty="0">
                <a:solidFill>
                  <a:schemeClr val="bg2">
                    <a:lumMod val="10000"/>
                  </a:schemeClr>
                </a:solidFill>
              </a:rPr>
              <a:t>اوجد ناتج ما يلي :-</a:t>
            </a:r>
            <a:endParaRPr lang="ar-KW" sz="4400" kern="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8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0E9D9C-F2E0-4BFD-A2CB-6FCD1A870006}"/>
              </a:ext>
            </a:extLst>
          </p:cNvPr>
          <p:cNvSpPr/>
          <p:nvPr/>
        </p:nvSpPr>
        <p:spPr>
          <a:xfrm>
            <a:off x="9923704" y="3932063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CA886B-62A5-4110-8F61-9F0F6D86D96A}"/>
              </a:ext>
            </a:extLst>
          </p:cNvPr>
          <p:cNvSpPr/>
          <p:nvPr/>
        </p:nvSpPr>
        <p:spPr>
          <a:xfrm>
            <a:off x="9174956" y="3932063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B69826-0790-42F9-814C-031D2251FA14}"/>
              </a:ext>
            </a:extLst>
          </p:cNvPr>
          <p:cNvSpPr/>
          <p:nvPr/>
        </p:nvSpPr>
        <p:spPr>
          <a:xfrm>
            <a:off x="8426208" y="3938689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512442-216C-427B-B878-099A2A24D8B1}"/>
              </a:ext>
            </a:extLst>
          </p:cNvPr>
          <p:cNvSpPr/>
          <p:nvPr/>
        </p:nvSpPr>
        <p:spPr>
          <a:xfrm>
            <a:off x="7677460" y="3945315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F7C8BD-C7D8-463E-B350-B544A43F895D}"/>
              </a:ext>
            </a:extLst>
          </p:cNvPr>
          <p:cNvSpPr/>
          <p:nvPr/>
        </p:nvSpPr>
        <p:spPr>
          <a:xfrm>
            <a:off x="6928712" y="3951941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E44C98-041A-47FC-99EB-2301BA9F145E}"/>
              </a:ext>
            </a:extLst>
          </p:cNvPr>
          <p:cNvSpPr/>
          <p:nvPr/>
        </p:nvSpPr>
        <p:spPr>
          <a:xfrm>
            <a:off x="6179964" y="3958567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2AF356-AA23-4052-9352-7634C0A02854}"/>
              </a:ext>
            </a:extLst>
          </p:cNvPr>
          <p:cNvSpPr/>
          <p:nvPr/>
        </p:nvSpPr>
        <p:spPr>
          <a:xfrm>
            <a:off x="5431216" y="3965193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E2B25C-18D5-4EFC-A469-43EFAA2BF54D}"/>
              </a:ext>
            </a:extLst>
          </p:cNvPr>
          <p:cNvSpPr/>
          <p:nvPr/>
        </p:nvSpPr>
        <p:spPr>
          <a:xfrm>
            <a:off x="4682468" y="3971819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D732A5-1AE7-4E77-98DA-69BAF893576D}"/>
              </a:ext>
            </a:extLst>
          </p:cNvPr>
          <p:cNvSpPr/>
          <p:nvPr/>
        </p:nvSpPr>
        <p:spPr>
          <a:xfrm>
            <a:off x="3933720" y="3978445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DA1C2D-5C71-478F-9BFC-733015538F2F}"/>
              </a:ext>
            </a:extLst>
          </p:cNvPr>
          <p:cNvSpPr/>
          <p:nvPr/>
        </p:nvSpPr>
        <p:spPr>
          <a:xfrm>
            <a:off x="3184972" y="3985071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9B0F-B3F5-425D-971B-B6B7530B126C}"/>
              </a:ext>
            </a:extLst>
          </p:cNvPr>
          <p:cNvSpPr/>
          <p:nvPr/>
        </p:nvSpPr>
        <p:spPr>
          <a:xfrm>
            <a:off x="2436224" y="3991697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0C4A60-0AC7-4917-B3B9-48E722ACF81B}"/>
              </a:ext>
            </a:extLst>
          </p:cNvPr>
          <p:cNvSpPr/>
          <p:nvPr/>
        </p:nvSpPr>
        <p:spPr>
          <a:xfrm>
            <a:off x="1687476" y="3998323"/>
            <a:ext cx="622852" cy="3843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92BE53-0CEC-4E65-9754-EACFAC8D9D25}"/>
              </a:ext>
            </a:extLst>
          </p:cNvPr>
          <p:cNvGrpSpPr/>
          <p:nvPr/>
        </p:nvGrpSpPr>
        <p:grpSpPr>
          <a:xfrm>
            <a:off x="1645545" y="16308"/>
            <a:ext cx="8589585" cy="3586324"/>
            <a:chOff x="1687476" y="19449"/>
            <a:chExt cx="8589585" cy="358632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9B26E8-D705-4394-BAF5-EB2FAE612655}"/>
                </a:ext>
              </a:extLst>
            </p:cNvPr>
            <p:cNvSpPr/>
            <p:nvPr/>
          </p:nvSpPr>
          <p:spPr>
            <a:xfrm>
              <a:off x="4134060" y="730051"/>
              <a:ext cx="3497691" cy="148424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8D26F5E-FA40-4A7D-BBBA-6916DFBF3C61}"/>
                </a:ext>
              </a:extLst>
            </p:cNvPr>
            <p:cNvSpPr/>
            <p:nvPr/>
          </p:nvSpPr>
          <p:spPr>
            <a:xfrm>
              <a:off x="1914939" y="1472173"/>
              <a:ext cx="8362122" cy="2133600"/>
            </a:xfrm>
            <a:prstGeom prst="roundRect">
              <a:avLst>
                <a:gd name="adj" fmla="val 29710"/>
              </a:avLst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8E1E62-2A8B-4735-B751-F4341D69A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687476" y="19449"/>
              <a:ext cx="2869096" cy="21336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4687825" y="1729599"/>
            <a:ext cx="27815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ـــ </a:t>
            </a:r>
            <a:r>
              <a:rPr kumimoji="0" lang="ar-KW" sz="7200" b="1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 </a:t>
            </a:r>
            <a:endParaRPr kumimoji="0" lang="en-US" sz="48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A0ACF0-8F96-4725-9E19-49CCCA053671}"/>
              </a:ext>
            </a:extLst>
          </p:cNvPr>
          <p:cNvGrpSpPr/>
          <p:nvPr/>
        </p:nvGrpSpPr>
        <p:grpSpPr>
          <a:xfrm>
            <a:off x="-1285193" y="4018379"/>
            <a:ext cx="10737580" cy="2695672"/>
            <a:chOff x="-1285193" y="4018379"/>
            <a:chExt cx="10737580" cy="26956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4003337" y="4748696"/>
                <a:ext cx="4198585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66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0 + </a:t>
                </a:r>
                <a:r>
                  <a:rPr kumimoji="0" lang="ar-KW" sz="66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+</a:t>
                </a:r>
                <a:r>
                  <a:rPr kumimoji="0" lang="ar-KW" sz="66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4 = </a:t>
                </a:r>
                <a:r>
                  <a:rPr kumimoji="0" lang="ar-KW" sz="6600" b="1" i="0" u="none" strike="noStrike" kern="1200" cap="none" spc="0" normalizeH="0" baseline="3000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+</a:t>
                </a:r>
                <a:r>
                  <a:rPr kumimoji="0" lang="ar-KW" sz="66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4</a:t>
                </a:r>
                <a:endParaRPr kumimoji="0" lang="en-US" sz="4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" descr="50Th Anniversary Sticker by Sesame Street for iOS &amp; Android | GIPHY">
              <a:extLst>
                <a:ext uri="{FF2B5EF4-FFF2-40B4-BE49-F238E27FC236}">
                  <a16:creationId xmlns:a16="http://schemas.microsoft.com/office/drawing/2014/main" id="{C85BD3FD-9C4B-4371-BD0D-8973058A68F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5193" y="4018379"/>
              <a:ext cx="5070965" cy="269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39F1D3F-85D8-49C2-99C1-1C7380E82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129D7A9-655D-44C4-ADC6-5669277F194F}"/>
              </a:ext>
            </a:extLst>
          </p:cNvPr>
          <p:cNvSpPr txBox="1"/>
          <p:nvPr/>
        </p:nvSpPr>
        <p:spPr>
          <a:xfrm>
            <a:off x="7589820" y="229885"/>
            <a:ext cx="4253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69" hangingPunct="0">
              <a:defRPr/>
            </a:pPr>
            <a:r>
              <a:rPr lang="ar-SA" sz="4400" kern="0" dirty="0">
                <a:solidFill>
                  <a:schemeClr val="bg2">
                    <a:lumMod val="10000"/>
                  </a:schemeClr>
                </a:solidFill>
              </a:rPr>
              <a:t>اوجد ناتج ما يلي :-</a:t>
            </a:r>
            <a:endParaRPr lang="ar-KW" sz="4400" kern="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97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0E9D9C-F2E0-4BFD-A2CB-6FCD1A870006}"/>
              </a:ext>
            </a:extLst>
          </p:cNvPr>
          <p:cNvSpPr/>
          <p:nvPr/>
        </p:nvSpPr>
        <p:spPr>
          <a:xfrm>
            <a:off x="9923704" y="3932063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CA886B-62A5-4110-8F61-9F0F6D86D96A}"/>
              </a:ext>
            </a:extLst>
          </p:cNvPr>
          <p:cNvSpPr/>
          <p:nvPr/>
        </p:nvSpPr>
        <p:spPr>
          <a:xfrm>
            <a:off x="9174956" y="3932063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B69826-0790-42F9-814C-031D2251FA14}"/>
              </a:ext>
            </a:extLst>
          </p:cNvPr>
          <p:cNvSpPr/>
          <p:nvPr/>
        </p:nvSpPr>
        <p:spPr>
          <a:xfrm>
            <a:off x="8426208" y="3938689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512442-216C-427B-B878-099A2A24D8B1}"/>
              </a:ext>
            </a:extLst>
          </p:cNvPr>
          <p:cNvSpPr/>
          <p:nvPr/>
        </p:nvSpPr>
        <p:spPr>
          <a:xfrm>
            <a:off x="7677460" y="3945315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F7C8BD-C7D8-463E-B350-B544A43F895D}"/>
              </a:ext>
            </a:extLst>
          </p:cNvPr>
          <p:cNvSpPr/>
          <p:nvPr/>
        </p:nvSpPr>
        <p:spPr>
          <a:xfrm>
            <a:off x="6928712" y="3951941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E44C98-041A-47FC-99EB-2301BA9F145E}"/>
              </a:ext>
            </a:extLst>
          </p:cNvPr>
          <p:cNvSpPr/>
          <p:nvPr/>
        </p:nvSpPr>
        <p:spPr>
          <a:xfrm>
            <a:off x="6179964" y="3958567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2AF356-AA23-4052-9352-7634C0A02854}"/>
              </a:ext>
            </a:extLst>
          </p:cNvPr>
          <p:cNvSpPr/>
          <p:nvPr/>
        </p:nvSpPr>
        <p:spPr>
          <a:xfrm>
            <a:off x="5431216" y="3965193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E2B25C-18D5-4EFC-A469-43EFAA2BF54D}"/>
              </a:ext>
            </a:extLst>
          </p:cNvPr>
          <p:cNvSpPr/>
          <p:nvPr/>
        </p:nvSpPr>
        <p:spPr>
          <a:xfrm>
            <a:off x="4682468" y="3971819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D732A5-1AE7-4E77-98DA-69BAF893576D}"/>
              </a:ext>
            </a:extLst>
          </p:cNvPr>
          <p:cNvSpPr/>
          <p:nvPr/>
        </p:nvSpPr>
        <p:spPr>
          <a:xfrm>
            <a:off x="3933720" y="3978445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DA1C2D-5C71-478F-9BFC-733015538F2F}"/>
              </a:ext>
            </a:extLst>
          </p:cNvPr>
          <p:cNvSpPr/>
          <p:nvPr/>
        </p:nvSpPr>
        <p:spPr>
          <a:xfrm>
            <a:off x="3184972" y="3985071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9B0F-B3F5-425D-971B-B6B7530B126C}"/>
              </a:ext>
            </a:extLst>
          </p:cNvPr>
          <p:cNvSpPr/>
          <p:nvPr/>
        </p:nvSpPr>
        <p:spPr>
          <a:xfrm>
            <a:off x="2436224" y="3991697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0C4A60-0AC7-4917-B3B9-48E722ACF81B}"/>
              </a:ext>
            </a:extLst>
          </p:cNvPr>
          <p:cNvSpPr/>
          <p:nvPr/>
        </p:nvSpPr>
        <p:spPr>
          <a:xfrm>
            <a:off x="1687476" y="3998323"/>
            <a:ext cx="622852" cy="384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6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9B26E8-D705-4394-BAF5-EB2FAE612655}"/>
              </a:ext>
            </a:extLst>
          </p:cNvPr>
          <p:cNvSpPr/>
          <p:nvPr/>
        </p:nvSpPr>
        <p:spPr>
          <a:xfrm>
            <a:off x="4092129" y="726910"/>
            <a:ext cx="3497691" cy="1484244"/>
          </a:xfrm>
          <a:prstGeom prst="ellipse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D26F5E-FA40-4A7D-BBBA-6916DFBF3C61}"/>
              </a:ext>
            </a:extLst>
          </p:cNvPr>
          <p:cNvSpPr/>
          <p:nvPr/>
        </p:nvSpPr>
        <p:spPr>
          <a:xfrm>
            <a:off x="1873008" y="1469032"/>
            <a:ext cx="8362122" cy="2133600"/>
          </a:xfrm>
          <a:prstGeom prst="roundRect">
            <a:avLst>
              <a:gd name="adj" fmla="val 29710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4182406" y="2028000"/>
            <a:ext cx="37433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KW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ـــ </a:t>
            </a:r>
            <a:r>
              <a:rPr kumimoji="0" lang="ar-KW" sz="6600" b="1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KW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10</a:t>
            </a:r>
            <a:endParaRPr kumimoji="0" lang="en-US" sz="66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D16D9C-1EC4-4DDE-9797-2117ED35160B}"/>
              </a:ext>
            </a:extLst>
          </p:cNvPr>
          <p:cNvGrpSpPr/>
          <p:nvPr/>
        </p:nvGrpSpPr>
        <p:grpSpPr>
          <a:xfrm>
            <a:off x="2555717" y="3053038"/>
            <a:ext cx="9636283" cy="4233466"/>
            <a:chOff x="2555717" y="3053038"/>
            <a:chExt cx="9636283" cy="42334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3065581" y="4748696"/>
                <a:ext cx="6074099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KW" sz="8000" b="1" baseline="300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  <a:cs typeface="Arial" panose="020B0604020202020204" pitchFamily="34" charset="0"/>
                  </a:rPr>
                  <a:t>ــ</a:t>
                </a:r>
                <a:r>
                  <a:rPr lang="ar-KW" sz="80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  <a:cs typeface="Arial" panose="020B0604020202020204" pitchFamily="34" charset="0"/>
                  </a:rPr>
                  <a:t>10 + </a:t>
                </a:r>
                <a:r>
                  <a:rPr lang="ar-KW" sz="8000" b="1" baseline="300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  <a:cs typeface="Arial" panose="020B0604020202020204" pitchFamily="34" charset="0"/>
                  </a:rPr>
                  <a:t>+</a:t>
                </a:r>
                <a:r>
                  <a:rPr lang="ar-KW" sz="80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  <a:cs typeface="Arial" panose="020B0604020202020204" pitchFamily="34" charset="0"/>
                  </a:rPr>
                  <a:t>10 = 0</a:t>
                </a:r>
                <a:endParaRPr kumimoji="0" lang="en-US" sz="5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BEDD5E-5B5F-461B-8D92-4A041097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915198" y="3053038"/>
              <a:ext cx="2276802" cy="4233466"/>
            </a:xfrm>
            <a:prstGeom prst="rect">
              <a:avLst/>
            </a:prstGeom>
          </p:spPr>
        </p:pic>
      </p:grpSp>
      <p:pic>
        <p:nvPicPr>
          <p:cNvPr id="27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23AAF24-4343-4BB8-9F26-AED278008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9B1EBCA-596E-46FF-8560-365F655ACB9D}"/>
              </a:ext>
            </a:extLst>
          </p:cNvPr>
          <p:cNvSpPr txBox="1"/>
          <p:nvPr/>
        </p:nvSpPr>
        <p:spPr>
          <a:xfrm>
            <a:off x="7589820" y="229885"/>
            <a:ext cx="4253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69" hangingPunct="0">
              <a:defRPr/>
            </a:pPr>
            <a:r>
              <a:rPr lang="ar-SA" sz="4400" kern="0" dirty="0">
                <a:solidFill>
                  <a:schemeClr val="bg2">
                    <a:lumMod val="10000"/>
                  </a:schemeClr>
                </a:solidFill>
              </a:rPr>
              <a:t>اوجد ناتج ما يلي :-</a:t>
            </a:r>
            <a:endParaRPr lang="ar-KW" sz="4400" kern="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6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9B26E8-D705-4394-BAF5-EB2FAE612655}"/>
              </a:ext>
            </a:extLst>
          </p:cNvPr>
          <p:cNvSpPr/>
          <p:nvPr/>
        </p:nvSpPr>
        <p:spPr>
          <a:xfrm>
            <a:off x="4092129" y="726910"/>
            <a:ext cx="3497691" cy="1484244"/>
          </a:xfrm>
          <a:prstGeom prst="ellipse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D26F5E-FA40-4A7D-BBBA-6916DFBF3C61}"/>
              </a:ext>
            </a:extLst>
          </p:cNvPr>
          <p:cNvSpPr/>
          <p:nvPr/>
        </p:nvSpPr>
        <p:spPr>
          <a:xfrm>
            <a:off x="1873008" y="1469032"/>
            <a:ext cx="8362122" cy="2133600"/>
          </a:xfrm>
          <a:prstGeom prst="roundRect">
            <a:avLst>
              <a:gd name="adj" fmla="val 29710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4332763" y="1729599"/>
            <a:ext cx="34916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ـــ </a:t>
            </a:r>
            <a:r>
              <a:rPr kumimoji="0" lang="ar-KW" sz="8000" b="1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r>
              <a:rPr kumimoji="0" lang="ar-KW" sz="8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21</a:t>
            </a:r>
            <a:endParaRPr kumimoji="0" lang="en-US" sz="54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F7492AC-B075-4BBE-BAB0-799A5703A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84446" y="3863199"/>
            <a:ext cx="675304" cy="6753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5AFE8F-E4C5-402A-BF35-CA154A618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09142" y="3863199"/>
            <a:ext cx="675304" cy="675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8FEEE9-C053-4C38-BCAF-A4EC8E150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33838" y="3863199"/>
            <a:ext cx="675304" cy="675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089C52-D041-47FA-B53D-F7533BED4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58534" y="3863199"/>
            <a:ext cx="675304" cy="6753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64B2911-25B8-4CEE-8AF0-5CD791ABE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83230" y="3863199"/>
            <a:ext cx="675304" cy="6753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DFFE5AA-8744-4ED6-8BEA-DDFF7461D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07926" y="3863199"/>
            <a:ext cx="675304" cy="6753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DEC434B-9719-4462-949F-EA181929F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32622" y="3863199"/>
            <a:ext cx="675304" cy="6753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55D0A8-7345-4073-B655-30ABD09CC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757318" y="3863199"/>
            <a:ext cx="675304" cy="67530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D9666D5-3409-44EA-A317-9B7AF5496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82014" y="3863199"/>
            <a:ext cx="675304" cy="6753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E04B89C-8B14-4357-A448-4CA590E2C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06710" y="3863199"/>
            <a:ext cx="675304" cy="67530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AE8B72F-1B8B-41A0-942E-2B8C585A9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31406" y="3863199"/>
            <a:ext cx="675304" cy="6753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8FB370-ED30-4BA0-A8D5-A562E889D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56102" y="3863199"/>
            <a:ext cx="675304" cy="6753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2A2B01-9813-4F19-A335-8540C1727D84}"/>
              </a:ext>
            </a:extLst>
          </p:cNvPr>
          <p:cNvGrpSpPr/>
          <p:nvPr/>
        </p:nvGrpSpPr>
        <p:grpSpPr>
          <a:xfrm>
            <a:off x="-927754" y="4083845"/>
            <a:ext cx="10255450" cy="2727163"/>
            <a:chOff x="-803063" y="4025386"/>
            <a:chExt cx="10255450" cy="27271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3868966" y="5002029"/>
                <a:ext cx="4935968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KW" sz="66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0 + </a:t>
                </a:r>
                <a:r>
                  <a:rPr lang="ar-KW" sz="6600" b="1" baseline="300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ــ</a:t>
                </a:r>
                <a:r>
                  <a:rPr lang="ar-KW" sz="66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21 = </a:t>
                </a:r>
                <a:r>
                  <a:rPr lang="ar-KW" sz="6600" b="1" baseline="300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ــ</a:t>
                </a:r>
                <a:r>
                  <a:rPr lang="ar-KW" sz="66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21</a:t>
                </a:r>
                <a:endParaRPr kumimoji="0" lang="en-US" sz="4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4" descr="Excited Cookie Monster Sticker by Sesame Street">
              <a:extLst>
                <a:ext uri="{FF2B5EF4-FFF2-40B4-BE49-F238E27FC236}">
                  <a16:creationId xmlns:a16="http://schemas.microsoft.com/office/drawing/2014/main" id="{5D4BA7B1-4592-4615-997D-4B590BF441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3063" y="4025386"/>
              <a:ext cx="4185922" cy="27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10" descr="animated-sesame-street-image-0004">
            <a:extLst>
              <a:ext uri="{FF2B5EF4-FFF2-40B4-BE49-F238E27FC236}">
                <a16:creationId xmlns:a16="http://schemas.microsoft.com/office/drawing/2014/main" id="{CDF1FCCC-B708-43AA-88A9-F88C3FB00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11" y="384667"/>
            <a:ext cx="17716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6646115F-C66E-4F40-A72D-A38F538DC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F19CDAE-C470-4BBB-9898-38CE282110E4}"/>
              </a:ext>
            </a:extLst>
          </p:cNvPr>
          <p:cNvSpPr txBox="1"/>
          <p:nvPr/>
        </p:nvSpPr>
        <p:spPr>
          <a:xfrm>
            <a:off x="-70516" y="231867"/>
            <a:ext cx="4253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69" hangingPunct="0">
              <a:defRPr/>
            </a:pPr>
            <a:r>
              <a:rPr lang="ar-SA" sz="4400" kern="0" dirty="0">
                <a:solidFill>
                  <a:schemeClr val="bg2">
                    <a:lumMod val="10000"/>
                  </a:schemeClr>
                </a:solidFill>
              </a:rPr>
              <a:t>اوجد ناتج ما يلي :-</a:t>
            </a:r>
            <a:endParaRPr lang="ar-KW" sz="4400" kern="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99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1616" y="2683681"/>
            <a:ext cx="5253196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(9-6): طرح الأعداد الصحيحة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119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AEC1E4-6855-41AD-8825-F7F2F15F13DE}"/>
              </a:ext>
            </a:extLst>
          </p:cNvPr>
          <p:cNvSpPr txBox="1"/>
          <p:nvPr/>
        </p:nvSpPr>
        <p:spPr>
          <a:xfrm>
            <a:off x="198782" y="245232"/>
            <a:ext cx="396240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1"/>
                </a:solidFill>
              </a:rPr>
              <a:t>كتاب الطالب صفحة 120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576E3-E93F-4B93-997B-06D213853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3" t="3802" b="5796"/>
          <a:stretch/>
        </p:blipFill>
        <p:spPr>
          <a:xfrm>
            <a:off x="3909391" y="891563"/>
            <a:ext cx="6681787" cy="55092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92C739-58DE-47B9-AFE5-3B6F66A6B611}"/>
              </a:ext>
            </a:extLst>
          </p:cNvPr>
          <p:cNvSpPr/>
          <p:nvPr/>
        </p:nvSpPr>
        <p:spPr>
          <a:xfrm>
            <a:off x="4890052" y="4552121"/>
            <a:ext cx="5519529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67A9E3-ED78-4CF7-A000-C4D856AC7D89}"/>
              </a:ext>
            </a:extLst>
          </p:cNvPr>
          <p:cNvSpPr/>
          <p:nvPr/>
        </p:nvSpPr>
        <p:spPr>
          <a:xfrm>
            <a:off x="4823791" y="5360504"/>
            <a:ext cx="5519529" cy="901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89F63-043E-464C-922B-348E350F2490}"/>
              </a:ext>
            </a:extLst>
          </p:cNvPr>
          <p:cNvSpPr txBox="1"/>
          <p:nvPr/>
        </p:nvSpPr>
        <p:spPr>
          <a:xfrm>
            <a:off x="4890052" y="3715328"/>
            <a:ext cx="28094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+ 8 </a:t>
            </a:r>
            <a:r>
              <a:rPr lang="ar-SA" sz="4400" b="1" dirty="0">
                <a:solidFill>
                  <a:srgbClr val="FF0000"/>
                </a:solidFill>
              </a:rPr>
              <a:t>-</a:t>
            </a:r>
            <a:r>
              <a:rPr lang="ar-KW" sz="4400" b="1" dirty="0">
                <a:solidFill>
                  <a:srgbClr val="FF0000"/>
                </a:solidFill>
              </a:rPr>
              <a:t> </a:t>
            </a:r>
            <a:r>
              <a:rPr lang="ar-SA" sz="6600" b="1" baseline="30000" dirty="0">
                <a:solidFill>
                  <a:srgbClr val="FF0000"/>
                </a:solidFill>
              </a:rPr>
              <a:t>-</a:t>
            </a:r>
            <a:r>
              <a:rPr lang="ar-KW" sz="4400" b="1" dirty="0">
                <a:solidFill>
                  <a:srgbClr val="FF0000"/>
                </a:solidFill>
              </a:rPr>
              <a:t>9 = + 17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140AA2-1C2F-4A71-8BA1-4098F2E8C98B}"/>
              </a:ext>
            </a:extLst>
          </p:cNvPr>
          <p:cNvSpPr txBox="1"/>
          <p:nvPr/>
        </p:nvSpPr>
        <p:spPr>
          <a:xfrm>
            <a:off x="5072268" y="4656916"/>
            <a:ext cx="25775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- 5 </a:t>
            </a:r>
            <a:r>
              <a:rPr lang="ar-SA" sz="4400" b="1" dirty="0">
                <a:solidFill>
                  <a:srgbClr val="FF0000"/>
                </a:solidFill>
              </a:rPr>
              <a:t>-</a:t>
            </a:r>
            <a:r>
              <a:rPr lang="ar-KW" sz="4400" b="1" dirty="0">
                <a:solidFill>
                  <a:srgbClr val="FF0000"/>
                </a:solidFill>
              </a:rPr>
              <a:t> </a:t>
            </a:r>
            <a:r>
              <a:rPr lang="ar-SA" sz="6600" b="1" baseline="30000" dirty="0">
                <a:solidFill>
                  <a:srgbClr val="FF0000"/>
                </a:solidFill>
              </a:rPr>
              <a:t>-</a:t>
            </a:r>
            <a:r>
              <a:rPr lang="ar-KW" sz="4400" b="1" dirty="0">
                <a:solidFill>
                  <a:srgbClr val="FF0000"/>
                </a:solidFill>
              </a:rPr>
              <a:t>9 = + 4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6CD82-C3D3-41EC-BDC8-9D0F1BBF9CDE}"/>
              </a:ext>
            </a:extLst>
          </p:cNvPr>
          <p:cNvSpPr txBox="1"/>
          <p:nvPr/>
        </p:nvSpPr>
        <p:spPr>
          <a:xfrm>
            <a:off x="4890052" y="5598504"/>
            <a:ext cx="28094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+ 3 </a:t>
            </a:r>
            <a:r>
              <a:rPr lang="ar-SA" sz="4400" b="1" dirty="0">
                <a:solidFill>
                  <a:srgbClr val="FF0000"/>
                </a:solidFill>
              </a:rPr>
              <a:t>-</a:t>
            </a:r>
            <a:r>
              <a:rPr lang="ar-KW" sz="4400" b="1" dirty="0">
                <a:solidFill>
                  <a:srgbClr val="FF0000"/>
                </a:solidFill>
              </a:rPr>
              <a:t> </a:t>
            </a:r>
            <a:r>
              <a:rPr lang="ar-SA" sz="6600" b="1" baseline="30000" dirty="0">
                <a:solidFill>
                  <a:srgbClr val="FF0000"/>
                </a:solidFill>
              </a:rPr>
              <a:t>-</a:t>
            </a:r>
            <a:r>
              <a:rPr lang="ar-KW" sz="4400" b="1" dirty="0">
                <a:solidFill>
                  <a:srgbClr val="FF0000"/>
                </a:solidFill>
              </a:rPr>
              <a:t>9 = + 12</a:t>
            </a:r>
          </a:p>
        </p:txBody>
      </p:sp>
    </p:spTree>
    <p:extLst>
      <p:ext uri="{BB962C8B-B14F-4D97-AF65-F5344CB8AC3E}">
        <p14:creationId xmlns:p14="http://schemas.microsoft.com/office/powerpoint/2010/main" val="117858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03C230-034C-49DB-92B4-513949099B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43FD69-6B92-4220-963B-77927B7F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51" y="432735"/>
            <a:ext cx="4938058" cy="1872028"/>
          </a:xfrm>
        </p:spPr>
        <p:txBody>
          <a:bodyPr anchor="ctr"/>
          <a:lstStyle/>
          <a:p>
            <a:pPr algn="ctr"/>
            <a:r>
              <a:rPr lang="ar-KW" dirty="0"/>
              <a:t>الواجب المنزلي صفحة 121 سؤال 14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B39BAD-298C-49EB-ABC3-FDD2E668F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032" y="653131"/>
            <a:ext cx="5937845" cy="582055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569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57A0-CB85-4B13-85D9-C267CCA1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6" y="472493"/>
            <a:ext cx="4630127" cy="1872028"/>
          </a:xfrm>
        </p:spPr>
        <p:txBody>
          <a:bodyPr anchor="ctr"/>
          <a:lstStyle/>
          <a:p>
            <a:pPr algn="ctr"/>
            <a:r>
              <a:rPr lang="ar-KW" dirty="0"/>
              <a:t>التقييم المختصر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6F3E3-74D1-4710-8828-087538EA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6" y="3890962"/>
            <a:ext cx="11661913" cy="18192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BB4EA1-D002-4113-92DA-FB1272156F51}"/>
              </a:ext>
            </a:extLst>
          </p:cNvPr>
          <p:cNvSpPr txBox="1">
            <a:spLocks/>
          </p:cNvSpPr>
          <p:nvPr/>
        </p:nvSpPr>
        <p:spPr>
          <a:xfrm>
            <a:off x="6029739" y="2344521"/>
            <a:ext cx="5539410" cy="187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ar-K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اختاري الإجابة الصحيحة: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71C5BA-D01A-4136-A3F8-12086B3E99A0}"/>
              </a:ext>
            </a:extLst>
          </p:cNvPr>
          <p:cNvSpPr/>
          <p:nvPr/>
        </p:nvSpPr>
        <p:spPr>
          <a:xfrm>
            <a:off x="5804452" y="4851205"/>
            <a:ext cx="583095" cy="58309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77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1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الخاتمة</a:t>
            </a:r>
            <a:endParaRPr kumimoji="0" sz="351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kumimoji="0" lang="ar-KW" sz="8086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9EE929-C0DF-4900-B5FD-4271CF82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590" y="380116"/>
            <a:ext cx="7024820" cy="609776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2DB62-946D-4027-A841-8FFFB6D7C53B}"/>
              </a:ext>
            </a:extLst>
          </p:cNvPr>
          <p:cNvSpPr txBox="1"/>
          <p:nvPr/>
        </p:nvSpPr>
        <p:spPr>
          <a:xfrm>
            <a:off x="3485321" y="3857465"/>
            <a:ext cx="2392017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+ 5 + - 5 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E5A4B-B484-4425-B59B-B6479EDBFDB7}"/>
              </a:ext>
            </a:extLst>
          </p:cNvPr>
          <p:cNvSpPr txBox="1"/>
          <p:nvPr/>
        </p:nvSpPr>
        <p:spPr>
          <a:xfrm>
            <a:off x="3422372" y="5073399"/>
            <a:ext cx="251791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- 35 + -5 = - 40</a:t>
            </a:r>
          </a:p>
        </p:txBody>
      </p:sp>
    </p:spTree>
    <p:extLst>
      <p:ext uri="{BB962C8B-B14F-4D97-AF65-F5344CB8AC3E}">
        <p14:creationId xmlns:p14="http://schemas.microsoft.com/office/powerpoint/2010/main" val="27752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1" name="Group 50">
            <a:extLst>
              <a:ext uri="{FF2B5EF4-FFF2-40B4-BE49-F238E27FC236}">
                <a16:creationId xmlns:a16="http://schemas.microsoft.com/office/drawing/2014/main" id="{DE34C640-A6E7-44A0-8769-E9713C1D3476}"/>
              </a:ext>
            </a:extLst>
          </p:cNvPr>
          <p:cNvGrpSpPr>
            <a:grpSpLocks/>
          </p:cNvGrpSpPr>
          <p:nvPr/>
        </p:nvGrpSpPr>
        <p:grpSpPr bwMode="auto">
          <a:xfrm>
            <a:off x="7389" y="13252"/>
            <a:ext cx="12191237" cy="6858001"/>
            <a:chOff x="0" y="0"/>
            <a:chExt cx="12192000" cy="6858000"/>
          </a:xfrm>
        </p:grpSpPr>
        <p:pic>
          <p:nvPicPr>
            <p:cNvPr id="3093" name="Picture 36">
              <a:extLst>
                <a:ext uri="{FF2B5EF4-FFF2-40B4-BE49-F238E27FC236}">
                  <a16:creationId xmlns:a16="http://schemas.microsoft.com/office/drawing/2014/main" id="{D8937922-3E92-4D6F-8F5E-8C3C39098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Graphic 38">
              <a:extLst>
                <a:ext uri="{FF2B5EF4-FFF2-40B4-BE49-F238E27FC236}">
                  <a16:creationId xmlns:a16="http://schemas.microsoft.com/office/drawing/2014/main" id="{BC024F0B-52D8-46A0-A8AF-45C7F633D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233363"/>
              <a:ext cx="11399838" cy="242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Graphic 42">
            <a:extLst>
              <a:ext uri="{FF2B5EF4-FFF2-40B4-BE49-F238E27FC236}">
                <a16:creationId xmlns:a16="http://schemas.microsoft.com/office/drawing/2014/main" id="{A58E56DF-2AA0-4358-9D25-4F780A00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981700"/>
            <a:ext cx="1930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BEEE6A5-E9D2-442A-9715-429A83C92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3" y="549275"/>
            <a:ext cx="15097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CDF2793-8304-4FF7-9CFA-C12B9DEE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155575"/>
            <a:ext cx="85407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9E0625F-3890-4613-9CBA-A6BF65A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807">
            <a:off x="9758363" y="20638"/>
            <a:ext cx="8524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6FCF123-9304-4852-B375-28FE545A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611188"/>
            <a:ext cx="809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8990DE3-2BFC-4D18-A40C-023CBFB9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534988"/>
            <a:ext cx="8112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5DD9276-95F3-4AA6-A995-6E1A97F1E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6009">
            <a:off x="9042400" y="862013"/>
            <a:ext cx="8112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27A5ED3-FA53-494D-A44D-F84E40B185C2}"/>
              </a:ext>
            </a:extLst>
          </p:cNvPr>
          <p:cNvSpPr/>
          <p:nvPr/>
        </p:nvSpPr>
        <p:spPr>
          <a:xfrm>
            <a:off x="471488" y="941388"/>
            <a:ext cx="6323012" cy="50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علينا انقاذ المهرج بالإجابة على الأسئلة التالية : 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71AF1B6-CD0C-4C89-8E19-48B4152A3B9A}"/>
              </a:ext>
            </a:extLst>
          </p:cNvPr>
          <p:cNvSpPr/>
          <p:nvPr/>
        </p:nvSpPr>
        <p:spPr>
          <a:xfrm>
            <a:off x="517525" y="1730375"/>
            <a:ext cx="6323013" cy="76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المعكوس الجمعي للعدد + 12 ؟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ABF196C-761F-4180-BCF1-76B845BCA5AF}"/>
              </a:ext>
            </a:extLst>
          </p:cNvPr>
          <p:cNvSpPr/>
          <p:nvPr/>
        </p:nvSpPr>
        <p:spPr>
          <a:xfrm>
            <a:off x="517525" y="2725738"/>
            <a:ext cx="6321425" cy="758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المعكوس الجمعي</a:t>
            </a:r>
            <a:r>
              <a:rPr kumimoji="0" lang="ar-KW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للعدد  ــ 5 ؟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936C6EE-7FC9-43EC-A82C-050A9F1B3011}"/>
              </a:ext>
            </a:extLst>
          </p:cNvPr>
          <p:cNvSpPr/>
          <p:nvPr/>
        </p:nvSpPr>
        <p:spPr>
          <a:xfrm>
            <a:off x="541338" y="3687763"/>
            <a:ext cx="6323012" cy="760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أوجدي ناتج : </a:t>
            </a:r>
            <a:r>
              <a:rPr kumimoji="0" lang="ar-KW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5 + </a:t>
            </a:r>
            <a:r>
              <a:rPr kumimoji="0" lang="ar-KW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r>
              <a:rPr kumimoji="0" lang="ar-KW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3BB0F4-0118-4321-A583-2463B945739D}"/>
              </a:ext>
            </a:extLst>
          </p:cNvPr>
          <p:cNvSpPr/>
          <p:nvPr/>
        </p:nvSpPr>
        <p:spPr>
          <a:xfrm>
            <a:off x="541338" y="4679950"/>
            <a:ext cx="6323012" cy="76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ناتج</a:t>
            </a:r>
            <a:r>
              <a:rPr kumimoji="0" lang="ar-KW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: </a:t>
            </a:r>
            <a:r>
              <a:rPr kumimoji="0" lang="ar-KW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KW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7 + </a:t>
            </a:r>
            <a:r>
              <a:rPr kumimoji="0" lang="ar-KW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KW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29312C7-774F-4697-85F6-40DC063002C1}"/>
              </a:ext>
            </a:extLst>
          </p:cNvPr>
          <p:cNvSpPr/>
          <p:nvPr/>
        </p:nvSpPr>
        <p:spPr>
          <a:xfrm>
            <a:off x="541338" y="5600700"/>
            <a:ext cx="6323012" cy="76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ناتج : </a:t>
            </a:r>
            <a:r>
              <a:rPr kumimoji="0" lang="ar-KW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</a:t>
            </a:r>
            <a:r>
              <a:rPr kumimoji="0" lang="ar-KW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+ </a:t>
            </a:r>
            <a:r>
              <a:rPr kumimoji="0" lang="ar-KW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KW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7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AE3930D-4BC1-48D6-A077-632CD0751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8"/>
          <a:stretch>
            <a:fillRect/>
          </a:stretch>
        </p:blipFill>
        <p:spPr bwMode="auto">
          <a:xfrm>
            <a:off x="9523413" y="1616075"/>
            <a:ext cx="1509712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1A69C4E-B368-41E7-8683-4F155DE6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13" y="2674938"/>
            <a:ext cx="13017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D4F5B6F-4389-4AC0-AF99-D085AEA51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3" y="5672138"/>
            <a:ext cx="23336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00023 C -0.00104 0.00694 -0.00208 0.01389 -0.00299 0.02083 C -0.0056 0.04028 -0.00339 0.03125 -0.0069 0.04375 C -0.00573 0.07361 -0.01055 0.06574 -0.00104 0.0699 C 1.11022E-16 0.07037 0.00104 0.07106 0.00195 0.07176 C 0.0026 0.07338 0.00339 0.075 0.00391 0.07685 C 0.00443 0.0787 0.00443 0.08055 0.00495 0.08217 C 0.00547 0.08356 0.00664 0.08403 0.0069 0.08565 C 0.00729 0.08796 0.0069 0.09028 0.0069 0.09282 L 0.0069 0.09305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65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9051 L -2.08333E-6 0.09074 C -0.00091 0.09514 -0.00195 0.09976 -0.00286 0.10439 C -0.00338 0.10671 -0.00338 0.10926 -0.0039 0.11157 C -0.00651 0.12384 -0.00495 0.11365 -0.00781 0.12384 C -0.00833 0.12546 -0.00846 0.12731 -0.00872 0.12893 C -0.00846 0.13125 -0.00859 0.13402 -0.00781 0.13611 C -0.00716 0.13773 -0.00573 0.13819 -0.00482 0.13958 C 0.00274 0.15069 -0.00625 0.13958 0.00104 0.14838 C 0.0013 0.15069 0.00209 0.15301 0.00209 0.15532 C 0.00209 0.1662 0.00078 0.16111 -2.08333E-6 0.16944 C -0.00013 0.17106 -2.08333E-6 0.17291 -2.08333E-6 0.17476 L -2.08333E-6 0.175 " pathEditMode="relative" rAng="0" ptsTypes="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9051 L 1.11022E-16 0.09074 C -0.00091 0.09514 -0.00195 0.09977 -0.00286 0.1044 C -0.00339 0.10671 -0.00339 0.10926 -0.00391 0.11157 C -0.00651 0.12384 -0.00495 0.11365 -0.00781 0.12384 C -0.00833 0.12546 -0.00846 0.12731 -0.00872 0.12893 C -0.00846 0.13125 -0.00859 0.13403 -0.00781 0.13611 C -0.00716 0.13773 -0.00573 0.13819 -0.00482 0.13958 C 0.00273 0.15069 -0.00625 0.13958 0.00104 0.14838 C 0.0013 0.15069 0.00208 0.15301 0.00208 0.15532 C 0.00208 0.1662 0.00078 0.16111 1.11022E-16 0.16944 C -0.00013 0.17106 1.11022E-16 0.17291 1.11022E-16 0.17477 L 1.11022E-16 0.175 " pathEditMode="relative" rAng="0" ptsTypes="AAAAAAAAAAAAA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9051 L -2.08333E-7 0.09074 C -0.00091 0.09514 -0.00195 0.09976 -0.00286 0.10439 C -0.00339 0.10671 -0.00339 0.10926 -0.00391 0.11157 C -0.00651 0.12384 -0.00495 0.11365 -0.00781 0.12384 C -0.00833 0.12546 -0.00846 0.12731 -0.00872 0.12893 C -0.00846 0.13125 -0.00859 0.13402 -0.00781 0.13611 C -0.00716 0.13773 -0.00573 0.13819 -0.00482 0.13958 C 0.00273 0.15069 -0.00625 0.13958 0.00104 0.14838 C 0.0013 0.15069 0.00208 0.15301 0.00208 0.15532 C 0.00208 0.1662 0.00078 0.16111 -2.08333E-7 0.16944 C -0.00013 0.17106 -2.08333E-7 0.17291 -2.08333E-7 0.17476 L -2.08333E-7 0.175 " pathEditMode="relative" rAng="0" ptsTypes="AAAAAAAAAAA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9051 L 2.08333E-7 0.09074 C -0.00091 0.09514 -0.00195 0.09977 -0.00286 0.1044 C -0.00339 0.10671 -0.00339 0.10926 -0.00391 0.11158 C -0.00651 0.12384 -0.00495 0.11366 -0.00781 0.12384 C -0.00833 0.12546 -0.00846 0.12732 -0.00872 0.12894 C -0.00846 0.13125 -0.00859 0.13403 -0.00781 0.13611 C -0.00716 0.13773 -0.00573 0.1382 -0.00482 0.13958 C 0.00273 0.1507 -0.00625 0.13958 0.00104 0.14838 C 0.0013 0.1507 0.00208 0.15301 0.00208 0.15533 C 0.00208 0.16621 0.00078 0.16111 2.08333E-7 0.16945 C -0.00013 0.17107 2.08333E-7 0.17292 2.08333E-7 0.17477 L 2.08333E-7 0.175 " pathEditMode="relative" rAng="0" ptsTypes="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9051 L 1.25E-6 0.09074 C -0.00091 0.09514 -0.00195 0.09977 -0.00287 0.1044 C -0.00339 0.10671 -0.00339 0.10926 -0.00391 0.11157 C -0.00651 0.12384 -0.00495 0.11365 -0.00781 0.12384 C -0.00833 0.12546 -0.00846 0.12731 -0.00873 0.12893 C -0.00846 0.13125 -0.00859 0.13402 -0.00781 0.13611 C -0.00716 0.13773 -0.00573 0.13819 -0.00482 0.13958 C 0.00273 0.15069 -0.00625 0.13958 0.00104 0.14838 C 0.0013 0.15069 0.00208 0.15301 0.00208 0.15532 C 0.00208 0.1662 0.00078 0.16111 1.25E-6 0.16944 C -0.00013 0.17106 1.25E-6 0.17291 1.25E-6 0.17477 L 1.25E-6 0.175 " pathEditMode="relative" rAng="0" ptsTypes="AAAAAAAAAAA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9051 L 3.33333E-6 0.09074 C -0.00091 0.09514 -0.00196 0.09977 -0.00287 0.1044 C -0.00339 0.10671 -0.00339 0.10926 -0.00391 0.11157 C -0.00651 0.12384 -0.00495 0.11365 -0.00782 0.12384 C -0.00834 0.12546 -0.00847 0.12731 -0.00873 0.12893 C -0.00847 0.13125 -0.0086 0.13402 -0.00782 0.13611 C -0.00716 0.13773 -0.00573 0.13819 -0.00482 0.13958 C 0.00273 0.15069 -0.00625 0.13958 0.00104 0.14838 C 0.0013 0.15069 0.00208 0.15301 0.00208 0.15532 C 0.00208 0.1662 0.00078 0.16111 3.33333E-6 0.16944 C -0.00013 0.17106 3.33333E-6 0.17291 3.33333E-6 0.17477 L 3.33333E-6 0.175 " pathEditMode="relative" rAng="0" ptsTypes="AAAAAAAAAAA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17777 L -2.08333E-6 0.17801 C -0.00312 0.18055 -0.00716 0.18125 -0.00937 0.18611 C -0.01041 0.18842 -0.00885 0.19213 -0.00781 0.19444 C -0.00638 0.19768 -0.0039 0.19884 -0.00234 0.20139 C -0.00182 0.20231 0.00169 0.21018 0.00235 0.21273 C 0.00274 0.21412 0.00287 0.21551 0.00326 0.21689 C 0.00078 0.22129 0.00104 0.22176 -0.00234 0.22384 C -0.00325 0.22453 -0.00547 0.22546 -0.00547 0.22569 L -0.00547 0.22546 " pathEditMode="relative" rAng="0" ptsTypes="AAAAAAAA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17778 L 1.11022E-16 0.17801 C -0.00312 0.18055 -0.00716 0.18125 -0.00937 0.18611 C -0.01042 0.18842 -0.00885 0.19213 -0.00781 0.19444 C -0.00638 0.19768 -0.00391 0.19884 -0.00234 0.20139 C -0.00182 0.20231 0.00169 0.21018 0.00234 0.21273 C 0.00273 0.21412 0.00286 0.21551 0.00326 0.2169 C 0.00078 0.22129 0.00104 0.22176 -0.00234 0.22384 C -0.00326 0.22453 -0.00547 0.22546 -0.00547 0.22569 L -0.00547 0.22546 " pathEditMode="relative" rAng="0" ptsTypes="AAAAAAAA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17778 L 2.08333E-7 0.17801 C -0.00313 0.18056 -0.00716 0.18125 -0.00938 0.18611 C -0.01042 0.18843 -0.00885 0.19213 -0.00781 0.19445 C -0.00638 0.19769 -0.00391 0.19884 -0.00234 0.20139 C -0.00182 0.20232 0.00169 0.21019 0.00234 0.21273 C 0.00273 0.21412 0.00286 0.21551 0.00326 0.2169 C 0.00078 0.2213 0.00104 0.22176 -0.00234 0.22384 C -0.00326 0.22454 -0.00547 0.22546 -0.00547 0.2257 L -0.00547 0.22546 " pathEditMode="relative" rAng="0" ptsTypes="AAAAAAAAAA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17777 L 1.25E-6 0.17801 C -0.00313 0.18055 -0.00716 0.18125 -0.00938 0.18611 C -0.01042 0.18842 -0.00886 0.19213 -0.00781 0.19444 C -0.00638 0.19768 -0.00391 0.19884 -0.00234 0.20139 C -0.00182 0.20231 0.00169 0.21018 0.00234 0.21273 C 0.00273 0.21412 0.00286 0.21551 0.00325 0.2169 C 0.00078 0.22129 0.00104 0.22176 -0.00234 0.22384 C -0.00326 0.22453 -0.00547 0.22546 -0.00547 0.22569 L -0.00547 0.22546 " pathEditMode="relative" rAng="0" ptsTypes="AAAAAAAAAA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7777 L 3.33333E-6 0.17801 C -0.00313 0.18055 -0.00716 0.18125 -0.00938 0.18611 C -0.01042 0.18842 -0.00886 0.19213 -0.00782 0.19444 C -0.00638 0.19768 -0.00391 0.19884 -0.00235 0.20139 C -0.00183 0.20231 0.00169 0.21018 0.00234 0.21273 C 0.00273 0.21412 0.00286 0.21551 0.00325 0.2169 C 0.00078 0.22129 0.00104 0.22176 -0.00235 0.22384 C -0.00326 0.22453 -0.00547 0.22546 -0.00547 0.22569 L -0.00547 0.22546 " pathEditMode="relative" rAng="0" ptsTypes="AAAAAAAA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25416 L -2.08333E-6 0.25439 C -0.00078 0.25601 -0.00846 0.27453 -0.00794 0.28217 C -0.00794 0.28379 -0.00651 0.28426 -0.0056 0.28495 C -0.00456 0.28564 -0.00351 0.28564 -0.00247 0.28634 C -0.00104 0.28703 0.00026 0.28819 0.00156 0.28912 C 0.00209 0.29051 0.00339 0.29166 0.00313 0.29328 C 0.00248 0.29722 0.00039 0.29976 -0.00078 0.30324 C -0.00521 0.31551 -0.0056 0.31713 -0.00794 0.32569 L -0.00794 0.32592 L -0.00794 0.32569 L -0.00794 0.32592 " pathEditMode="relative" rAng="0" ptsTypes="AAAAAAAAAA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58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25417 L 2.08333E-7 0.2544 C -0.00078 0.25602 -0.00846 0.27454 -0.00794 0.28218 C -0.00794 0.2838 -0.00651 0.28426 -0.0056 0.28496 C -0.00456 0.28565 -0.00352 0.28565 -0.00247 0.28634 C -0.00104 0.28704 0.00026 0.2882 0.00156 0.28912 C 0.00208 0.29051 0.00339 0.29167 0.00312 0.29329 C 0.00247 0.29722 0.00039 0.29977 -0.00078 0.30324 C -0.00521 0.31551 -0.0056 0.31713 -0.00794 0.3257 L -0.00794 0.32593 L -0.00794 0.3257 L -0.00794 0.32593 " pathEditMode="relative" rAng="0" ptsTypes="AAAAAAAAAA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58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25416 L 1.25E-6 0.2544 C -0.00078 0.25602 -0.00846 0.27453 -0.00794 0.28217 C -0.00794 0.28379 -0.00651 0.28426 -0.0056 0.28495 C -0.00456 0.28565 -0.00352 0.28565 -0.00248 0.28634 C -0.00104 0.28703 0.00026 0.28819 0.00156 0.28912 C 0.00208 0.29051 0.00338 0.29166 0.00312 0.29328 C 0.00247 0.29722 0.00039 0.29977 -0.00078 0.30324 C -0.00521 0.31551 -0.0056 0.31713 -0.00794 0.32569 L -0.00794 0.32592 L -0.00794 0.32569 L -0.00794 0.32592 " pathEditMode="relative" rAng="0" ptsTypes="AAAAAAAAAA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58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25416 L 3.33333E-6 0.2544 C -0.00078 0.25602 -0.00847 0.27453 -0.00795 0.28217 C -0.00795 0.28379 -0.00651 0.28426 -0.0056 0.28495 C -0.00456 0.28565 -0.00352 0.28565 -0.00248 0.28634 C -0.00104 0.28703 0.00026 0.28819 0.00156 0.28912 C 0.00208 0.29051 0.00338 0.29166 0.00312 0.29328 C 0.00247 0.29722 0.00039 0.29977 -0.00078 0.30324 C -0.00521 0.31551 -0.0056 0.31713 -0.00795 0.32569 L -0.00795 0.32592 L -0.00795 0.32569 L -0.00795 0.32592 " pathEditMode="relative" rAng="0" ptsTypes="AAAAAAAAAAAA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33472 L -2.08333E-6 0.33495 C -0.00416 0.34444 -0.01263 0.36481 -0.01666 0.36967 C -0.02018 0.37384 -0.01849 0.37106 -0.02135 0.37801 C -0.01692 0.38078 -0.00833 0.38564 -0.00325 0.38935 C -0.00208 0.39004 -0.00117 0.3912 -2.08333E-6 0.39213 C -0.00143 0.39768 -0.0026 0.40347 -0.00403 0.40902 C -0.01067 0.43495 -0.00703 0.41689 -0.01028 0.43426 C -0.00872 0.43611 -0.00729 0.43819 -0.0056 0.43981 C -0.00117 0.44444 -0.00351 0.44074 -0.00169 0.44421 L -0.00169 0.44444 " pathEditMode="relative" rAng="0" ptsTypes="AAAAAAAAA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548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33472 L 1.25E-6 0.33495 C -0.00417 0.34444 -0.01263 0.36481 -0.01667 0.36967 C -0.02018 0.37384 -0.01849 0.37106 -0.02136 0.37801 C -0.01693 0.38078 -0.00833 0.38565 -0.00326 0.38935 C -0.00208 0.39004 -0.00117 0.3912 1.25E-6 0.39213 C -0.00143 0.39768 -0.00261 0.40347 -0.00404 0.40902 C -0.01068 0.43495 -0.00703 0.4169 -0.01029 0.43426 C -0.00873 0.43611 -0.00729 0.43819 -0.0056 0.43981 C -0.00117 0.44444 -0.00352 0.44074 -0.00169 0.44421 L -0.00169 0.44444 " pathEditMode="relative" rAng="0" ptsTypes="AAAAAAAAAAA">
                                      <p:cBhvr>
                                        <p:cTn id="10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33472 L 3.33333E-6 0.33495 C -0.00417 0.34444 -0.01263 0.36481 -0.01667 0.36967 C -0.02019 0.37384 -0.01849 0.37106 -0.02136 0.37801 C -0.01693 0.38078 -0.00834 0.38565 -0.00326 0.38935 C -0.00209 0.39004 -0.00118 0.3912 3.33333E-6 0.39213 C -0.00144 0.39768 -0.00261 0.40347 -0.00404 0.40902 C -0.01068 0.43495 -0.00703 0.4169 -0.01029 0.43426 C -0.00873 0.43611 -0.00729 0.43819 -0.0056 0.43981 C -0.00118 0.44444 -0.00352 0.44074 -0.0017 0.44421 L -0.0017 0.44444 " pathEditMode="relative" rAng="0" ptsTypes="AAAAAAAAAAA">
                                      <p:cBhvr>
                                        <p:cTn id="10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D64B9A-DCD6-45C4-ABDE-260EC7828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61" y="1490936"/>
            <a:ext cx="10223878" cy="45784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E5792D-CA58-4651-A829-425150BAF7A5}"/>
              </a:ext>
            </a:extLst>
          </p:cNvPr>
          <p:cNvSpPr/>
          <p:nvPr/>
        </p:nvSpPr>
        <p:spPr>
          <a:xfrm>
            <a:off x="1504122" y="4121426"/>
            <a:ext cx="4154556" cy="182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450759-7584-4C56-8D59-132C34C05A8F}"/>
              </a:ext>
            </a:extLst>
          </p:cNvPr>
          <p:cNvSpPr/>
          <p:nvPr/>
        </p:nvSpPr>
        <p:spPr>
          <a:xfrm>
            <a:off x="5731565" y="4075043"/>
            <a:ext cx="4154556" cy="182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8DE0E-CB5B-49F8-A569-3FDD04EC75FB}"/>
              </a:ext>
            </a:extLst>
          </p:cNvPr>
          <p:cNvSpPr txBox="1"/>
          <p:nvPr/>
        </p:nvSpPr>
        <p:spPr>
          <a:xfrm>
            <a:off x="921026" y="788571"/>
            <a:ext cx="396240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1"/>
                </a:solidFill>
              </a:rPr>
              <a:t>كتاب الطالب صفحة 119</a:t>
            </a:r>
          </a:p>
        </p:txBody>
      </p:sp>
    </p:spTree>
    <p:extLst>
      <p:ext uri="{BB962C8B-B14F-4D97-AF65-F5344CB8AC3E}">
        <p14:creationId xmlns:p14="http://schemas.microsoft.com/office/powerpoint/2010/main" val="42289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2D1C22-3B79-4D72-92BA-F1746BBA9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9" y="1583635"/>
            <a:ext cx="11648661" cy="494408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FA864-E6DF-4B97-99F7-5C2AA0495D36}"/>
              </a:ext>
            </a:extLst>
          </p:cNvPr>
          <p:cNvSpPr txBox="1"/>
          <p:nvPr/>
        </p:nvSpPr>
        <p:spPr>
          <a:xfrm>
            <a:off x="271669" y="841580"/>
            <a:ext cx="396240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1"/>
                </a:solidFill>
              </a:rPr>
              <a:t>كتاب الطالب صفحة 119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4CBF1-0ECB-4FC8-814C-7BA8888441EA}"/>
              </a:ext>
            </a:extLst>
          </p:cNvPr>
          <p:cNvSpPr txBox="1"/>
          <p:nvPr/>
        </p:nvSpPr>
        <p:spPr>
          <a:xfrm>
            <a:off x="10316816" y="3871011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7014F-7406-4301-889D-CEEDE6264023}"/>
              </a:ext>
            </a:extLst>
          </p:cNvPr>
          <p:cNvSpPr txBox="1"/>
          <p:nvPr/>
        </p:nvSpPr>
        <p:spPr>
          <a:xfrm>
            <a:off x="8391636" y="3810879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D921D-25A1-4910-8FEE-A00D7C535DAD}"/>
              </a:ext>
            </a:extLst>
          </p:cNvPr>
          <p:cNvSpPr txBox="1"/>
          <p:nvPr/>
        </p:nvSpPr>
        <p:spPr>
          <a:xfrm>
            <a:off x="6701984" y="3810878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41273E-7E11-445F-84C1-BDA466AD747B}"/>
              </a:ext>
            </a:extLst>
          </p:cNvPr>
          <p:cNvSpPr txBox="1"/>
          <p:nvPr/>
        </p:nvSpPr>
        <p:spPr>
          <a:xfrm>
            <a:off x="4591877" y="3877218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- 3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E26F47-F780-406D-9A95-4D9FF109AA40}"/>
              </a:ext>
            </a:extLst>
          </p:cNvPr>
          <p:cNvSpPr txBox="1"/>
          <p:nvPr/>
        </p:nvSpPr>
        <p:spPr>
          <a:xfrm>
            <a:off x="2666697" y="3817086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- 8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96E12F-D61D-4BB9-8BA4-B8F11DAD8A52}"/>
              </a:ext>
            </a:extLst>
          </p:cNvPr>
          <p:cNvSpPr txBox="1"/>
          <p:nvPr/>
        </p:nvSpPr>
        <p:spPr>
          <a:xfrm>
            <a:off x="977045" y="3817085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- 11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121695-33C3-465B-8781-A481F4DE2684}"/>
              </a:ext>
            </a:extLst>
          </p:cNvPr>
          <p:cNvSpPr txBox="1"/>
          <p:nvPr/>
        </p:nvSpPr>
        <p:spPr>
          <a:xfrm>
            <a:off x="10237303" y="5421516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- 14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718532-3F05-4AFA-9E08-EFAB093AB6D1}"/>
              </a:ext>
            </a:extLst>
          </p:cNvPr>
          <p:cNvSpPr txBox="1"/>
          <p:nvPr/>
        </p:nvSpPr>
        <p:spPr>
          <a:xfrm>
            <a:off x="8391636" y="5361383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8199EE-7444-473B-BFEF-1D0D417F1DE8}"/>
              </a:ext>
            </a:extLst>
          </p:cNvPr>
          <p:cNvSpPr txBox="1"/>
          <p:nvPr/>
        </p:nvSpPr>
        <p:spPr>
          <a:xfrm>
            <a:off x="6622471" y="5361383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E23118-7BE2-41FA-A2F1-0990F5827CAE}"/>
              </a:ext>
            </a:extLst>
          </p:cNvPr>
          <p:cNvSpPr txBox="1"/>
          <p:nvPr/>
        </p:nvSpPr>
        <p:spPr>
          <a:xfrm>
            <a:off x="4425924" y="5421516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+ 7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E1B240-38E8-40F4-835E-0515FF781437}"/>
              </a:ext>
            </a:extLst>
          </p:cNvPr>
          <p:cNvSpPr txBox="1"/>
          <p:nvPr/>
        </p:nvSpPr>
        <p:spPr>
          <a:xfrm>
            <a:off x="2580257" y="5361383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- 7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13B0FF-F0C0-40E2-B9F9-691C021EF2F6}"/>
              </a:ext>
            </a:extLst>
          </p:cNvPr>
          <p:cNvSpPr txBox="1"/>
          <p:nvPr/>
        </p:nvSpPr>
        <p:spPr>
          <a:xfrm>
            <a:off x="811092" y="5361383"/>
            <a:ext cx="131196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6D2D6-F835-42C7-8717-59163BC14291}"/>
              </a:ext>
            </a:extLst>
          </p:cNvPr>
          <p:cNvSpPr/>
          <p:nvPr/>
        </p:nvSpPr>
        <p:spPr>
          <a:xfrm>
            <a:off x="556591" y="3144588"/>
            <a:ext cx="5618921" cy="1646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ABE53A-616F-4652-9C39-F092F2464F8A}"/>
              </a:ext>
            </a:extLst>
          </p:cNvPr>
          <p:cNvSpPr/>
          <p:nvPr/>
        </p:nvSpPr>
        <p:spPr>
          <a:xfrm>
            <a:off x="6095999" y="4790661"/>
            <a:ext cx="5618921" cy="1646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9DA0AF-E658-4E0B-B1ED-1F3DB1DC1A5D}"/>
              </a:ext>
            </a:extLst>
          </p:cNvPr>
          <p:cNvSpPr/>
          <p:nvPr/>
        </p:nvSpPr>
        <p:spPr>
          <a:xfrm>
            <a:off x="556591" y="4790660"/>
            <a:ext cx="5618921" cy="1646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358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3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5.xml><?xml version="1.0" encoding="utf-8"?>
<a:theme xmlns:a="http://schemas.openxmlformats.org/drawingml/2006/main" name="4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8431F2-A5DE-4862-B389-24C8222A4BD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260</TotalTime>
  <Words>294</Words>
  <Application>Microsoft Office PowerPoint</Application>
  <PresentationFormat>شاشة عريضة</PresentationFormat>
  <Paragraphs>63</Paragraphs>
  <Slides>24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24</vt:i4>
      </vt:variant>
    </vt:vector>
  </HeadingPairs>
  <TitlesOfParts>
    <vt:vector size="48" baseType="lpstr">
      <vt:lpstr>Arial</vt:lpstr>
      <vt:lpstr>Assaf Font</vt:lpstr>
      <vt:lpstr>Baskerville</vt:lpstr>
      <vt:lpstr>Calibri</vt:lpstr>
      <vt:lpstr>Calibri Light</vt:lpstr>
      <vt:lpstr>Dubai</vt:lpstr>
      <vt:lpstr>Geeza Pro Bold</vt:lpstr>
      <vt:lpstr>Geeza Pro Regular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Simplified Arabic</vt:lpstr>
      <vt:lpstr>Office Theme</vt:lpstr>
      <vt:lpstr>1_Office Theme</vt:lpstr>
      <vt:lpstr>2_Office Theme</vt:lpstr>
      <vt:lpstr>3_Office Theme</vt:lpstr>
      <vt:lpstr>4_Office Theme</vt:lpstr>
      <vt:lpstr>1_White</vt:lpstr>
      <vt:lpstr>2_White</vt:lpstr>
      <vt:lpstr>(9-6):طرح الأعداد الصحيحة                 إعداد المعلمة: أ / مريهان مصطفى</vt:lpstr>
      <vt:lpstr>(9-6): طرح الأعداد الصحيحة  </vt:lpstr>
      <vt:lpstr>التمهيد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فاصل تعليمي</vt:lpstr>
      <vt:lpstr>لعبة البحث عن الاختلاف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المنزلي صفحة 121 سؤال 14</vt:lpstr>
      <vt:lpstr>عرض تقديمي في PowerPoint</vt:lpstr>
      <vt:lpstr>التقييم المختصر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(9-6): طرح الأعداد الصحيحة</dc:title>
  <dc:creator>نوره راشد محمد علي</dc:creator>
  <cp:lastModifiedBy>مريهان مصطفى تيسير صوافطة</cp:lastModifiedBy>
  <cp:revision>11</cp:revision>
  <dcterms:created xsi:type="dcterms:W3CDTF">2022-04-10T14:50:53Z</dcterms:created>
  <dcterms:modified xsi:type="dcterms:W3CDTF">2023-06-11T06:36:08Z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