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34"/>
  </p:notesMasterIdLst>
  <p:sldIdLst>
    <p:sldId id="308" r:id="rId5"/>
    <p:sldId id="315" r:id="rId6"/>
    <p:sldId id="300" r:id="rId7"/>
    <p:sldId id="301" r:id="rId8"/>
    <p:sldId id="310" r:id="rId9"/>
    <p:sldId id="311" r:id="rId10"/>
    <p:sldId id="313" r:id="rId11"/>
    <p:sldId id="312" r:id="rId12"/>
    <p:sldId id="316" r:id="rId13"/>
    <p:sldId id="317" r:id="rId14"/>
    <p:sldId id="260" r:id="rId15"/>
    <p:sldId id="262" r:id="rId16"/>
    <p:sldId id="263" r:id="rId17"/>
    <p:sldId id="264" r:id="rId18"/>
    <p:sldId id="256" r:id="rId19"/>
    <p:sldId id="318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6" autoAdjust="0"/>
    <p:restoredTop sz="86339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52768-7EFB-4E7E-A2C7-895E057B8AEE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ar-KW"/>
        </a:p>
      </dgm:t>
    </dgm:pt>
    <dgm:pt modelId="{641CB70B-DD13-46F8-BA51-C64C99CB63EF}">
      <dgm:prSet phldrT="[Text]" custT="1"/>
      <dgm:spPr/>
      <dgm:t>
        <a:bodyPr anchor="ctr"/>
        <a:lstStyle/>
        <a:p>
          <a:pPr rtl="1"/>
          <a:r>
            <a:rPr lang="ar-KW" sz="4000" b="1" dirty="0"/>
            <a:t>3×0= 0</a:t>
          </a:r>
        </a:p>
      </dgm:t>
    </dgm:pt>
    <dgm:pt modelId="{48F19C60-F7D6-4365-A775-50AD8968FAB9}" type="parTrans" cxnId="{A9C2EA3A-DEBE-45C1-99BB-5E0D3D73A6B6}">
      <dgm:prSet/>
      <dgm:spPr/>
      <dgm:t>
        <a:bodyPr/>
        <a:lstStyle/>
        <a:p>
          <a:pPr rtl="1"/>
          <a:endParaRPr lang="ar-KW"/>
        </a:p>
      </dgm:t>
    </dgm:pt>
    <dgm:pt modelId="{427CA69D-036B-4E42-985C-1446A57DC79D}" type="sibTrans" cxnId="{A9C2EA3A-DEBE-45C1-99BB-5E0D3D73A6B6}">
      <dgm:prSet/>
      <dgm:spPr/>
      <dgm:t>
        <a:bodyPr/>
        <a:lstStyle/>
        <a:p>
          <a:pPr rtl="1"/>
          <a:endParaRPr lang="ar-KW"/>
        </a:p>
      </dgm:t>
    </dgm:pt>
    <dgm:pt modelId="{A476115E-7A97-4E06-A7DE-1537C7AD8E79}">
      <dgm:prSet phldrT="[Text]" custT="1"/>
      <dgm:spPr/>
      <dgm:t>
        <a:bodyPr anchor="ctr"/>
        <a:lstStyle/>
        <a:p>
          <a:pPr rtl="1"/>
          <a:r>
            <a:rPr lang="ar-KW" sz="4000" b="1" dirty="0"/>
            <a:t>1×7 = 7</a:t>
          </a:r>
        </a:p>
      </dgm:t>
    </dgm:pt>
    <dgm:pt modelId="{859838ED-26CB-4744-B4DC-119A0DF0C1EF}" type="parTrans" cxnId="{92F61DD9-14C9-420A-81A9-33C75ED3D2F5}">
      <dgm:prSet/>
      <dgm:spPr/>
      <dgm:t>
        <a:bodyPr/>
        <a:lstStyle/>
        <a:p>
          <a:pPr rtl="1"/>
          <a:endParaRPr lang="ar-KW"/>
        </a:p>
      </dgm:t>
    </dgm:pt>
    <dgm:pt modelId="{9D021160-2022-4F7A-94E5-87857E74F319}" type="sibTrans" cxnId="{92F61DD9-14C9-420A-81A9-33C75ED3D2F5}">
      <dgm:prSet/>
      <dgm:spPr/>
      <dgm:t>
        <a:bodyPr/>
        <a:lstStyle/>
        <a:p>
          <a:pPr rtl="1"/>
          <a:endParaRPr lang="ar-KW"/>
        </a:p>
      </dgm:t>
    </dgm:pt>
    <dgm:pt modelId="{1D64F3A4-1FC4-4CA5-80F0-356E4E65A784}">
      <dgm:prSet phldrT="[Text]" custT="1"/>
      <dgm:spPr/>
      <dgm:t>
        <a:bodyPr anchor="ctr"/>
        <a:lstStyle/>
        <a:p>
          <a:pPr rtl="1"/>
          <a:r>
            <a:rPr lang="ar-KW" sz="4000" b="1" dirty="0"/>
            <a:t>6×5 = 5×6</a:t>
          </a:r>
        </a:p>
      </dgm:t>
    </dgm:pt>
    <dgm:pt modelId="{6580E008-1D1F-405D-801E-B0861AA90BD9}" type="parTrans" cxnId="{80B8C7C1-F0F2-48CD-83F9-BE4A9E18ACE7}">
      <dgm:prSet/>
      <dgm:spPr/>
      <dgm:t>
        <a:bodyPr/>
        <a:lstStyle/>
        <a:p>
          <a:pPr rtl="1"/>
          <a:endParaRPr lang="ar-KW"/>
        </a:p>
      </dgm:t>
    </dgm:pt>
    <dgm:pt modelId="{E5EB30C4-B064-4FE9-85E2-694DA525D43F}" type="sibTrans" cxnId="{80B8C7C1-F0F2-48CD-83F9-BE4A9E18ACE7}">
      <dgm:prSet/>
      <dgm:spPr/>
      <dgm:t>
        <a:bodyPr/>
        <a:lstStyle/>
        <a:p>
          <a:pPr rtl="1"/>
          <a:endParaRPr lang="ar-KW"/>
        </a:p>
      </dgm:t>
    </dgm:pt>
    <dgm:pt modelId="{78B8E7E0-07FD-4A6F-B32D-B1882242B64E}">
      <dgm:prSet phldrT="[Text]" custT="1"/>
      <dgm:spPr/>
      <dgm:t>
        <a:bodyPr/>
        <a:lstStyle/>
        <a:p>
          <a:pPr rtl="1"/>
          <a:r>
            <a:rPr lang="ar-KW" sz="3200" b="1" dirty="0"/>
            <a:t>3×(7+10)=(3×7)+(3×10)</a:t>
          </a:r>
        </a:p>
      </dgm:t>
    </dgm:pt>
    <dgm:pt modelId="{04479018-799A-4D4F-8C12-39FC8950A991}" type="parTrans" cxnId="{26ACF527-A7CA-4E66-AF6F-6E03A1645EC7}">
      <dgm:prSet/>
      <dgm:spPr/>
      <dgm:t>
        <a:bodyPr/>
        <a:lstStyle/>
        <a:p>
          <a:pPr rtl="1"/>
          <a:endParaRPr lang="ar-KW"/>
        </a:p>
      </dgm:t>
    </dgm:pt>
    <dgm:pt modelId="{61F0FB2E-53D2-4000-8B0D-36CE893855DB}" type="sibTrans" cxnId="{26ACF527-A7CA-4E66-AF6F-6E03A1645EC7}">
      <dgm:prSet/>
      <dgm:spPr/>
      <dgm:t>
        <a:bodyPr/>
        <a:lstStyle/>
        <a:p>
          <a:pPr rtl="1"/>
          <a:endParaRPr lang="ar-KW"/>
        </a:p>
      </dgm:t>
    </dgm:pt>
    <dgm:pt modelId="{18A53CC9-AE61-48DA-8A6E-743FEE3B21F5}">
      <dgm:prSet custT="1"/>
      <dgm:spPr/>
      <dgm:t>
        <a:bodyPr/>
        <a:lstStyle/>
        <a:p>
          <a:pPr rtl="1"/>
          <a:r>
            <a:rPr lang="ar-KW" sz="3200" b="1" dirty="0"/>
            <a:t>5×(2×7)=(5×2)×7</a:t>
          </a:r>
        </a:p>
      </dgm:t>
    </dgm:pt>
    <dgm:pt modelId="{30C54E5D-5AE6-4C1D-BE85-0989F5B19D81}" type="parTrans" cxnId="{1F7A2622-D673-4DE2-ADB1-5988075EF06E}">
      <dgm:prSet/>
      <dgm:spPr/>
      <dgm:t>
        <a:bodyPr/>
        <a:lstStyle/>
        <a:p>
          <a:pPr rtl="1"/>
          <a:endParaRPr lang="ar-KW"/>
        </a:p>
      </dgm:t>
    </dgm:pt>
    <dgm:pt modelId="{1CDE9E22-D913-4B53-B708-3AE8BA83173B}" type="sibTrans" cxnId="{1F7A2622-D673-4DE2-ADB1-5988075EF06E}">
      <dgm:prSet/>
      <dgm:spPr/>
      <dgm:t>
        <a:bodyPr/>
        <a:lstStyle/>
        <a:p>
          <a:pPr rtl="1"/>
          <a:endParaRPr lang="ar-KW"/>
        </a:p>
      </dgm:t>
    </dgm:pt>
    <dgm:pt modelId="{3AB97D4B-99BE-4C17-8561-A8661E718481}" type="pres">
      <dgm:prSet presAssocID="{04D52768-7EFB-4E7E-A2C7-895E057B8AEE}" presName="Name0" presStyleCnt="0">
        <dgm:presLayoutVars>
          <dgm:dir/>
          <dgm:resizeHandles val="exact"/>
        </dgm:presLayoutVars>
      </dgm:prSet>
      <dgm:spPr/>
    </dgm:pt>
    <dgm:pt modelId="{CE8E3900-6E5B-44B9-9263-955E161ABFE6}" type="pres">
      <dgm:prSet presAssocID="{641CB70B-DD13-46F8-BA51-C64C99CB63EF}" presName="compNode" presStyleCnt="0"/>
      <dgm:spPr/>
    </dgm:pt>
    <dgm:pt modelId="{7406A041-57AB-42D1-8220-AA8AB1E692A7}" type="pres">
      <dgm:prSet presAssocID="{641CB70B-DD13-46F8-BA51-C64C99CB63EF}" presName="pictRect" presStyleLbl="node1" presStyleIdx="0" presStyleCnt="5" custScaleX="101102" custScaleY="97825" custLinFactNeighborX="478" custLinFactNeighborY="312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91" t="-13522" r="-4710" b="-16919"/>
          </a:stretch>
        </a:blipFill>
      </dgm:spPr>
    </dgm:pt>
    <dgm:pt modelId="{1F20731B-FA01-4661-B7AA-DCCA8E927E8A}" type="pres">
      <dgm:prSet presAssocID="{641CB70B-DD13-46F8-BA51-C64C99CB63EF}" presName="textRect" presStyleLbl="revTx" presStyleIdx="0" presStyleCnt="5" custScaleY="62358" custLinFactNeighborX="246" custLinFactNeighborY="-11919">
        <dgm:presLayoutVars>
          <dgm:bulletEnabled val="1"/>
        </dgm:presLayoutVars>
      </dgm:prSet>
      <dgm:spPr/>
    </dgm:pt>
    <dgm:pt modelId="{64388BAA-EC1C-44BC-A7EE-C29EA48543D7}" type="pres">
      <dgm:prSet presAssocID="{427CA69D-036B-4E42-985C-1446A57DC79D}" presName="sibTrans" presStyleLbl="sibTrans2D1" presStyleIdx="0" presStyleCnt="0"/>
      <dgm:spPr/>
    </dgm:pt>
    <dgm:pt modelId="{C55D54A5-703A-4FAA-839C-10C44FA2F434}" type="pres">
      <dgm:prSet presAssocID="{A476115E-7A97-4E06-A7DE-1537C7AD8E79}" presName="compNode" presStyleCnt="0"/>
      <dgm:spPr/>
    </dgm:pt>
    <dgm:pt modelId="{360E73BE-9539-460A-A71B-FE9AECF3E86A}" type="pres">
      <dgm:prSet presAssocID="{A476115E-7A97-4E06-A7DE-1537C7AD8E79}" presName="pictRect" presStyleLbl="node1" presStyleIdx="1" presStyleCnt="5" custScaleX="101421" custScaleY="98133" custLinFactNeighborX="5688" custLinFactNeighborY="3818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13" t="-11381" r="-5413" b="-15572"/>
          </a:stretch>
        </a:blipFill>
      </dgm:spPr>
    </dgm:pt>
    <dgm:pt modelId="{FD0FF97F-BDA5-42D1-A051-F1A26CC1EA74}" type="pres">
      <dgm:prSet presAssocID="{A476115E-7A97-4E06-A7DE-1537C7AD8E79}" presName="textRect" presStyleLbl="revTx" presStyleIdx="1" presStyleCnt="5" custScaleY="48760" custLinFactNeighborX="2569" custLinFactNeighborY="-13906">
        <dgm:presLayoutVars>
          <dgm:bulletEnabled val="1"/>
        </dgm:presLayoutVars>
      </dgm:prSet>
      <dgm:spPr/>
    </dgm:pt>
    <dgm:pt modelId="{28610E56-42FB-4762-9C63-E76FFFAE324A}" type="pres">
      <dgm:prSet presAssocID="{9D021160-2022-4F7A-94E5-87857E74F319}" presName="sibTrans" presStyleLbl="sibTrans2D1" presStyleIdx="0" presStyleCnt="0"/>
      <dgm:spPr/>
    </dgm:pt>
    <dgm:pt modelId="{CC918C66-E07C-4EC1-A371-332484CE1467}" type="pres">
      <dgm:prSet presAssocID="{1D64F3A4-1FC4-4CA5-80F0-356E4E65A784}" presName="compNode" presStyleCnt="0"/>
      <dgm:spPr/>
    </dgm:pt>
    <dgm:pt modelId="{2ED87C11-F736-463E-8389-CD863E05DA8D}" type="pres">
      <dgm:prSet presAssocID="{1D64F3A4-1FC4-4CA5-80F0-356E4E65A784}" presName="pictRect" presStyleLbl="node1" presStyleIdx="2" presStyleCnt="5" custScaleX="101421" custScaleY="98133" custLinFactNeighborY="2777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20" t="-9394" r="-9008" b="-15109"/>
          </a:stretch>
        </a:blipFill>
      </dgm:spPr>
    </dgm:pt>
    <dgm:pt modelId="{ED3F900A-AF24-4EBD-84B6-20F44C9CAC4C}" type="pres">
      <dgm:prSet presAssocID="{1D64F3A4-1FC4-4CA5-80F0-356E4E65A784}" presName="textRect" presStyleLbl="revTx" presStyleIdx="2" presStyleCnt="5" custScaleX="116066" custScaleY="55423" custLinFactNeighborX="1000" custLinFactNeighborY="-14567">
        <dgm:presLayoutVars>
          <dgm:bulletEnabled val="1"/>
        </dgm:presLayoutVars>
      </dgm:prSet>
      <dgm:spPr/>
    </dgm:pt>
    <dgm:pt modelId="{F1726C01-ECA5-486C-92E1-7A6E563894FC}" type="pres">
      <dgm:prSet presAssocID="{E5EB30C4-B064-4FE9-85E2-694DA525D43F}" presName="sibTrans" presStyleLbl="sibTrans2D1" presStyleIdx="0" presStyleCnt="0"/>
      <dgm:spPr/>
    </dgm:pt>
    <dgm:pt modelId="{53D72682-9403-4391-AFF9-228695C5E4EC}" type="pres">
      <dgm:prSet presAssocID="{78B8E7E0-07FD-4A6F-B32D-B1882242B64E}" presName="compNode" presStyleCnt="0"/>
      <dgm:spPr/>
    </dgm:pt>
    <dgm:pt modelId="{7FEE3FD7-0C05-4227-9104-1275FA0861F4}" type="pres">
      <dgm:prSet presAssocID="{78B8E7E0-07FD-4A6F-B32D-B1882242B64E}" presName="pictRect" presStyleLbl="node1" presStyleIdx="3" presStyleCnt="5" custScaleX="100786" custScaleY="97519" custLinFactNeighborX="-27030" custLinFactNeighborY="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37" t="-12990" r="-5765" b="-18571"/>
          </a:stretch>
        </a:blipFill>
      </dgm:spPr>
    </dgm:pt>
    <dgm:pt modelId="{68376A8B-81DE-47AB-8170-7371456E5A96}" type="pres">
      <dgm:prSet presAssocID="{78B8E7E0-07FD-4A6F-B32D-B1882242B64E}" presName="textRect" presStyleLbl="revTx" presStyleIdx="3" presStyleCnt="5" custScaleX="180226" custScaleY="71360" custLinFactNeighborX="-25622" custLinFactNeighborY="-10321">
        <dgm:presLayoutVars>
          <dgm:bulletEnabled val="1"/>
        </dgm:presLayoutVars>
      </dgm:prSet>
      <dgm:spPr/>
    </dgm:pt>
    <dgm:pt modelId="{C2A53B37-A0E2-448A-9EEA-F758D3F8A1D7}" type="pres">
      <dgm:prSet presAssocID="{61F0FB2E-53D2-4000-8B0D-36CE893855DB}" presName="sibTrans" presStyleLbl="sibTrans2D1" presStyleIdx="0" presStyleCnt="0"/>
      <dgm:spPr/>
    </dgm:pt>
    <dgm:pt modelId="{99614ED4-E09F-4D75-9FB4-4E7DA3E81D49}" type="pres">
      <dgm:prSet presAssocID="{18A53CC9-AE61-48DA-8A6E-743FEE3B21F5}" presName="compNode" presStyleCnt="0"/>
      <dgm:spPr/>
    </dgm:pt>
    <dgm:pt modelId="{2152225C-5866-4B41-933C-9F5D9D38021A}" type="pres">
      <dgm:prSet presAssocID="{18A53CC9-AE61-48DA-8A6E-743FEE3B21F5}" presName="pictRect" presStyleLbl="node1" presStyleIdx="4" presStyleCnt="5" custScaleX="101102" custScaleY="97825" custLinFactNeighborX="5501" custLinFactNeighborY="-69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66" t="-13936" r="-5872" b="-17215"/>
          </a:stretch>
        </a:blipFill>
      </dgm:spPr>
    </dgm:pt>
    <dgm:pt modelId="{0DA5B897-2EB0-4190-990C-346514D1BFEB}" type="pres">
      <dgm:prSet presAssocID="{18A53CC9-AE61-48DA-8A6E-743FEE3B21F5}" presName="textRect" presStyleLbl="revTx" presStyleIdx="4" presStyleCnt="5" custScaleX="139581" custScaleY="58914" custLinFactNeighborX="5392" custLinFactNeighborY="-19079">
        <dgm:presLayoutVars>
          <dgm:bulletEnabled val="1"/>
        </dgm:presLayoutVars>
      </dgm:prSet>
      <dgm:spPr/>
    </dgm:pt>
  </dgm:ptLst>
  <dgm:cxnLst>
    <dgm:cxn modelId="{E1C9DA04-CE74-4C26-9695-471CB1F9844B}" type="presOf" srcId="{78B8E7E0-07FD-4A6F-B32D-B1882242B64E}" destId="{68376A8B-81DE-47AB-8170-7371456E5A96}" srcOrd="0" destOrd="0" presId="urn:microsoft.com/office/officeart/2005/8/layout/pList1"/>
    <dgm:cxn modelId="{1F7A2622-D673-4DE2-ADB1-5988075EF06E}" srcId="{04D52768-7EFB-4E7E-A2C7-895E057B8AEE}" destId="{18A53CC9-AE61-48DA-8A6E-743FEE3B21F5}" srcOrd="4" destOrd="0" parTransId="{30C54E5D-5AE6-4C1D-BE85-0989F5B19D81}" sibTransId="{1CDE9E22-D913-4B53-B708-3AE8BA83173B}"/>
    <dgm:cxn modelId="{7172BF27-BE45-4AEB-AAF6-A26F7D33BE13}" type="presOf" srcId="{61F0FB2E-53D2-4000-8B0D-36CE893855DB}" destId="{C2A53B37-A0E2-448A-9EEA-F758D3F8A1D7}" srcOrd="0" destOrd="0" presId="urn:microsoft.com/office/officeart/2005/8/layout/pList1"/>
    <dgm:cxn modelId="{26ACF527-A7CA-4E66-AF6F-6E03A1645EC7}" srcId="{04D52768-7EFB-4E7E-A2C7-895E057B8AEE}" destId="{78B8E7E0-07FD-4A6F-B32D-B1882242B64E}" srcOrd="3" destOrd="0" parTransId="{04479018-799A-4D4F-8C12-39FC8950A991}" sibTransId="{61F0FB2E-53D2-4000-8B0D-36CE893855DB}"/>
    <dgm:cxn modelId="{A9C2EA3A-DEBE-45C1-99BB-5E0D3D73A6B6}" srcId="{04D52768-7EFB-4E7E-A2C7-895E057B8AEE}" destId="{641CB70B-DD13-46F8-BA51-C64C99CB63EF}" srcOrd="0" destOrd="0" parTransId="{48F19C60-F7D6-4365-A775-50AD8968FAB9}" sibTransId="{427CA69D-036B-4E42-985C-1446A57DC79D}"/>
    <dgm:cxn modelId="{1A7CC462-F8A9-425B-B51A-2F24DA222BB6}" type="presOf" srcId="{18A53CC9-AE61-48DA-8A6E-743FEE3B21F5}" destId="{0DA5B897-2EB0-4190-990C-346514D1BFEB}" srcOrd="0" destOrd="0" presId="urn:microsoft.com/office/officeart/2005/8/layout/pList1"/>
    <dgm:cxn modelId="{81E5706F-C809-4AA7-B116-C44160E933D8}" type="presOf" srcId="{E5EB30C4-B064-4FE9-85E2-694DA525D43F}" destId="{F1726C01-ECA5-486C-92E1-7A6E563894FC}" srcOrd="0" destOrd="0" presId="urn:microsoft.com/office/officeart/2005/8/layout/pList1"/>
    <dgm:cxn modelId="{392A7356-C7CD-4E57-93E8-FDEBD0E4978B}" type="presOf" srcId="{1D64F3A4-1FC4-4CA5-80F0-356E4E65A784}" destId="{ED3F900A-AF24-4EBD-84B6-20F44C9CAC4C}" srcOrd="0" destOrd="0" presId="urn:microsoft.com/office/officeart/2005/8/layout/pList1"/>
    <dgm:cxn modelId="{9418D77A-9BB0-4A64-AED9-B337592EA6F1}" type="presOf" srcId="{427CA69D-036B-4E42-985C-1446A57DC79D}" destId="{64388BAA-EC1C-44BC-A7EE-C29EA48543D7}" srcOrd="0" destOrd="0" presId="urn:microsoft.com/office/officeart/2005/8/layout/pList1"/>
    <dgm:cxn modelId="{3ED078A2-F6B5-4CFC-9206-2D9BE4EBE648}" type="presOf" srcId="{9D021160-2022-4F7A-94E5-87857E74F319}" destId="{28610E56-42FB-4762-9C63-E76FFFAE324A}" srcOrd="0" destOrd="0" presId="urn:microsoft.com/office/officeart/2005/8/layout/pList1"/>
    <dgm:cxn modelId="{80B8C7C1-F0F2-48CD-83F9-BE4A9E18ACE7}" srcId="{04D52768-7EFB-4E7E-A2C7-895E057B8AEE}" destId="{1D64F3A4-1FC4-4CA5-80F0-356E4E65A784}" srcOrd="2" destOrd="0" parTransId="{6580E008-1D1F-405D-801E-B0861AA90BD9}" sibTransId="{E5EB30C4-B064-4FE9-85E2-694DA525D43F}"/>
    <dgm:cxn modelId="{580709D1-43C9-4356-B46F-334EF492EC2D}" type="presOf" srcId="{641CB70B-DD13-46F8-BA51-C64C99CB63EF}" destId="{1F20731B-FA01-4661-B7AA-DCCA8E927E8A}" srcOrd="0" destOrd="0" presId="urn:microsoft.com/office/officeart/2005/8/layout/pList1"/>
    <dgm:cxn modelId="{92F61DD9-14C9-420A-81A9-33C75ED3D2F5}" srcId="{04D52768-7EFB-4E7E-A2C7-895E057B8AEE}" destId="{A476115E-7A97-4E06-A7DE-1537C7AD8E79}" srcOrd="1" destOrd="0" parTransId="{859838ED-26CB-4744-B4DC-119A0DF0C1EF}" sibTransId="{9D021160-2022-4F7A-94E5-87857E74F319}"/>
    <dgm:cxn modelId="{73FCC3DA-39AD-410D-9AA6-31F8AE0B53C5}" type="presOf" srcId="{04D52768-7EFB-4E7E-A2C7-895E057B8AEE}" destId="{3AB97D4B-99BE-4C17-8561-A8661E718481}" srcOrd="0" destOrd="0" presId="urn:microsoft.com/office/officeart/2005/8/layout/pList1"/>
    <dgm:cxn modelId="{9A5BC4EE-2A6F-4E55-BCAE-EA1F2B1BE262}" type="presOf" srcId="{A476115E-7A97-4E06-A7DE-1537C7AD8E79}" destId="{FD0FF97F-BDA5-42D1-A051-F1A26CC1EA74}" srcOrd="0" destOrd="0" presId="urn:microsoft.com/office/officeart/2005/8/layout/pList1"/>
    <dgm:cxn modelId="{70468D34-2397-4A5C-A014-3837057F951B}" type="presParOf" srcId="{3AB97D4B-99BE-4C17-8561-A8661E718481}" destId="{CE8E3900-6E5B-44B9-9263-955E161ABFE6}" srcOrd="0" destOrd="0" presId="urn:microsoft.com/office/officeart/2005/8/layout/pList1"/>
    <dgm:cxn modelId="{616CAD1C-C496-4423-BAFD-5D9024E41CBC}" type="presParOf" srcId="{CE8E3900-6E5B-44B9-9263-955E161ABFE6}" destId="{7406A041-57AB-42D1-8220-AA8AB1E692A7}" srcOrd="0" destOrd="0" presId="urn:microsoft.com/office/officeart/2005/8/layout/pList1"/>
    <dgm:cxn modelId="{E1518B4B-4F78-425F-9EF5-5735A58207A1}" type="presParOf" srcId="{CE8E3900-6E5B-44B9-9263-955E161ABFE6}" destId="{1F20731B-FA01-4661-B7AA-DCCA8E927E8A}" srcOrd="1" destOrd="0" presId="urn:microsoft.com/office/officeart/2005/8/layout/pList1"/>
    <dgm:cxn modelId="{81AF19B6-18B8-4C5C-9EC2-D451B090F62D}" type="presParOf" srcId="{3AB97D4B-99BE-4C17-8561-A8661E718481}" destId="{64388BAA-EC1C-44BC-A7EE-C29EA48543D7}" srcOrd="1" destOrd="0" presId="urn:microsoft.com/office/officeart/2005/8/layout/pList1"/>
    <dgm:cxn modelId="{FA37D756-9452-4F18-91AF-0DA3944A44C9}" type="presParOf" srcId="{3AB97D4B-99BE-4C17-8561-A8661E718481}" destId="{C55D54A5-703A-4FAA-839C-10C44FA2F434}" srcOrd="2" destOrd="0" presId="urn:microsoft.com/office/officeart/2005/8/layout/pList1"/>
    <dgm:cxn modelId="{3BC2D18D-ED19-4CA3-88AA-B9EC5EE553F3}" type="presParOf" srcId="{C55D54A5-703A-4FAA-839C-10C44FA2F434}" destId="{360E73BE-9539-460A-A71B-FE9AECF3E86A}" srcOrd="0" destOrd="0" presId="urn:microsoft.com/office/officeart/2005/8/layout/pList1"/>
    <dgm:cxn modelId="{DD4A85FD-EBED-4BD4-8A29-B5797538686E}" type="presParOf" srcId="{C55D54A5-703A-4FAA-839C-10C44FA2F434}" destId="{FD0FF97F-BDA5-42D1-A051-F1A26CC1EA74}" srcOrd="1" destOrd="0" presId="urn:microsoft.com/office/officeart/2005/8/layout/pList1"/>
    <dgm:cxn modelId="{29024C8B-B3C1-41B7-9D9C-B6FC17BA968F}" type="presParOf" srcId="{3AB97D4B-99BE-4C17-8561-A8661E718481}" destId="{28610E56-42FB-4762-9C63-E76FFFAE324A}" srcOrd="3" destOrd="0" presId="urn:microsoft.com/office/officeart/2005/8/layout/pList1"/>
    <dgm:cxn modelId="{49F98297-3EB2-4A7A-A6DB-48D7B3DCDD5B}" type="presParOf" srcId="{3AB97D4B-99BE-4C17-8561-A8661E718481}" destId="{CC918C66-E07C-4EC1-A371-332484CE1467}" srcOrd="4" destOrd="0" presId="urn:microsoft.com/office/officeart/2005/8/layout/pList1"/>
    <dgm:cxn modelId="{5DE56A74-C386-4E8F-A895-621BB96C6591}" type="presParOf" srcId="{CC918C66-E07C-4EC1-A371-332484CE1467}" destId="{2ED87C11-F736-463E-8389-CD863E05DA8D}" srcOrd="0" destOrd="0" presId="urn:microsoft.com/office/officeart/2005/8/layout/pList1"/>
    <dgm:cxn modelId="{09C0FC52-337B-415C-89BF-3B2101A3A6AD}" type="presParOf" srcId="{CC918C66-E07C-4EC1-A371-332484CE1467}" destId="{ED3F900A-AF24-4EBD-84B6-20F44C9CAC4C}" srcOrd="1" destOrd="0" presId="urn:microsoft.com/office/officeart/2005/8/layout/pList1"/>
    <dgm:cxn modelId="{35EE2A2E-6BD1-4D2E-9B4C-8C59621A8270}" type="presParOf" srcId="{3AB97D4B-99BE-4C17-8561-A8661E718481}" destId="{F1726C01-ECA5-486C-92E1-7A6E563894FC}" srcOrd="5" destOrd="0" presId="urn:microsoft.com/office/officeart/2005/8/layout/pList1"/>
    <dgm:cxn modelId="{554C6E85-9FEC-44D8-AA6E-0022AD162EB0}" type="presParOf" srcId="{3AB97D4B-99BE-4C17-8561-A8661E718481}" destId="{53D72682-9403-4391-AFF9-228695C5E4EC}" srcOrd="6" destOrd="0" presId="urn:microsoft.com/office/officeart/2005/8/layout/pList1"/>
    <dgm:cxn modelId="{BA53E685-C452-484C-AD8D-17F84358FD32}" type="presParOf" srcId="{53D72682-9403-4391-AFF9-228695C5E4EC}" destId="{7FEE3FD7-0C05-4227-9104-1275FA0861F4}" srcOrd="0" destOrd="0" presId="urn:microsoft.com/office/officeart/2005/8/layout/pList1"/>
    <dgm:cxn modelId="{50AB18BA-1271-47A7-B83C-10B023402B47}" type="presParOf" srcId="{53D72682-9403-4391-AFF9-228695C5E4EC}" destId="{68376A8B-81DE-47AB-8170-7371456E5A96}" srcOrd="1" destOrd="0" presId="urn:microsoft.com/office/officeart/2005/8/layout/pList1"/>
    <dgm:cxn modelId="{BC46F042-6249-4789-8F88-BBBD7B13DC39}" type="presParOf" srcId="{3AB97D4B-99BE-4C17-8561-A8661E718481}" destId="{C2A53B37-A0E2-448A-9EEA-F758D3F8A1D7}" srcOrd="7" destOrd="0" presId="urn:microsoft.com/office/officeart/2005/8/layout/pList1"/>
    <dgm:cxn modelId="{1AFB1274-C4B0-4B66-844F-57F5F3B2C5D5}" type="presParOf" srcId="{3AB97D4B-99BE-4C17-8561-A8661E718481}" destId="{99614ED4-E09F-4D75-9FB4-4E7DA3E81D49}" srcOrd="8" destOrd="0" presId="urn:microsoft.com/office/officeart/2005/8/layout/pList1"/>
    <dgm:cxn modelId="{D5BF2C52-AFB0-4580-8A0F-8D990685497F}" type="presParOf" srcId="{99614ED4-E09F-4D75-9FB4-4E7DA3E81D49}" destId="{2152225C-5866-4B41-933C-9F5D9D38021A}" srcOrd="0" destOrd="0" presId="urn:microsoft.com/office/officeart/2005/8/layout/pList1"/>
    <dgm:cxn modelId="{85C61B99-05DE-4D75-AD25-A5BFC434B7E3}" type="presParOf" srcId="{99614ED4-E09F-4D75-9FB4-4E7DA3E81D49}" destId="{0DA5B897-2EB0-4190-990C-346514D1BF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6A041-57AB-42D1-8220-AA8AB1E692A7}">
      <dsp:nvSpPr>
        <dsp:cNvPr id="0" name=""/>
        <dsp:cNvSpPr/>
      </dsp:nvSpPr>
      <dsp:spPr>
        <a:xfrm>
          <a:off x="1137819" y="59697"/>
          <a:ext cx="2798684" cy="1865792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91" t="-13522" r="-4710" b="-16919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20731B-FA01-4661-B7AA-DCCA8E927E8A}">
      <dsp:nvSpPr>
        <dsp:cNvPr id="0" name=""/>
        <dsp:cNvSpPr/>
      </dsp:nvSpPr>
      <dsp:spPr>
        <a:xfrm>
          <a:off x="1146649" y="1957531"/>
          <a:ext cx="2768178" cy="640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000" b="1" kern="1200" dirty="0"/>
            <a:t>3×0= 0</a:t>
          </a:r>
        </a:p>
      </dsp:txBody>
      <dsp:txXfrm>
        <a:off x="1146649" y="1957531"/>
        <a:ext cx="2768178" cy="640413"/>
      </dsp:txXfrm>
    </dsp:sp>
    <dsp:sp modelId="{360E73BE-9539-460A-A71B-FE9AECF3E86A}">
      <dsp:nvSpPr>
        <dsp:cNvPr id="0" name=""/>
        <dsp:cNvSpPr/>
      </dsp:nvSpPr>
      <dsp:spPr>
        <a:xfrm>
          <a:off x="4357659" y="106378"/>
          <a:ext cx="2807514" cy="1871666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13" t="-11381" r="-5413" b="-15572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0FF97F-BDA5-42D1-A051-F1A26CC1EA74}">
      <dsp:nvSpPr>
        <dsp:cNvPr id="0" name=""/>
        <dsp:cNvSpPr/>
      </dsp:nvSpPr>
      <dsp:spPr>
        <a:xfrm>
          <a:off x="4290988" y="2043331"/>
          <a:ext cx="2768178" cy="50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000" b="1" kern="1200" dirty="0"/>
            <a:t>1×7 = 7</a:t>
          </a:r>
        </a:p>
      </dsp:txBody>
      <dsp:txXfrm>
        <a:off x="4290988" y="2043331"/>
        <a:ext cx="2768178" cy="500762"/>
      </dsp:txXfrm>
    </dsp:sp>
    <dsp:sp modelId="{2ED87C11-F736-463E-8389-CD863E05DA8D}">
      <dsp:nvSpPr>
        <dsp:cNvPr id="0" name=""/>
        <dsp:cNvSpPr/>
      </dsp:nvSpPr>
      <dsp:spPr>
        <a:xfrm>
          <a:off x="7487354" y="69416"/>
          <a:ext cx="2807514" cy="1871666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20" t="-9394" r="-9008" b="-15109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3F900A-AF24-4EBD-84B6-20F44C9CAC4C}">
      <dsp:nvSpPr>
        <dsp:cNvPr id="0" name=""/>
        <dsp:cNvSpPr/>
      </dsp:nvSpPr>
      <dsp:spPr>
        <a:xfrm>
          <a:off x="7312336" y="1985221"/>
          <a:ext cx="3212914" cy="56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000" b="1" kern="1200" dirty="0"/>
            <a:t>6×5 = 5×6</a:t>
          </a:r>
        </a:p>
      </dsp:txBody>
      <dsp:txXfrm>
        <a:off x="7312336" y="1985221"/>
        <a:ext cx="3212914" cy="569191"/>
      </dsp:txXfrm>
    </dsp:sp>
    <dsp:sp modelId="{7FEE3FD7-0C05-4227-9104-1275FA0861F4}">
      <dsp:nvSpPr>
        <dsp:cNvPr id="0" name=""/>
        <dsp:cNvSpPr/>
      </dsp:nvSpPr>
      <dsp:spPr>
        <a:xfrm>
          <a:off x="1597478" y="2997170"/>
          <a:ext cx="2789936" cy="1859955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37" t="-12990" r="-5765" b="-18571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376A8B-81DE-47AB-8170-7371456E5A96}">
      <dsp:nvSpPr>
        <dsp:cNvPr id="0" name=""/>
        <dsp:cNvSpPr/>
      </dsp:nvSpPr>
      <dsp:spPr>
        <a:xfrm>
          <a:off x="536933" y="4921855"/>
          <a:ext cx="4988978" cy="73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3200" b="1" kern="1200" dirty="0"/>
            <a:t>3×(7+10)=(3×7)+(3×10)</a:t>
          </a:r>
        </a:p>
      </dsp:txBody>
      <dsp:txXfrm>
        <a:off x="536933" y="4921855"/>
        <a:ext cx="4988978" cy="732863"/>
      </dsp:txXfrm>
    </dsp:sp>
    <dsp:sp modelId="{2152225C-5866-4B41-933C-9F5D9D38021A}">
      <dsp:nvSpPr>
        <dsp:cNvPr id="0" name=""/>
        <dsp:cNvSpPr/>
      </dsp:nvSpPr>
      <dsp:spPr>
        <a:xfrm>
          <a:off x="7196970" y="3014429"/>
          <a:ext cx="2798684" cy="1865792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66" t="-13936" r="-5872" b="-17215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A5B897-2EB0-4190-990C-346514D1BFEB}">
      <dsp:nvSpPr>
        <dsp:cNvPr id="0" name=""/>
        <dsp:cNvSpPr/>
      </dsp:nvSpPr>
      <dsp:spPr>
        <a:xfrm>
          <a:off x="6661368" y="4929234"/>
          <a:ext cx="3863851" cy="605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3200" b="1" kern="1200" dirty="0"/>
            <a:t>5×(2×7)=(5×2)×7</a:t>
          </a:r>
        </a:p>
      </dsp:txBody>
      <dsp:txXfrm>
        <a:off x="6661368" y="4929234"/>
        <a:ext cx="3863851" cy="605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5B50D9-2BFA-481D-881E-F7D9EA86F9B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3C6532-7D79-4207-ABC6-A0797A59423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123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74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9775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7770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19-E47D-4B7D-87A9-19037425B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D5A8-36F8-436F-AF31-801738A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A5E8-77C4-4E7C-9831-798BA721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C7E3-183A-4629-ACEC-5EF0B894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D9FD-8C7D-4238-A52A-50D20F2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21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32C-5E70-4FD8-806B-202EDEE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2FC-AE53-4CF6-B7B1-5474BBC22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EF72-E20C-4D04-A80D-512EA5A9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1B63-5F80-45A6-9CCA-8A72271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49F-D5BD-45B0-918E-A060EF5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7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B77-A1AA-49B3-9FC0-37895479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9E23-00DD-4186-85FA-DBBDED75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5022-AE72-4405-819C-9FB13869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DD4D-B18C-4731-BBC6-346EF25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938A-C7F1-4578-A338-F1BDD60B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1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93-8530-4C43-9A42-0D4D48B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A128-231D-44A4-B5A4-233FA25A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C08E-7CC7-46AE-B87F-BD619E0B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E1E5-B5A0-4692-B376-3C1CC23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914E-EB4D-447F-98C2-67EDA535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D399-2775-47B4-8F19-3E3DCA1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6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706-9A6D-410B-93B6-093F390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5AF27-C9C5-4750-8878-E8FE6C6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551-01EB-4B11-8909-D1D61283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43A9-C0B5-4995-95C7-6788F9C49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2E254-ACA0-4289-AC72-002AC563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3F9C7-CE9D-4BCC-94B7-FB3038F4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B010-C622-4464-939F-3CDDE0AD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53305-86AE-4799-865C-F0E0016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911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2F03-7F30-4FA1-A5D7-44E3990D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2A3D0-0DC0-40FF-B863-A86888F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8D3B-9BC8-4A34-8E0B-3044D3EE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750F-FB12-4887-BF9E-CD5A982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26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D5F1E-1B8C-43A0-8A72-3DF1E5B3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8706D-CDED-4815-9D14-E9FBB8A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4C06-A5E7-434B-9BCB-4357E2C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982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EAA-6990-4030-A95F-6AFD326A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4B02-203F-410D-A41F-F8B0EA2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D691E-30FB-4A44-95B5-41CC1469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1A90-17D4-4E88-AFA9-F1DC720C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7825-1FD9-4E25-973C-F67A5662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09AE-1B49-440B-AD40-D49C349C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2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5435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4E6B-6E9E-496A-8D52-16D5FA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E749C-09EA-47EE-B0B7-4B0CD5E82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4F2F-CE3F-4028-B258-9419707A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8DD7-D3A8-4B01-A941-C21936D9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0DD8-788A-438E-90D0-3577905E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8CCC-4E57-4A0F-ADE5-498628F8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318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0D14-537E-4D4A-95F6-CBF5F9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A5E51-A4AF-4C06-A5AF-5AE7012F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7619-858C-424F-BB71-38EB874E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3C06-BF2F-4B83-9301-30E47F2E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B4F-B719-41BA-8EC7-243FCB98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616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4D39-1B73-4A2E-BD04-D79E72A3C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CC189-2CFC-47B0-A057-FB0312BB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9F1-751F-4858-9455-0A1ADF0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52878-6685-4804-8205-C330E31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4D68-B0A8-46EA-8F92-8774197F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64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38665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2562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688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64161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71481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55390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2849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375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65067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78996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8502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8752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2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7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6821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24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66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5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16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789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461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84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772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8499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C0E78AD-EB9B-43B2-9A2E-1999A0C7C49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D32B33F-B262-4941-B977-ADA98083A111}" type="slidenum">
              <a:rPr lang="ar-KW" smtClean="0"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60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5D58-4DC9-4D88-96A8-E759A22E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1A4B2-6F23-4C9B-BAA0-C8CA2F71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7F03-0505-4C50-B3D4-394DCF63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8B94-76DA-456E-A403-08EE76D0654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8FFF-8A09-4643-9978-D17ACFA7A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8828-86B8-4296-B0CA-82E9DDEA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77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33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3" Type="http://schemas.openxmlformats.org/officeDocument/2006/relationships/image" Target="../media/image21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2.xml"/><Relationship Id="rId5" Type="http://schemas.openxmlformats.org/officeDocument/2006/relationships/image" Target="../media/image23.pn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4" Type="http://schemas.openxmlformats.org/officeDocument/2006/relationships/image" Target="../media/image22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704521" y="1688519"/>
            <a:ext cx="6541630" cy="2819400"/>
          </a:xfrm>
        </p:spPr>
        <p:txBody>
          <a:bodyPr>
            <a:normAutofit/>
          </a:bodyPr>
          <a:lstStyle/>
          <a:p>
            <a:r>
              <a:rPr lang="ar-KW" dirty="0">
                <a:solidFill>
                  <a:srgbClr val="FF0000"/>
                </a:solidFill>
              </a:rPr>
              <a:t>(3-1): حساب ذهني: خصائص عملية الضرب</a:t>
            </a:r>
            <a:br>
              <a:rPr lang="ar-KW" dirty="0">
                <a:solidFill>
                  <a:srgbClr val="FF0000"/>
                </a:solidFill>
              </a:rPr>
            </a:br>
            <a:br>
              <a:rPr lang="ar-KW" dirty="0">
                <a:solidFill>
                  <a:srgbClr val="FF0000"/>
                </a:solidFill>
              </a:rPr>
            </a:br>
            <a:r>
              <a:rPr lang="ar-KW" dirty="0">
                <a:solidFill>
                  <a:srgbClr val="FF0000"/>
                </a:solidFill>
              </a:rPr>
              <a:t>إ</a:t>
            </a:r>
            <a:r>
              <a:rPr lang="ar-SA" dirty="0">
                <a:solidFill>
                  <a:srgbClr val="FF0000"/>
                </a:solidFill>
              </a:rPr>
              <a:t>عداد </a:t>
            </a:r>
            <a:r>
              <a:rPr lang="ar-KW" dirty="0">
                <a:solidFill>
                  <a:srgbClr val="FF0000"/>
                </a:solidFill>
              </a:rPr>
              <a:t>المعلمة: أ. </a:t>
            </a:r>
            <a:r>
              <a:rPr lang="ar-KW">
                <a:solidFill>
                  <a:srgbClr val="FF0000"/>
                </a:solidFill>
              </a:rPr>
              <a:t>نوره راشد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5F603EA-2F6F-ED90-895A-935B42921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61" y="251383"/>
            <a:ext cx="1785231" cy="12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extLst>
    <p:ext uri="{3A86A75C-4F4B-4683-9AE1-C65F6400EC91}">
      <p14:laserTraceLst xmlns:p14="http://schemas.microsoft.com/office/powerpoint/2010/main">
        <p14:tracePtLst>
          <p14:tracePt t="840" x="4224338" y="6510338"/>
          <p14:tracePt t="1739" x="3860800" y="6818313"/>
          <p14:tracePt t="1744" x="3860800" y="6783388"/>
          <p14:tracePt t="1753" x="3860800" y="6761163"/>
          <p14:tracePt t="1761" x="3873500" y="6737350"/>
          <p14:tracePt t="1766" x="3873500" y="6719888"/>
          <p14:tracePt t="1774" x="3878263" y="6704013"/>
          <p14:tracePt t="1780" x="3878263" y="6691313"/>
          <p14:tracePt t="1787" x="3878263" y="6686550"/>
          <p14:tracePt t="1795" x="3878263" y="6680200"/>
          <p14:tracePt t="1802" x="3878263" y="6669088"/>
          <p14:tracePt t="1808" x="3878263" y="6662738"/>
          <p14:tracePt t="1815" x="3878263" y="6657975"/>
          <p14:tracePt t="1822" x="3878263" y="6651625"/>
          <p14:tracePt t="1844" x="3878263" y="6645275"/>
          <p14:tracePt t="1858" x="3878263" y="6640513"/>
          <p14:tracePt t="1878" x="3878263" y="6634163"/>
          <p14:tracePt t="1886" x="3884613" y="6634163"/>
          <p14:tracePt t="1902" x="3884613" y="6623050"/>
          <p14:tracePt t="1920" x="3884613" y="6616700"/>
          <p14:tracePt t="1954" x="3884613" y="66119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5B1E51E-1F3A-77A3-C928-CF3BBC2D6C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494546"/>
              </p:ext>
            </p:extLst>
          </p:nvPr>
        </p:nvGraphicFramePr>
        <p:xfrm>
          <a:off x="424069" y="355050"/>
          <a:ext cx="11622157" cy="5760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41440B-3712-EAB9-AAD2-8FED22A8F37D}"/>
              </a:ext>
            </a:extLst>
          </p:cNvPr>
          <p:cNvSpPr txBox="1"/>
          <p:nvPr/>
        </p:nvSpPr>
        <p:spPr>
          <a:xfrm>
            <a:off x="8594035" y="577504"/>
            <a:ext cx="1577009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الخاصية الإبدالية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8C957-2922-039E-D99D-1AC45D06963E}"/>
              </a:ext>
            </a:extLst>
          </p:cNvPr>
          <p:cNvSpPr txBox="1"/>
          <p:nvPr/>
        </p:nvSpPr>
        <p:spPr>
          <a:xfrm>
            <a:off x="5440015" y="577504"/>
            <a:ext cx="1577009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العنصر المحايد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AF4DC-A769-439F-0B1C-74685DEE8D6D}"/>
              </a:ext>
            </a:extLst>
          </p:cNvPr>
          <p:cNvSpPr txBox="1"/>
          <p:nvPr/>
        </p:nvSpPr>
        <p:spPr>
          <a:xfrm>
            <a:off x="2143538" y="577504"/>
            <a:ext cx="1577009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الضرب في الصفر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4D767-4955-342D-1E13-0149DDE96433}"/>
              </a:ext>
            </a:extLst>
          </p:cNvPr>
          <p:cNvSpPr txBox="1"/>
          <p:nvPr/>
        </p:nvSpPr>
        <p:spPr>
          <a:xfrm>
            <a:off x="8269357" y="3494398"/>
            <a:ext cx="1577009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الخاصية التجميعية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CD66E-052B-0C73-EC19-2C96114CAF43}"/>
              </a:ext>
            </a:extLst>
          </p:cNvPr>
          <p:cNvSpPr txBox="1"/>
          <p:nvPr/>
        </p:nvSpPr>
        <p:spPr>
          <a:xfrm>
            <a:off x="2640495" y="3494398"/>
            <a:ext cx="1577009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الخاصية التوزيعية</a:t>
            </a:r>
          </a:p>
        </p:txBody>
      </p:sp>
    </p:spTree>
    <p:extLst>
      <p:ext uri="{BB962C8B-B14F-4D97-AF65-F5344CB8AC3E}">
        <p14:creationId xmlns:p14="http://schemas.microsoft.com/office/powerpoint/2010/main" val="2577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4"/>
    </mc:Choice>
    <mc:Fallback xmlns="">
      <p:transition spd="slow" advTm="14684"/>
    </mc:Fallback>
  </mc:AlternateContent>
  <p:extLst>
    <p:ext uri="{3A86A75C-4F4B-4683-9AE1-C65F6400EC91}">
      <p14:laserTraceLst xmlns:p14="http://schemas.microsoft.com/office/powerpoint/2010/main">
        <p14:tracePtLst>
          <p14:tracePt t="1113" x="5718175" y="3924300"/>
          <p14:tracePt t="1120" x="5746750" y="3998913"/>
          <p14:tracePt t="1126" x="5781675" y="4038600"/>
          <p14:tracePt t="1133" x="5797550" y="4102100"/>
          <p14:tracePt t="1141" x="5832475" y="4154488"/>
          <p14:tracePt t="1147" x="5849938" y="4183063"/>
          <p14:tracePt t="1155" x="5867400" y="4205288"/>
          <p14:tracePt t="1161" x="5883275" y="4244975"/>
          <p14:tracePt t="1169" x="5913438" y="4268788"/>
          <p14:tracePt t="1176" x="5942013" y="4308475"/>
          <p14:tracePt t="1182" x="5957888" y="4337050"/>
          <p14:tracePt t="1190" x="5986463" y="4359275"/>
          <p14:tracePt t="1196" x="6015038" y="4400550"/>
          <p14:tracePt t="1205" x="6032500" y="4418013"/>
          <p14:tracePt t="1211" x="6049963" y="4433888"/>
          <p14:tracePt t="1217" x="6061075" y="4462463"/>
          <p14:tracePt t="1225" x="6089650" y="4479925"/>
          <p14:tracePt t="1232" x="6107113" y="4486275"/>
          <p14:tracePt t="1239" x="6113463" y="4503738"/>
          <p14:tracePt t="1246" x="6118225" y="4503738"/>
          <p14:tracePt t="1254" x="6135688" y="4508500"/>
          <p14:tracePt t="1260" x="6142038" y="4514850"/>
          <p14:tracePt t="1267" x="6153150" y="4521200"/>
          <p14:tracePt t="1274" x="6159500" y="4521200"/>
          <p14:tracePt t="1282" x="6170613" y="4521200"/>
          <p14:tracePt t="1288" x="6181725" y="4532313"/>
          <p14:tracePt t="1295" x="6188075" y="4532313"/>
          <p14:tracePt t="1303" x="6192838" y="4532313"/>
          <p14:tracePt t="1310" x="6210300" y="4532313"/>
          <p14:tracePt t="1317" x="6216650" y="4532313"/>
          <p14:tracePt t="1324" x="6221413" y="4532313"/>
          <p14:tracePt t="1331" x="6227763" y="4532313"/>
          <p14:tracePt t="1337" x="6234113" y="4532313"/>
          <p14:tracePt t="1345" x="6245225" y="4532313"/>
          <p14:tracePt t="1353" x="6249988" y="4532313"/>
          <p14:tracePt t="1365" x="6256338" y="4525963"/>
          <p14:tracePt t="1372" x="6262688" y="4525963"/>
          <p14:tracePt t="1394" x="6267450" y="4525963"/>
          <p14:tracePt t="1407" x="6273800" y="4525963"/>
          <p14:tracePt t="1422" x="6278563" y="4521200"/>
          <p14:tracePt t="1499" x="6273800" y="4521200"/>
          <p14:tracePt t="1506" x="6267450" y="4521200"/>
          <p14:tracePt t="1513" x="6262688" y="4521200"/>
          <p14:tracePt t="1521" x="6256338" y="4521200"/>
          <p14:tracePt t="1527" x="6249988" y="4521200"/>
          <p14:tracePt t="1534" x="6238875" y="4521200"/>
          <p14:tracePt t="1541" x="6234113" y="4521200"/>
          <p14:tracePt t="1547" x="6227763" y="4521200"/>
          <p14:tracePt t="1554" x="6221413" y="4521200"/>
          <p14:tracePt t="1561" x="6216650" y="4514850"/>
          <p14:tracePt t="2062" x="6227763" y="4462463"/>
          <p14:tracePt t="2068" x="6262688" y="4394200"/>
          <p14:tracePt t="2076" x="6278563" y="4343400"/>
          <p14:tracePt t="2082" x="6302375" y="4291013"/>
          <p14:tracePt t="2090" x="6353175" y="4194175"/>
          <p14:tracePt t="2097" x="6381750" y="4141788"/>
          <p14:tracePt t="2104" x="6405563" y="4090988"/>
          <p14:tracePt t="2111" x="6434138" y="4033838"/>
          <p14:tracePt t="2119" x="6451600" y="4016375"/>
          <p14:tracePt t="2126" x="6462713" y="4005263"/>
          <p14:tracePt t="2131" x="6484938" y="3976688"/>
          <p14:tracePt t="2138" x="6513513" y="3959225"/>
          <p14:tracePt t="2145" x="6537325" y="3941763"/>
          <p14:tracePt t="2153" x="6565900" y="3924300"/>
          <p14:tracePt t="2160" x="6588125" y="3919538"/>
          <p14:tracePt t="2167" x="6623050" y="3902075"/>
          <p14:tracePt t="2174" x="6651625" y="3890963"/>
          <p14:tracePt t="2182" x="6697663" y="3878263"/>
          <p14:tracePt t="2189" x="6748463" y="3873500"/>
          <p14:tracePt t="2194" x="6794500" y="3873500"/>
          <p14:tracePt t="2204" x="6858000" y="3860800"/>
          <p14:tracePt t="2209" x="6892925" y="3860800"/>
          <p14:tracePt t="2216" x="6950075" y="3860800"/>
          <p14:tracePt t="2223" x="7011988" y="3860800"/>
          <p14:tracePt t="2230" x="7075488" y="3867150"/>
          <p14:tracePt t="2238" x="7127875" y="3867150"/>
          <p14:tracePt t="2243" x="7218363" y="3878263"/>
          <p14:tracePt t="2252" x="7299325" y="3890963"/>
          <p14:tracePt t="2258" x="7345363" y="3890963"/>
          <p14:tracePt t="2265" x="7391400" y="3890963"/>
          <p14:tracePt t="2272" x="7424738" y="3895725"/>
          <p14:tracePt t="2279" x="7453313" y="3895725"/>
          <p14:tracePt t="2287" x="7488238" y="3906838"/>
          <p14:tracePt t="2293" x="7499350" y="3906838"/>
          <p14:tracePt t="2300" x="7527925" y="3913188"/>
          <p14:tracePt t="2307" x="7534275" y="3913188"/>
          <p14:tracePt t="2314" x="7545388" y="3913188"/>
          <p14:tracePt t="2328" x="7562850" y="3913188"/>
          <p14:tracePt t="2336" x="7569200" y="3913188"/>
          <p14:tracePt t="2349" x="7573963" y="3913188"/>
          <p14:tracePt t="2364" x="7580313" y="3919538"/>
          <p14:tracePt t="2370" x="7585075" y="3919538"/>
          <p14:tracePt t="2391" x="7597775" y="3919538"/>
          <p14:tracePt t="2400" x="7597775" y="3924300"/>
          <p14:tracePt t="2412" x="7597775" y="3935413"/>
          <p14:tracePt t="2421" x="7591425" y="3941763"/>
          <p14:tracePt t="2426" x="7585075" y="3941763"/>
          <p14:tracePt t="2433" x="7580313" y="3948113"/>
          <p14:tracePt t="2440" x="7569200" y="3952875"/>
          <p14:tracePt t="2447" x="7551738" y="3963988"/>
          <p14:tracePt t="2454" x="7523163" y="3981450"/>
          <p14:tracePt t="2461" x="7499350" y="3987800"/>
          <p14:tracePt t="2469" x="7453313" y="4005263"/>
          <p14:tracePt t="2475" x="7413625" y="4016375"/>
          <p14:tracePt t="2482" x="7378700" y="4033838"/>
          <p14:tracePt t="2489" x="7327900" y="4056063"/>
          <p14:tracePt t="2496" x="7292975" y="4062413"/>
          <p14:tracePt t="2503" x="7253288" y="4084638"/>
          <p14:tracePt t="2510" x="7218363" y="4090988"/>
          <p14:tracePt t="2517" x="7185025" y="4102100"/>
          <p14:tracePt t="2524" x="7143750" y="4108450"/>
          <p14:tracePt t="2531" x="7121525" y="4119563"/>
          <p14:tracePt t="2540" x="7099300" y="4137025"/>
          <p14:tracePt t="2544" x="7058025" y="4141788"/>
          <p14:tracePt t="2553" x="7046913" y="4141788"/>
          <p14:tracePt t="2559" x="7011988" y="4154488"/>
          <p14:tracePt t="2566" x="6983413" y="4159250"/>
          <p14:tracePt t="2573" x="6961188" y="4170363"/>
          <p14:tracePt t="2579" x="6938963" y="4170363"/>
          <p14:tracePt t="2587" x="6908800" y="4170363"/>
          <p14:tracePt t="2594" x="6897688" y="4170363"/>
          <p14:tracePt t="2600" x="6880225" y="4170363"/>
          <p14:tracePt t="2607" x="6869113" y="4170363"/>
          <p14:tracePt t="2614" x="6851650" y="4170363"/>
          <p14:tracePt t="2621" x="6846888" y="4170363"/>
          <p14:tracePt t="2629" x="6840538" y="4170363"/>
          <p14:tracePt t="2636" x="6835775" y="4170363"/>
          <p14:tracePt t="2643" x="6829425" y="4170363"/>
          <p14:tracePt t="2650" x="6818313" y="4170363"/>
          <p14:tracePt t="2665" x="6811963" y="4170363"/>
          <p14:tracePt t="2671" x="6807200" y="4170363"/>
          <p14:tracePt t="2684" x="6800850" y="4170363"/>
          <p14:tracePt t="3846" x="6800850" y="4148138"/>
          <p14:tracePt t="3853" x="6811963" y="4119563"/>
          <p14:tracePt t="3859" x="6823075" y="4095750"/>
          <p14:tracePt t="3867" x="6823075" y="4079875"/>
          <p14:tracePt t="3874" x="6840538" y="4056063"/>
          <p14:tracePt t="3880" x="6846888" y="4051300"/>
          <p14:tracePt t="3887" x="6846888" y="4033838"/>
          <p14:tracePt t="3894" x="6858000" y="4016375"/>
          <p14:tracePt t="3903" x="6875463" y="4005263"/>
          <p14:tracePt t="3908" x="6880225" y="3992563"/>
          <p14:tracePt t="3914" x="6892925" y="3981450"/>
          <p14:tracePt t="3922" x="6908800" y="3963988"/>
          <p14:tracePt t="3929" x="6915150" y="3959225"/>
          <p14:tracePt t="3936" x="6926263" y="3941763"/>
          <p14:tracePt t="3943" x="6943725" y="3935413"/>
          <p14:tracePt t="3949" x="6950075" y="3919538"/>
          <p14:tracePt t="3957" x="6978650" y="3913188"/>
          <p14:tracePt t="3963" x="6989763" y="3902075"/>
          <p14:tracePt t="3972" x="7007225" y="3890963"/>
          <p14:tracePt t="3977" x="7035800" y="3878263"/>
          <p14:tracePt t="3987" x="7040563" y="3873500"/>
          <p14:tracePt t="3991" x="7064375" y="3867150"/>
          <p14:tracePt t="3998" x="7086600" y="3856038"/>
          <p14:tracePt t="4005" x="7121525" y="3849688"/>
          <p14:tracePt t="4013" x="7138988" y="3838575"/>
          <p14:tracePt t="4019" x="7161213" y="3838575"/>
          <p14:tracePt t="4027" x="7213600" y="3810000"/>
          <p14:tracePt t="4033" x="7264400" y="3798888"/>
          <p14:tracePt t="4040" x="7299325" y="3781425"/>
          <p14:tracePt t="4047" x="7334250" y="3775075"/>
          <p14:tracePt t="4054" x="7391400" y="3741738"/>
          <p14:tracePt t="4061" x="7442200" y="3717925"/>
          <p14:tracePt t="4072" x="7466013" y="3713163"/>
          <p14:tracePt t="4075" x="7481888" y="3695700"/>
          <p14:tracePt t="4083" x="7516813" y="3678238"/>
          <p14:tracePt t="4089" x="7545388" y="3649663"/>
          <p14:tracePt t="4097" x="7569200" y="3643313"/>
          <p14:tracePt t="4103" x="7597775" y="3627438"/>
          <p14:tracePt t="4111" x="7620000" y="3609975"/>
          <p14:tracePt t="4119" x="7637463" y="3597275"/>
          <p14:tracePt t="4125" x="7654925" y="3586163"/>
          <p14:tracePt t="4132" x="7677150" y="3575050"/>
          <p14:tracePt t="4139" x="7694613" y="3557588"/>
          <p14:tracePt t="4146" x="7712075" y="3552825"/>
          <p14:tracePt t="4154" x="7729538" y="3552825"/>
          <p14:tracePt t="4161" x="7734300" y="3535363"/>
          <p14:tracePt t="4167" x="7758113" y="3517900"/>
          <p14:tracePt t="4174" x="7773988" y="3511550"/>
          <p14:tracePt t="4181" x="7791450" y="3495675"/>
          <p14:tracePt t="4190" x="7808913" y="3489325"/>
          <p14:tracePt t="4194" x="7832725" y="3471863"/>
          <p14:tracePt t="4203" x="7861300" y="3454400"/>
          <p14:tracePt t="4208" x="7883525" y="3425825"/>
          <p14:tracePt t="4216" x="7912100" y="3397250"/>
          <p14:tracePt t="4223" x="7929563" y="3375025"/>
          <p14:tracePt t="4230" x="7969250" y="3322638"/>
          <p14:tracePt t="4237" x="8026400" y="3254375"/>
          <p14:tracePt t="4243" x="8089900" y="3168650"/>
          <p14:tracePt t="4251" x="8135938" y="3098800"/>
          <p14:tracePt t="4258" x="8193088" y="3013075"/>
          <p14:tracePt t="4265" x="8243888" y="2916238"/>
          <p14:tracePt t="4273" x="8307388" y="2806700"/>
          <p14:tracePt t="4279" x="8388350" y="2641600"/>
          <p14:tracePt t="4287" x="8564563" y="2308225"/>
          <p14:tracePt t="4292" x="8628063" y="2211388"/>
          <p14:tracePt t="4300" x="8702675" y="2097088"/>
          <p14:tracePt t="4307" x="8766175" y="1982788"/>
          <p14:tracePt t="4313" x="8840788" y="1855788"/>
          <p14:tracePt t="4320" x="8863013" y="1776413"/>
          <p14:tracePt t="4328" x="8897938" y="1706563"/>
          <p14:tracePt t="4336" x="8931275" y="1609725"/>
          <p14:tracePt t="4342" x="8955088" y="1570038"/>
          <p14:tracePt t="4349" x="8961438" y="1535113"/>
          <p14:tracePt t="4356" x="8977313" y="1512888"/>
          <p14:tracePt t="4363" x="8990013" y="1484313"/>
          <p14:tracePt t="4370" x="8994775" y="1473200"/>
          <p14:tracePt t="4377" x="8994775" y="1466850"/>
          <p14:tracePt t="4385" x="9001125" y="1455738"/>
          <p14:tracePt t="4390" x="9001125" y="1449388"/>
          <p14:tracePt t="4398" x="9005888" y="1449388"/>
          <p14:tracePt t="4406" x="9005888" y="1443038"/>
          <p14:tracePt t="4420" x="9005888" y="1438275"/>
          <p14:tracePt t="4482" x="9005888" y="1443038"/>
          <p14:tracePt t="4495" x="9005888" y="1449388"/>
          <p14:tracePt t="4524" x="9005888" y="1460500"/>
          <p14:tracePt t="4537" x="9005888" y="1466850"/>
          <p14:tracePt t="4552" x="9005888" y="1473200"/>
          <p14:tracePt t="4559" x="9005888" y="1477963"/>
          <p14:tracePt t="4566" x="9012238" y="1477963"/>
          <p14:tracePt t="4572" x="9023350" y="1484313"/>
          <p14:tracePt t="4579" x="9023350" y="1489075"/>
          <p14:tracePt t="4587" x="9029700" y="1495425"/>
          <p14:tracePt t="4608" x="9029700" y="1501775"/>
          <p14:tracePt t="4615" x="9034463" y="1501775"/>
          <p14:tracePt t="4621" x="9034463" y="1512888"/>
          <p14:tracePt t="4636" x="9040813" y="1512888"/>
          <p14:tracePt t="4649" x="9047163" y="1517650"/>
          <p14:tracePt t="4656" x="9047163" y="1524000"/>
          <p14:tracePt t="4663" x="9047163" y="1530350"/>
          <p14:tracePt t="4677" x="9051925" y="1535113"/>
          <p14:tracePt t="4692" x="9058275" y="1535113"/>
          <p14:tracePt t="4706" x="9058275" y="1541463"/>
          <p14:tracePt t="4721" x="9058275" y="1546225"/>
          <p14:tracePt t="4811" x="9058275" y="1558925"/>
          <p14:tracePt t="5645" x="9001125" y="1574800"/>
          <p14:tracePt t="5652" x="8891588" y="1620838"/>
          <p14:tracePt t="5659" x="8674100" y="1747838"/>
          <p14:tracePt t="5672" x="8221663" y="2000250"/>
          <p14:tracePt t="5679" x="7986713" y="2114550"/>
          <p14:tracePt t="5687" x="7786688" y="2193925"/>
          <p14:tracePt t="5694" x="7648575" y="2257425"/>
          <p14:tracePt t="5701" x="7459663" y="2343150"/>
          <p14:tracePt t="5707" x="7316788" y="2406650"/>
          <p14:tracePt t="5714" x="7189788" y="2468563"/>
          <p14:tracePt t="5722" x="7007225" y="2543175"/>
          <p14:tracePt t="5728" x="6789738" y="2606675"/>
          <p14:tracePt t="5737" x="6634163" y="2641600"/>
          <p14:tracePt t="5742" x="6537325" y="2652713"/>
          <p14:tracePt t="5750" x="6434138" y="2652713"/>
          <p14:tracePt t="5756" x="6278563" y="2646363"/>
          <p14:tracePt t="5763" x="6153150" y="2624138"/>
          <p14:tracePt t="5771" x="6015038" y="2595563"/>
          <p14:tracePt t="5776" x="5918200" y="2560638"/>
          <p14:tracePt t="5784" x="5826125" y="2538413"/>
          <p14:tracePt t="5791" x="5768975" y="2503488"/>
          <p14:tracePt t="5798" x="5735638" y="2498725"/>
          <p14:tracePt t="5807" x="5683250" y="2474913"/>
          <p14:tracePt t="5811" x="5661025" y="2468563"/>
          <p14:tracePt t="5820" x="5632450" y="2457450"/>
          <p14:tracePt t="5827" x="5608638" y="2452688"/>
          <p14:tracePt t="5834" x="5575300" y="2439988"/>
          <p14:tracePt t="5840" x="5568950" y="2435225"/>
          <p14:tracePt t="5847" x="5546725" y="2428875"/>
          <p14:tracePt t="5853" x="5540375" y="2424113"/>
          <p14:tracePt t="5861" x="5522913" y="2424113"/>
          <p14:tracePt t="5869" x="5505450" y="2411413"/>
          <p14:tracePt t="5875" x="5500688" y="2411413"/>
          <p14:tracePt t="5882" x="5494338" y="2406650"/>
          <p14:tracePt t="5889" x="5487988" y="2400300"/>
          <p14:tracePt t="5896" x="5483225" y="2400300"/>
          <p14:tracePt t="5904" x="5483225" y="2395538"/>
          <p14:tracePt t="5911" x="5476875" y="2378075"/>
          <p14:tracePt t="5917" x="5465763" y="2378075"/>
          <p14:tracePt t="5924" x="5465763" y="2360613"/>
          <p14:tracePt t="5931" x="5459413" y="2332038"/>
          <p14:tracePt t="5937" x="5459413" y="2308225"/>
          <p14:tracePt t="5945" x="5459413" y="2274888"/>
          <p14:tracePt t="5953" x="5476875" y="2211388"/>
          <p14:tracePt t="5959" x="5483225" y="2147888"/>
          <p14:tracePt t="5966" x="5505450" y="2097088"/>
          <p14:tracePt t="5973" x="5540375" y="2028825"/>
          <p14:tracePt t="5980" x="5562600" y="1976438"/>
          <p14:tracePt t="5987" x="5591175" y="1936750"/>
          <p14:tracePt t="5993" x="5614988" y="1912938"/>
          <p14:tracePt t="6002" x="5661025" y="1844675"/>
          <p14:tracePt t="6008" x="5707063" y="1804988"/>
          <p14:tracePt t="6015" x="5722938" y="1765300"/>
          <p14:tracePt t="6022" x="5764213" y="1724025"/>
          <p14:tracePt t="6028" x="5821363" y="1677988"/>
          <p14:tracePt t="6036" x="5861050" y="1638300"/>
          <p14:tracePt t="6043" x="5889625" y="1609725"/>
          <p14:tracePt t="6050" x="5900738" y="1592263"/>
          <p14:tracePt t="6057" x="5929313" y="1574800"/>
          <p14:tracePt t="6064" x="5970588" y="1546225"/>
          <p14:tracePt t="6070" x="5992813" y="1541463"/>
          <p14:tracePt t="6078" x="6010275" y="1535113"/>
          <p14:tracePt t="6086" x="6021388" y="1524000"/>
          <p14:tracePt t="6092" x="6049963" y="1517650"/>
          <p14:tracePt t="6099" x="6067425" y="1506538"/>
          <p14:tracePt t="6106" x="6078538" y="1506538"/>
          <p14:tracePt t="6113" x="6084888" y="1501775"/>
          <p14:tracePt t="6120" x="6089650" y="1501775"/>
          <p14:tracePt t="6127" x="6107113" y="1501775"/>
          <p14:tracePt t="6134" x="6113463" y="1501775"/>
          <p14:tracePt t="6141" x="6118225" y="1501775"/>
          <p14:tracePt t="6148" x="6124575" y="1501775"/>
          <p14:tracePt t="6162" x="6130925" y="1501775"/>
          <p14:tracePt t="6171" x="6146800" y="1512888"/>
          <p14:tracePt t="6176" x="6153150" y="1512888"/>
          <p14:tracePt t="6183" x="6159500" y="1517650"/>
          <p14:tracePt t="6190" x="6164263" y="1524000"/>
          <p14:tracePt t="6197" x="6170613" y="1524000"/>
          <p14:tracePt t="6205" x="6181725" y="1530350"/>
          <p14:tracePt t="6210" x="6188075" y="1535113"/>
          <p14:tracePt t="6219" x="6192838" y="1541463"/>
          <p14:tracePt t="6233" x="6199188" y="1541463"/>
          <p14:tracePt t="6239" x="6205538" y="1546225"/>
          <p14:tracePt t="6254" x="6210300" y="1558925"/>
          <p14:tracePt t="6281" x="6216650" y="1563688"/>
          <p14:tracePt t="6295" x="6227763" y="1570038"/>
          <p14:tracePt t="6316" x="6227763" y="1574800"/>
          <p14:tracePt t="6337" x="6227763" y="1581150"/>
          <p14:tracePt t="6345" x="6227763" y="1587500"/>
          <p14:tracePt t="6358" x="6227763" y="1592263"/>
          <p14:tracePt t="6365" x="6227763" y="1604963"/>
          <p14:tracePt t="6380" x="6227763" y="1609725"/>
          <p14:tracePt t="6387" x="6227763" y="1616075"/>
          <p14:tracePt t="6393" x="6221413" y="1616075"/>
          <p14:tracePt t="6401" x="6221413" y="1620838"/>
          <p14:tracePt t="6414" x="6221413" y="1627188"/>
          <p14:tracePt t="6437" x="6216650" y="1633538"/>
          <p14:tracePt t="6450" x="6216650" y="1638300"/>
          <p14:tracePt t="6456" x="6210300" y="1638300"/>
          <p14:tracePt t="6470" x="6205538" y="1644650"/>
          <p14:tracePt t="6485" x="6205538" y="1655763"/>
          <p14:tracePt t="6491" x="6199188" y="1655763"/>
          <p14:tracePt t="6498" x="6199188" y="1662113"/>
          <p14:tracePt t="6519" x="6192838" y="1662113"/>
          <p14:tracePt t="6528" x="6192838" y="1666875"/>
          <p14:tracePt t="6534" x="6188075" y="1666875"/>
          <p14:tracePt t="6547" x="6188075" y="1673225"/>
          <p14:tracePt t="6553" x="6176963" y="1673225"/>
          <p14:tracePt t="6561" x="6176963" y="1677988"/>
          <p14:tracePt t="6575" x="6170613" y="1677988"/>
          <p14:tracePt t="6589" x="6164263" y="1684338"/>
          <p14:tracePt t="6604" x="6159500" y="1684338"/>
          <p14:tracePt t="6624" x="6153150" y="1684338"/>
          <p14:tracePt t="6673" x="6153150" y="1690688"/>
          <p14:tracePt t="7310" x="6135688" y="1690688"/>
          <p14:tracePt t="7317" x="6124575" y="1690688"/>
          <p14:tracePt t="7323" x="6102350" y="1690688"/>
          <p14:tracePt t="7331" x="6067425" y="1690688"/>
          <p14:tracePt t="7337" x="6049963" y="1690688"/>
          <p14:tracePt t="7345" x="6027738" y="1690688"/>
          <p14:tracePt t="7353" x="6003925" y="1690688"/>
          <p14:tracePt t="7360" x="5986463" y="1701800"/>
          <p14:tracePt t="7366" x="5964238" y="1701800"/>
          <p14:tracePt t="7372" x="5946775" y="1701800"/>
          <p14:tracePt t="7379" x="5924550" y="1706563"/>
          <p14:tracePt t="7387" x="5895975" y="1706563"/>
          <p14:tracePt t="7394" x="5883275" y="1719263"/>
          <p14:tracePt t="7401" x="5867400" y="1719263"/>
          <p14:tracePt t="7408" x="5849938" y="1724025"/>
          <p14:tracePt t="7422" x="5797550" y="1741488"/>
          <p14:tracePt t="7428" x="5786438" y="1741488"/>
          <p14:tracePt t="7437" x="5768975" y="1747838"/>
          <p14:tracePt t="7443" x="5751513" y="1758950"/>
          <p14:tracePt t="7450" x="5729288" y="1758950"/>
          <p14:tracePt t="7457" x="5711825" y="1765300"/>
          <p14:tracePt t="7463" x="5707063" y="1765300"/>
          <p14:tracePt t="7471" x="5683250" y="1770063"/>
          <p14:tracePt t="7478" x="5672138" y="1781175"/>
          <p14:tracePt t="7484" x="5665788" y="1787525"/>
          <p14:tracePt t="7491" x="5643563" y="1787525"/>
          <p14:tracePt t="7498" x="5626100" y="1793875"/>
          <p14:tracePt t="7507" x="5608638" y="1804988"/>
          <p14:tracePt t="7512" x="5597525" y="1804988"/>
          <p14:tracePt t="7520" x="5580063" y="1809750"/>
          <p14:tracePt t="7526" x="5557838" y="1809750"/>
          <p14:tracePt t="7534" x="5540375" y="1816100"/>
          <p14:tracePt t="7540" x="5516563" y="1816100"/>
          <p14:tracePt t="7548" x="5500688" y="1816100"/>
          <p14:tracePt t="7555" x="5487988" y="1816100"/>
          <p14:tracePt t="7562" x="5459413" y="1827213"/>
          <p14:tracePt t="7570" x="5414963" y="1827213"/>
          <p14:tracePt t="7575" x="5391150" y="1833563"/>
          <p14:tracePt t="7583" x="5327650" y="1844675"/>
          <p14:tracePt t="7589" x="5265738" y="1855788"/>
          <p14:tracePt t="7597" x="5213350" y="1873250"/>
          <p14:tracePt t="7604" x="5167313" y="1884363"/>
          <p14:tracePt t="7611" x="5070475" y="1908175"/>
          <p14:tracePt t="7619" x="5006975" y="1919288"/>
          <p14:tracePt t="7624" x="4927600" y="1930400"/>
          <p14:tracePt t="7631" x="4864100" y="1941513"/>
          <p14:tracePt t="7639" x="4784725" y="1954213"/>
          <p14:tracePt t="7646" x="4703763" y="1965325"/>
          <p14:tracePt t="7653" x="4657725" y="1976438"/>
          <p14:tracePt t="7659" x="4606925" y="1976438"/>
          <p14:tracePt t="7667" x="4572000" y="1976438"/>
          <p14:tracePt t="7673" x="4514850" y="1976438"/>
          <p14:tracePt t="7682" x="4440238" y="1976438"/>
          <p14:tracePt t="7688" x="4389438" y="1976438"/>
          <p14:tracePt t="7694" x="4343400" y="1971675"/>
          <p14:tracePt t="7702" x="4297363" y="1971675"/>
          <p14:tracePt t="7708" x="4262438" y="1971675"/>
          <p14:tracePt t="7717" x="4233863" y="1971675"/>
          <p14:tracePt t="7723" x="4187825" y="1971675"/>
          <p14:tracePt t="7730" x="4165600" y="1971675"/>
          <p14:tracePt t="7738" x="4130675" y="1971675"/>
          <p14:tracePt t="7744" x="4095750" y="1971675"/>
          <p14:tracePt t="7751" x="4062413" y="1971675"/>
          <p14:tracePt t="7757" x="4038600" y="1971675"/>
          <p14:tracePt t="7764" x="4010025" y="1971675"/>
          <p14:tracePt t="7771" x="3998913" y="1971675"/>
          <p14:tracePt t="7779" x="3992563" y="1971675"/>
          <p14:tracePt t="7787" x="3970338" y="1971675"/>
          <p14:tracePt t="7793" x="3952875" y="1971675"/>
          <p14:tracePt t="7800" x="3941763" y="1971675"/>
          <p14:tracePt t="7807" x="3924300" y="1971675"/>
          <p14:tracePt t="7813" x="3919538" y="1971675"/>
          <p14:tracePt t="7822" x="3906838" y="1971675"/>
          <p14:tracePt t="7828" x="3895725" y="1982788"/>
          <p14:tracePt t="7835" x="3890963" y="1982788"/>
          <p14:tracePt t="7841" x="3878263" y="1982788"/>
          <p14:tracePt t="7848" x="3873500" y="1987550"/>
          <p14:tracePt t="7856" x="3856038" y="1987550"/>
          <p14:tracePt t="7863" x="3849688" y="1987550"/>
          <p14:tracePt t="7870" x="3838575" y="1993900"/>
          <p14:tracePt t="7877" x="3832225" y="1993900"/>
          <p14:tracePt t="7883" x="3821113" y="2000250"/>
          <p14:tracePt t="7891" x="3816350" y="2000250"/>
          <p14:tracePt t="7898" x="3810000" y="2000250"/>
          <p14:tracePt t="7906" x="3803650" y="2000250"/>
          <p14:tracePt t="7910" x="3798888" y="2005013"/>
          <p14:tracePt t="7919" x="3792538" y="2005013"/>
          <p14:tracePt t="7926" x="3787775" y="2005013"/>
          <p14:tracePt t="7933" x="3770313" y="2016125"/>
          <p14:tracePt t="7939" x="3763963" y="2016125"/>
          <p14:tracePt t="7947" x="3746500" y="2022475"/>
          <p14:tracePt t="7954" x="3735388" y="2022475"/>
          <p14:tracePt t="7969" x="3717925" y="2022475"/>
          <p14:tracePt t="7974" x="3713163" y="2022475"/>
          <p14:tracePt t="7981" x="3706813" y="2022475"/>
          <p14:tracePt t="7989" x="3695700" y="2022475"/>
          <p14:tracePt t="7996" x="3678238" y="2022475"/>
          <p14:tracePt t="8004" x="3671888" y="2022475"/>
          <p14:tracePt t="8009" x="3649663" y="2022475"/>
          <p14:tracePt t="8017" x="3643313" y="2022475"/>
          <p14:tracePt t="8023" x="3632200" y="2022475"/>
          <p14:tracePt t="8031" x="3614738" y="2022475"/>
          <p14:tracePt t="8038" x="3597275" y="2028825"/>
          <p14:tracePt t="8045" x="3592513" y="2028825"/>
          <p14:tracePt t="8052" x="3581400" y="2028825"/>
          <p14:tracePt t="8059" x="3563938" y="2028825"/>
          <p14:tracePt t="8066" x="3552825" y="2028825"/>
          <p14:tracePt t="8073" x="3535363" y="2028825"/>
          <p14:tracePt t="8079" x="3529013" y="2028825"/>
          <p14:tracePt t="8087" x="3506788" y="2028825"/>
          <p14:tracePt t="8093" x="3495675" y="2028825"/>
          <p14:tracePt t="8100" x="3482975" y="2028825"/>
          <p14:tracePt t="8107" x="3478213" y="2028825"/>
          <p14:tracePt t="8114" x="3471863" y="2028825"/>
          <p14:tracePt t="8121" x="3465513" y="2028825"/>
          <p14:tracePt t="8128" x="3460750" y="2028825"/>
          <p14:tracePt t="8137" x="3454400" y="2028825"/>
          <p14:tracePt t="8143" x="3449638" y="2028825"/>
          <p14:tracePt t="8149" x="3436938" y="2028825"/>
          <p14:tracePt t="8164" x="3432175" y="2028825"/>
          <p14:tracePt t="8170" x="3425825" y="2028825"/>
          <p14:tracePt t="8177" x="3421063" y="2028825"/>
          <p14:tracePt t="8199" x="3414713" y="2028825"/>
          <p14:tracePt t="8220" x="3408363" y="2028825"/>
          <p14:tracePt t="8241" x="3403600" y="2028825"/>
          <p14:tracePt t="8262" x="3392488" y="2028825"/>
          <p14:tracePt t="8283" x="3386138" y="2028825"/>
          <p14:tracePt t="8290" x="3379788" y="2028825"/>
          <p14:tracePt t="8296" x="3375025" y="2028825"/>
          <p14:tracePt t="8310" x="3368675" y="2028825"/>
          <p14:tracePt t="8324" x="3362325" y="2028825"/>
          <p14:tracePt t="8332" x="3357563" y="2028825"/>
          <p14:tracePt t="8338" x="3346450" y="2028825"/>
          <p14:tracePt t="8354" x="3340100" y="2028825"/>
          <p14:tracePt t="8373" x="3333750" y="2033588"/>
          <p14:tracePt t="8395" x="3328988" y="2033588"/>
          <p14:tracePt t="8864" x="3328988" y="2039938"/>
          <p14:tracePt t="9646" x="3357563" y="2057400"/>
          <p14:tracePt t="9652" x="3408363" y="2090738"/>
          <p14:tracePt t="9660" x="3489325" y="2136775"/>
          <p14:tracePt t="9667" x="3586163" y="2189163"/>
          <p14:tracePt t="9673" x="3717925" y="2263775"/>
          <p14:tracePt t="9679" x="3844925" y="2336800"/>
          <p14:tracePt t="9688" x="3959225" y="2400300"/>
          <p14:tracePt t="9695" x="4056063" y="2463800"/>
          <p14:tracePt t="9702" x="4251325" y="2584450"/>
          <p14:tracePt t="9708" x="4376738" y="2659063"/>
          <p14:tracePt t="9714" x="4503738" y="2720975"/>
          <p14:tracePt t="9721" x="4652963" y="2801938"/>
          <p14:tracePt t="9730" x="4881563" y="2905125"/>
          <p14:tracePt t="9737" x="5006975" y="2951163"/>
          <p14:tracePt t="9743" x="5195888" y="3041650"/>
          <p14:tracePt t="9750" x="5430838" y="3140075"/>
          <p14:tracePt t="9757" x="5557838" y="3201988"/>
          <p14:tracePt t="9764" x="5665788" y="3265488"/>
          <p14:tracePt t="9770" x="5900738" y="3357563"/>
          <p14:tracePt t="9778" x="6038850" y="3408363"/>
          <p14:tracePt t="9785" x="6199188" y="3460750"/>
          <p14:tracePt t="9791" x="6394450" y="3535363"/>
          <p14:tracePt t="9800" x="6651625" y="3621088"/>
          <p14:tracePt t="9807" x="6777038" y="3671888"/>
          <p14:tracePt t="9812" x="6954838" y="3713163"/>
          <p14:tracePt t="9820" x="7092950" y="3741738"/>
          <p14:tracePt t="9826" x="7292975" y="3798888"/>
          <p14:tracePt t="9834" x="7402513" y="3821113"/>
          <p14:tracePt t="9841" x="7527925" y="3856038"/>
          <p14:tracePt t="9848" x="7670800" y="3924300"/>
          <p14:tracePt t="9854" x="7808913" y="3976688"/>
          <p14:tracePt t="9862" x="7894638" y="4010025"/>
          <p14:tracePt t="9871" x="7993063" y="4056063"/>
          <p14:tracePt t="9876" x="8043863" y="4090988"/>
          <p14:tracePt t="9883" x="8112125" y="4137025"/>
          <p14:tracePt t="9891" x="8153400" y="4154488"/>
          <p14:tracePt t="9896" x="8204200" y="4187825"/>
          <p14:tracePt t="9905" x="8243888" y="4216400"/>
          <p14:tracePt t="9910" x="8278813" y="4227513"/>
          <p14:tracePt t="9918" x="8307388" y="4244975"/>
          <p14:tracePt t="9925" x="8342313" y="4273550"/>
          <p14:tracePt t="9932" x="8370888" y="4279900"/>
          <p14:tracePt t="9940" x="8382000" y="4286250"/>
          <p14:tracePt t="9945" x="8399463" y="4302125"/>
          <p14:tracePt t="9954" x="8428038" y="4319588"/>
          <p14:tracePt t="9959" x="8450263" y="4330700"/>
          <p14:tracePt t="9966" x="8467725" y="4343400"/>
          <p14:tracePt t="9974" x="8491538" y="4359275"/>
          <p14:tracePt t="9981" x="8507413" y="4389438"/>
          <p14:tracePt t="9987" x="8535988" y="4418013"/>
          <p14:tracePt t="9994" x="8553450" y="4440238"/>
          <p14:tracePt t="10002" x="8570913" y="4475163"/>
          <p14:tracePt t="10009" x="8582025" y="4503738"/>
          <p14:tracePt t="10016" x="8599488" y="4521200"/>
          <p14:tracePt t="10023" x="8599488" y="4532313"/>
          <p14:tracePt t="10029" x="8605838" y="4549775"/>
          <p14:tracePt t="10038" x="8610600" y="4554538"/>
          <p14:tracePt t="10044" x="8610600" y="4572000"/>
          <p14:tracePt t="10051" x="8610600" y="4578350"/>
          <p14:tracePt t="10058" x="8616950" y="4583113"/>
          <p14:tracePt t="10065" x="8616950" y="4589463"/>
          <p14:tracePt t="10073" x="8616950" y="4594225"/>
          <p14:tracePt t="10079" x="8616950" y="4600575"/>
          <p14:tracePt t="10087" x="8616950" y="4606925"/>
          <p14:tracePt t="10099" x="8616950" y="4611688"/>
          <p14:tracePt t="10114" x="8616950" y="4622800"/>
          <p14:tracePt t="10128" x="8623300" y="4622800"/>
          <p14:tracePt t="10135" x="8623300" y="4629150"/>
          <p14:tracePt t="10150" x="8623300" y="4635500"/>
          <p14:tracePt t="10170" x="8623300" y="4640263"/>
          <p14:tracePt t="10191" x="8623300" y="4646613"/>
          <p14:tracePt t="10204" x="8623300" y="4652963"/>
          <p14:tracePt t="10232" x="8623300" y="4657725"/>
          <p14:tracePt t="10247" x="8623300" y="4668838"/>
          <p14:tracePt t="10268" x="8623300" y="4675188"/>
          <p14:tracePt t="10353" x="8628063" y="4681538"/>
          <p14:tracePt t="10367" x="8628063" y="4686300"/>
          <p14:tracePt t="10373" x="8639175" y="4697413"/>
          <p14:tracePt t="11770" x="8610600" y="4697413"/>
          <p14:tracePt t="11779" x="8548688" y="4721225"/>
          <p14:tracePt t="11785" x="8410575" y="4772025"/>
          <p14:tracePt t="11792" x="8267700" y="4813300"/>
          <p14:tracePt t="11798" x="7997825" y="4875213"/>
          <p14:tracePt t="11806" x="7631113" y="4973638"/>
          <p14:tracePt t="11812" x="7081838" y="5081588"/>
          <p14:tracePt t="11821" x="6783388" y="5116513"/>
          <p14:tracePt t="11825" x="6427788" y="5151438"/>
          <p14:tracePt t="11834" x="6078538" y="5173663"/>
          <p14:tracePt t="11840" x="5707063" y="5173663"/>
          <p14:tracePt t="11847" x="5551488" y="5184775"/>
          <p14:tracePt t="11855" x="5345113" y="5184775"/>
          <p14:tracePt t="11861" x="5195888" y="5184775"/>
          <p14:tracePt t="11867" x="5087938" y="5184775"/>
          <p14:tracePt t="11874" x="4995863" y="5184775"/>
          <p14:tracePt t="11883" x="4870450" y="5180013"/>
          <p14:tracePt t="11889" x="4721225" y="5180013"/>
          <p14:tracePt t="11897" x="4629150" y="5167313"/>
          <p14:tracePt t="11904" x="4503738" y="5156200"/>
          <p14:tracePt t="11911" x="4365625" y="5127625"/>
          <p14:tracePt t="11917" x="4240213" y="5116513"/>
          <p14:tracePt t="11924" x="4102100" y="5105400"/>
          <p14:tracePt t="11932" x="3998913" y="5092700"/>
          <p14:tracePt t="11938" x="3873500" y="5064125"/>
          <p14:tracePt t="11947" x="3792538" y="5053013"/>
          <p14:tracePt t="11951" x="3729038" y="5048250"/>
          <p14:tracePt t="11959" x="3649663" y="5035550"/>
          <p14:tracePt t="11967" x="3568700" y="5024438"/>
          <p14:tracePt t="11973" x="3506788" y="5013325"/>
          <p14:tracePt t="11981" x="3443288" y="5002213"/>
          <p14:tracePt t="11988" x="3397250" y="5002213"/>
          <p14:tracePt t="11994" x="3346450" y="4989513"/>
          <p14:tracePt t="12002" x="3311525" y="4989513"/>
          <p14:tracePt t="12008" x="3276600" y="4989513"/>
          <p14:tracePt t="12015" x="3243263" y="4989513"/>
          <p14:tracePt t="12022" x="3197225" y="4989513"/>
          <p14:tracePt t="12029" x="3144838" y="4978400"/>
          <p14:tracePt t="12037" x="3122613" y="4978400"/>
          <p14:tracePt t="12044" x="3111500" y="4978400"/>
          <p14:tracePt t="12050" x="3082925" y="4973638"/>
          <p14:tracePt t="12057" x="3059113" y="4973638"/>
          <p14:tracePt t="12063" x="3041650" y="4967288"/>
          <p14:tracePt t="12071" x="3036888" y="4967288"/>
          <p14:tracePt t="12079" x="3030538" y="4967288"/>
          <p14:tracePt t="12088" x="3025775" y="4967288"/>
          <p14:tracePt t="12092" x="3019425" y="4967288"/>
          <p14:tracePt t="12100" x="3008313" y="4967288"/>
          <p14:tracePt t="12106" x="3001963" y="4967288"/>
          <p14:tracePt t="12113" x="2997200" y="4967288"/>
          <p14:tracePt t="12142" x="2990850" y="4967288"/>
          <p14:tracePt t="12163" x="2984500" y="4967288"/>
          <p14:tracePt t="13150" x="2979738" y="4967288"/>
          <p14:tracePt t="13156" x="2962275" y="4967288"/>
          <p14:tracePt t="13164" x="2951163" y="4967288"/>
          <p14:tracePt t="13171" x="2944813" y="4967288"/>
          <p14:tracePt t="13177" x="2933700" y="4967288"/>
          <p14:tracePt t="13185" x="2922588" y="4967288"/>
          <p14:tracePt t="13191" x="2909888" y="4967288"/>
          <p14:tracePt t="13198" x="2898775" y="4967288"/>
          <p14:tracePt t="13205" x="2887663" y="4967288"/>
          <p14:tracePt t="13212" x="2870200" y="4967288"/>
          <p14:tracePt t="13221" x="2859088" y="4967288"/>
          <p14:tracePt t="13226" x="2841625" y="4967288"/>
          <p14:tracePt t="13233" x="2835275" y="4967288"/>
          <p14:tracePt t="13239" x="2824163" y="4967288"/>
          <p14:tracePt t="13247" x="2806700" y="4967288"/>
          <p14:tracePt t="13255" x="2795588" y="4967288"/>
          <p14:tracePt t="13261" x="2778125" y="4967288"/>
          <p14:tracePt t="13268" x="2762250" y="4967288"/>
          <p14:tracePt t="13275" x="2755900" y="4967288"/>
          <p14:tracePt t="13282" x="2749550" y="4967288"/>
          <p14:tracePt t="13289" x="2738438" y="4967288"/>
          <p14:tracePt t="13296" x="2720975" y="4967288"/>
          <p14:tracePt t="13304" x="2716213" y="4967288"/>
          <p14:tracePt t="13309" x="2709863" y="4967288"/>
          <p14:tracePt t="13316" x="2687638" y="4967288"/>
          <p14:tracePt t="13324" x="2681288" y="4967288"/>
          <p14:tracePt t="13331" x="2670175" y="4967288"/>
          <p14:tracePt t="13338" x="2652713" y="4967288"/>
          <p14:tracePt t="13345" x="2635250" y="4967288"/>
          <p14:tracePt t="13354" x="2630488" y="4967288"/>
          <p14:tracePt t="13360" x="2617788" y="4967288"/>
          <p14:tracePt t="13366" x="2600325" y="4967288"/>
          <p14:tracePt t="13373" x="2584450" y="4973638"/>
          <p14:tracePt t="13380" x="2571750" y="4973638"/>
          <p14:tracePt t="13388" x="2543175" y="4984750"/>
          <p14:tracePt t="13394" x="2532063" y="4984750"/>
          <p14:tracePt t="13401" x="2509838" y="4984750"/>
          <p14:tracePt t="13408" x="2474913" y="4984750"/>
          <p14:tracePt t="13415" x="2439988" y="4984750"/>
          <p14:tracePt t="13422" x="2411413" y="4984750"/>
          <p14:tracePt t="13428" x="2366963" y="4984750"/>
          <p14:tracePt t="13437" x="2308225" y="4984750"/>
          <p14:tracePt t="13443" x="2239963" y="4995863"/>
          <p14:tracePt t="13450" x="2193925" y="4995863"/>
          <p14:tracePt t="13458" x="2119313" y="4995863"/>
          <p14:tracePt t="13464" x="2011363" y="5006975"/>
          <p14:tracePt t="13471" x="1901825" y="5019675"/>
          <p14:tracePt t="13478" x="1781175" y="5019675"/>
          <p14:tracePt t="13486" x="1655763" y="5030788"/>
          <p14:tracePt t="13492" x="1546225" y="5030788"/>
          <p14:tracePt t="13499" x="1489075" y="5030788"/>
          <p14:tracePt t="13507" x="1392238" y="5024438"/>
          <p14:tracePt t="13513" x="1317625" y="5013325"/>
          <p14:tracePt t="13521" x="1249363" y="5002213"/>
          <p14:tracePt t="13527" x="1203325" y="4989513"/>
          <p14:tracePt t="13534" x="1150938" y="4973638"/>
          <p14:tracePt t="13541" x="1071563" y="4960938"/>
          <p14:tracePt t="13549" x="1019175" y="4938713"/>
          <p14:tracePt t="13555" x="957263" y="4927600"/>
          <p14:tracePt t="13561" x="887413" y="4916488"/>
          <p14:tracePt t="13569" x="854075" y="4910138"/>
          <p14:tracePt t="13576" x="808038" y="4899025"/>
          <p14:tracePt t="13584" x="773113" y="4899025"/>
          <p14:tracePt t="13590" x="722313" y="4886325"/>
          <p14:tracePt t="13598" x="687388" y="4881563"/>
          <p14:tracePt t="13605" x="652463" y="4870450"/>
          <p14:tracePt t="13611" x="630238" y="4864100"/>
          <p14:tracePt t="13618" x="595313" y="4864100"/>
          <p14:tracePt t="13625" x="555625" y="4852988"/>
          <p14:tracePt t="13632" x="533400" y="4846638"/>
          <p14:tracePt t="13640" x="509588" y="4846638"/>
          <p14:tracePt t="13645" x="476250" y="4846638"/>
          <p14:tracePt t="13654" x="447675" y="4835525"/>
          <p14:tracePt t="13660" x="434975" y="4835525"/>
          <p14:tracePt t="13666" x="417513" y="4829175"/>
          <p14:tracePt t="13674" x="401638" y="4824413"/>
          <p14:tracePt t="13681" x="395288" y="4824413"/>
          <p14:tracePt t="13688" x="388938" y="4818063"/>
          <p14:tracePt t="13695" x="384175" y="4818063"/>
          <p14:tracePt t="13703" x="377825" y="48180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89F177-3BB5-4B37-BEE3-3758E04FE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42667" r="24981" b="22758"/>
          <a:stretch/>
        </p:blipFill>
        <p:spPr>
          <a:xfrm>
            <a:off x="2282708" y="726554"/>
            <a:ext cx="7868458" cy="333839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2053005-064C-41EE-A6E5-FDCD53F06A1C}"/>
              </a:ext>
            </a:extLst>
          </p:cNvPr>
          <p:cNvSpPr txBox="1"/>
          <p:nvPr/>
        </p:nvSpPr>
        <p:spPr>
          <a:xfrm>
            <a:off x="-93998" y="203334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صـ 96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456CB-6E68-F5A4-8E62-6751DF7B16F3}"/>
              </a:ext>
            </a:extLst>
          </p:cNvPr>
          <p:cNvSpPr/>
          <p:nvPr/>
        </p:nvSpPr>
        <p:spPr>
          <a:xfrm>
            <a:off x="8050696" y="851332"/>
            <a:ext cx="1311965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F40D2-4A52-F0CC-69DB-9F21251B9759}"/>
              </a:ext>
            </a:extLst>
          </p:cNvPr>
          <p:cNvSpPr/>
          <p:nvPr/>
        </p:nvSpPr>
        <p:spPr>
          <a:xfrm>
            <a:off x="2498036" y="3309610"/>
            <a:ext cx="450574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2AAD7-FEC0-E2F4-BF29-2139F753816A}"/>
              </a:ext>
            </a:extLst>
          </p:cNvPr>
          <p:cNvSpPr txBox="1"/>
          <p:nvPr/>
        </p:nvSpPr>
        <p:spPr>
          <a:xfrm>
            <a:off x="8706678" y="4135150"/>
            <a:ext cx="17114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3 × 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88A0B-056C-40CE-813C-C4556E4503FF}"/>
              </a:ext>
            </a:extLst>
          </p:cNvPr>
          <p:cNvSpPr txBox="1"/>
          <p:nvPr/>
        </p:nvSpPr>
        <p:spPr>
          <a:xfrm>
            <a:off x="8231939" y="4135148"/>
            <a:ext cx="9494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FABCA-621B-1361-EEB2-D11844DE7443}"/>
              </a:ext>
            </a:extLst>
          </p:cNvPr>
          <p:cNvSpPr txBox="1"/>
          <p:nvPr/>
        </p:nvSpPr>
        <p:spPr>
          <a:xfrm>
            <a:off x="6003235" y="4135149"/>
            <a:ext cx="25264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3</a:t>
            </a:r>
            <a:r>
              <a:rPr lang="ar-KW" sz="3200" b="1" dirty="0">
                <a:solidFill>
                  <a:srgbClr val="0070C0"/>
                </a:solidFill>
              </a:rPr>
              <a:t>× (</a:t>
            </a:r>
            <a:r>
              <a:rPr lang="ar-KW" sz="3200" b="1" dirty="0">
                <a:solidFill>
                  <a:srgbClr val="FF0000"/>
                </a:solidFill>
              </a:rPr>
              <a:t>10</a:t>
            </a:r>
            <a:r>
              <a:rPr lang="ar-KW" sz="3200" b="1" dirty="0">
                <a:solidFill>
                  <a:srgbClr val="0070C0"/>
                </a:solidFill>
              </a:rPr>
              <a:t>+</a:t>
            </a:r>
            <a:r>
              <a:rPr lang="ar-KW" sz="3200" b="1" dirty="0"/>
              <a:t>7</a:t>
            </a:r>
            <a:r>
              <a:rPr lang="ar-KW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D81A3-AB09-3029-9AC7-7FAB9A89BE51}"/>
              </a:ext>
            </a:extLst>
          </p:cNvPr>
          <p:cNvSpPr txBox="1"/>
          <p:nvPr/>
        </p:nvSpPr>
        <p:spPr>
          <a:xfrm>
            <a:off x="8976401" y="4719924"/>
            <a:ext cx="20626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>
                <a:solidFill>
                  <a:srgbClr val="0070C0"/>
                </a:solidFill>
              </a:rPr>
              <a:t>الخاصية التوزيعية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2802E-07C0-931D-004E-D70B7371E759}"/>
              </a:ext>
            </a:extLst>
          </p:cNvPr>
          <p:cNvSpPr txBox="1"/>
          <p:nvPr/>
        </p:nvSpPr>
        <p:spPr>
          <a:xfrm>
            <a:off x="8231939" y="4658368"/>
            <a:ext cx="9494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E99C6-141D-99E3-5E53-F0AA272C1E4C}"/>
              </a:ext>
            </a:extLst>
          </p:cNvPr>
          <p:cNvSpPr txBox="1"/>
          <p:nvPr/>
        </p:nvSpPr>
        <p:spPr>
          <a:xfrm>
            <a:off x="5671931" y="4689145"/>
            <a:ext cx="28577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(</a:t>
            </a:r>
            <a:r>
              <a:rPr lang="ar-KW" sz="3200" b="1" dirty="0">
                <a:solidFill>
                  <a:srgbClr val="00B050"/>
                </a:solidFill>
              </a:rPr>
              <a:t>3</a:t>
            </a:r>
            <a:r>
              <a:rPr lang="ar-KW" sz="3200" b="1" dirty="0">
                <a:solidFill>
                  <a:srgbClr val="0070C0"/>
                </a:solidFill>
              </a:rPr>
              <a:t>×</a:t>
            </a:r>
            <a:r>
              <a:rPr lang="ar-KW" sz="3200" b="1" dirty="0">
                <a:solidFill>
                  <a:srgbClr val="FF0000"/>
                </a:solidFill>
              </a:rPr>
              <a:t>10</a:t>
            </a:r>
            <a:r>
              <a:rPr lang="ar-KW" sz="3200" b="1" dirty="0">
                <a:solidFill>
                  <a:srgbClr val="0070C0"/>
                </a:solidFill>
              </a:rPr>
              <a:t>)+(</a:t>
            </a:r>
            <a:r>
              <a:rPr lang="ar-KW" sz="3200" b="1" dirty="0">
                <a:solidFill>
                  <a:srgbClr val="00B050"/>
                </a:solidFill>
              </a:rPr>
              <a:t>3</a:t>
            </a:r>
            <a:r>
              <a:rPr lang="ar-KW" sz="3200" b="1" dirty="0">
                <a:solidFill>
                  <a:srgbClr val="0070C0"/>
                </a:solidFill>
              </a:rPr>
              <a:t>×</a:t>
            </a:r>
            <a:r>
              <a:rPr lang="ar-KW" sz="3200" b="1" dirty="0"/>
              <a:t>7</a:t>
            </a:r>
            <a:r>
              <a:rPr lang="ar-KW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5F48F-D1A0-21E8-91F2-7C1963522F43}"/>
              </a:ext>
            </a:extLst>
          </p:cNvPr>
          <p:cNvSpPr txBox="1"/>
          <p:nvPr/>
        </p:nvSpPr>
        <p:spPr>
          <a:xfrm>
            <a:off x="8231939" y="5326154"/>
            <a:ext cx="9494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4F616-E71B-A371-4E44-4BEDF9AD6A65}"/>
              </a:ext>
            </a:extLst>
          </p:cNvPr>
          <p:cNvSpPr txBox="1"/>
          <p:nvPr/>
        </p:nvSpPr>
        <p:spPr>
          <a:xfrm>
            <a:off x="6990521" y="5356931"/>
            <a:ext cx="15391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30 +21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D8D20-F457-DDB5-3FFD-18696021C80B}"/>
              </a:ext>
            </a:extLst>
          </p:cNvPr>
          <p:cNvSpPr txBox="1"/>
          <p:nvPr/>
        </p:nvSpPr>
        <p:spPr>
          <a:xfrm>
            <a:off x="5786913" y="5351211"/>
            <a:ext cx="9494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4C72E-9BD4-11F6-CBD3-B00EFF4C49BD}"/>
              </a:ext>
            </a:extLst>
          </p:cNvPr>
          <p:cNvSpPr txBox="1"/>
          <p:nvPr/>
        </p:nvSpPr>
        <p:spPr>
          <a:xfrm>
            <a:off x="4545495" y="5381988"/>
            <a:ext cx="15391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B32ABE-B9E8-BC3F-EF6F-1DD8D5622317}"/>
              </a:ext>
            </a:extLst>
          </p:cNvPr>
          <p:cNvSpPr txBox="1"/>
          <p:nvPr/>
        </p:nvSpPr>
        <p:spPr>
          <a:xfrm>
            <a:off x="2939288" y="5384304"/>
            <a:ext cx="21216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منطقة عرض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70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1"/>
    </mc:Choice>
    <mc:Fallback xmlns="">
      <p:transition spd="slow" advTm="8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495ABB4B-994D-4D73-AF85-14B0D8EBB588}"/>
              </a:ext>
            </a:extLst>
          </p:cNvPr>
          <p:cNvSpPr txBox="1"/>
          <p:nvPr/>
        </p:nvSpPr>
        <p:spPr>
          <a:xfrm>
            <a:off x="78280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صـ 97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3D482F2-32FD-4A30-8636-970A57A60AB3}"/>
              </a:ext>
            </a:extLst>
          </p:cNvPr>
          <p:cNvSpPr txBox="1"/>
          <p:nvPr/>
        </p:nvSpPr>
        <p:spPr>
          <a:xfrm>
            <a:off x="8993065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تدرب (1)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B140955-FA0C-415D-8171-40CB15856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5" t="41643" r="17692" b="29855"/>
          <a:stretch/>
        </p:blipFill>
        <p:spPr>
          <a:xfrm>
            <a:off x="3041374" y="1295400"/>
            <a:ext cx="6645965" cy="480722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730AEF2-55F5-4325-9ABF-B2CEDCA5A311}"/>
              </a:ext>
            </a:extLst>
          </p:cNvPr>
          <p:cNvSpPr txBox="1"/>
          <p:nvPr/>
        </p:nvSpPr>
        <p:spPr>
          <a:xfrm>
            <a:off x="5718314" y="1567321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60D7791-186A-4F83-A04F-54C01E2FC900}"/>
              </a:ext>
            </a:extLst>
          </p:cNvPr>
          <p:cNvSpPr txBox="1"/>
          <p:nvPr/>
        </p:nvSpPr>
        <p:spPr>
          <a:xfrm>
            <a:off x="4373219" y="1567321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BF8BCBF-ED2B-46D4-A535-0FB629C68BE5}"/>
              </a:ext>
            </a:extLst>
          </p:cNvPr>
          <p:cNvSpPr txBox="1"/>
          <p:nvPr/>
        </p:nvSpPr>
        <p:spPr>
          <a:xfrm>
            <a:off x="5671929" y="2719144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70E501A-7F27-4AFA-9B8C-DAA217960181}"/>
              </a:ext>
            </a:extLst>
          </p:cNvPr>
          <p:cNvSpPr txBox="1"/>
          <p:nvPr/>
        </p:nvSpPr>
        <p:spPr>
          <a:xfrm>
            <a:off x="3279915" y="2721114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509C668-CBEB-46A9-AD61-80F471424077}"/>
              </a:ext>
            </a:extLst>
          </p:cNvPr>
          <p:cNvSpPr txBox="1"/>
          <p:nvPr/>
        </p:nvSpPr>
        <p:spPr>
          <a:xfrm>
            <a:off x="6566455" y="3874908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F308579-B6C9-4521-B4E6-1A773EAEF084}"/>
              </a:ext>
            </a:extLst>
          </p:cNvPr>
          <p:cNvSpPr txBox="1"/>
          <p:nvPr/>
        </p:nvSpPr>
        <p:spPr>
          <a:xfrm>
            <a:off x="5221360" y="3874908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18A5CA7-7A93-4AE7-BFB6-6A4BA79807E1}"/>
              </a:ext>
            </a:extLst>
          </p:cNvPr>
          <p:cNvSpPr txBox="1"/>
          <p:nvPr/>
        </p:nvSpPr>
        <p:spPr>
          <a:xfrm>
            <a:off x="6520070" y="5097909"/>
            <a:ext cx="8481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92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B96E7-CAC6-45EA-F9DC-E537CDFF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1" t="59271" r="63641" b="1089"/>
          <a:stretch/>
        </p:blipFill>
        <p:spPr>
          <a:xfrm>
            <a:off x="8133522" y="3246782"/>
            <a:ext cx="3730488" cy="2564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9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4"/>
    </mc:Choice>
    <mc:Fallback xmlns="">
      <p:transition spd="slow" advTm="3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945" x="5722938" y="2532063"/>
          <p14:tracePt t="952" x="5792788" y="2600325"/>
          <p14:tracePt t="959" x="5849938" y="2659063"/>
          <p14:tracePt t="968" x="5999163" y="2755900"/>
          <p14:tracePt t="973" x="6159500" y="2870200"/>
          <p14:tracePt t="980" x="6291263" y="2951163"/>
          <p14:tracePt t="987" x="6399213" y="3013075"/>
          <p14:tracePt t="994" x="6577013" y="3128963"/>
          <p14:tracePt t="1001" x="6686550" y="3190875"/>
          <p14:tracePt t="1007" x="6829425" y="3254375"/>
          <p14:tracePt t="1015" x="6954838" y="3317875"/>
          <p14:tracePt t="1021" x="7053263" y="3351213"/>
          <p14:tracePt t="1029" x="7121525" y="3386138"/>
          <p14:tracePt t="1036" x="7202488" y="3408363"/>
          <p14:tracePt t="1042" x="7310438" y="3436938"/>
          <p14:tracePt t="1050" x="7402513" y="3449638"/>
          <p14:tracePt t="1057" x="7494588" y="3449638"/>
          <p14:tracePt t="1063" x="7602538" y="3443288"/>
          <p14:tracePt t="1071" x="7666038" y="3443288"/>
          <p14:tracePt t="1078" x="7758113" y="3443288"/>
          <p14:tracePt t="1084" x="7837488" y="3443288"/>
          <p14:tracePt t="1092" x="7912100" y="3443288"/>
          <p14:tracePt t="1100" x="8004175" y="3443288"/>
          <p14:tracePt t="1106" x="8158163" y="3449638"/>
          <p14:tracePt t="1113" x="8261350" y="3449638"/>
          <p14:tracePt t="1120" x="8388350" y="3471863"/>
          <p14:tracePt t="1127" x="8542338" y="3471863"/>
          <p14:tracePt t="1135" x="8662988" y="3482975"/>
          <p14:tracePt t="1141" x="8829675" y="3495675"/>
          <p14:tracePt t="1148" x="8926513" y="3511550"/>
          <p14:tracePt t="1155" x="9018588" y="3524250"/>
          <p14:tracePt t="1162" x="9080500" y="3524250"/>
          <p14:tracePt t="1169" x="9144000" y="3529013"/>
          <p14:tracePt t="1176" x="9218613" y="3529013"/>
          <p14:tracePt t="1183" x="9258300" y="3540125"/>
          <p14:tracePt t="1189" x="9321800" y="3540125"/>
          <p14:tracePt t="1198" x="9367838" y="3540125"/>
          <p14:tracePt t="1203" x="9401175" y="3552825"/>
          <p14:tracePt t="1211" x="9424988" y="3557588"/>
          <p14:tracePt t="1217" x="9488488" y="3568700"/>
          <p14:tracePt t="1225" x="9521825" y="3586163"/>
          <p14:tracePt t="1232" x="9561513" y="3603625"/>
          <p14:tracePt t="1239" x="9602788" y="3638550"/>
          <p14:tracePt t="1246" x="9677400" y="3717925"/>
          <p14:tracePt t="1253" x="9763125" y="3821113"/>
          <p14:tracePt t="2647" x="9739313" y="3798888"/>
          <p14:tracePt t="2653" x="9717088" y="3775075"/>
          <p14:tracePt t="2661" x="9677400" y="3741738"/>
          <p14:tracePt t="2668" x="9631363" y="3689350"/>
          <p14:tracePt t="2675" x="9528175" y="3575050"/>
          <p14:tracePt t="2686" x="9471025" y="3517900"/>
          <p14:tracePt t="2687" x="9401175" y="3443288"/>
          <p14:tracePt t="2694" x="9372600" y="3421063"/>
          <p14:tracePt t="2702" x="9315450" y="3362325"/>
          <p14:tracePt t="2709" x="9304338" y="3346450"/>
          <p14:tracePt t="2717" x="9275763" y="3328988"/>
          <p14:tracePt t="2724" x="9269413" y="3311525"/>
          <p14:tracePt t="2730" x="9253538" y="3305175"/>
          <p14:tracePt t="2737" x="9236075" y="3289300"/>
          <p14:tracePt t="2744" x="9229725" y="3282950"/>
          <p14:tracePt t="2751" x="9212263" y="3276600"/>
          <p14:tracePt t="2758" x="9207500" y="3260725"/>
          <p14:tracePt t="2766" x="9201150" y="3254375"/>
          <p14:tracePt t="2772" x="9183688" y="3236913"/>
          <p14:tracePt t="2779" x="9172575" y="3219450"/>
          <p14:tracePt t="2786" x="9161463" y="3186113"/>
          <p14:tracePt t="2793" x="9115425" y="3105150"/>
          <p14:tracePt t="2800" x="9080500" y="3036888"/>
          <p14:tracePt t="2807" x="9029700" y="2938463"/>
          <p14:tracePt t="2813" x="8972550" y="2841625"/>
          <p14:tracePt t="2820" x="8926513" y="2784475"/>
          <p14:tracePt t="2828" x="8909050" y="2762250"/>
          <p14:tracePt t="2835" x="8880475" y="2720975"/>
          <p14:tracePt t="2842" x="8851900" y="2698750"/>
          <p14:tracePt t="2850" x="8829675" y="2681288"/>
          <p14:tracePt t="2856" x="8812213" y="2652713"/>
          <p14:tracePt t="2864" x="8794750" y="2635250"/>
          <p14:tracePt t="2870" x="8777288" y="2617788"/>
          <p14:tracePt t="2877" x="8759825" y="2613025"/>
          <p14:tracePt t="2884" x="8755063" y="2606675"/>
          <p14:tracePt t="2890" x="8748713" y="2600325"/>
          <p14:tracePt t="2898" x="8748713" y="2595563"/>
          <p14:tracePt t="2905" x="8742363" y="2584450"/>
          <p14:tracePt t="2912" x="8737600" y="2578100"/>
          <p14:tracePt t="2926" x="8731250" y="2571750"/>
          <p14:tracePt t="2947" x="8726488" y="2571750"/>
          <p14:tracePt t="2954" x="8726488" y="2566988"/>
          <p14:tracePt t="2968" x="8713788" y="2560638"/>
          <p14:tracePt t="2989" x="8713788" y="2555875"/>
          <p14:tracePt t="3010" x="8713788" y="2549525"/>
          <p14:tracePt t="3018" x="8713788" y="2543175"/>
          <p14:tracePt t="3025" x="8713788" y="2532063"/>
          <p14:tracePt t="3031" x="8713788" y="2527300"/>
          <p14:tracePt t="3038" x="8713788" y="2514600"/>
          <p14:tracePt t="3045" x="8713788" y="2498725"/>
          <p14:tracePt t="3052" x="8713788" y="2492375"/>
          <p14:tracePt t="3058" x="8713788" y="2481263"/>
          <p14:tracePt t="3065" x="8713788" y="2474913"/>
          <p14:tracePt t="3072" x="8713788" y="2463800"/>
          <p14:tracePt t="3081" x="8713788" y="2452688"/>
          <p14:tracePt t="3086" x="8713788" y="2446338"/>
          <p14:tracePt t="3093" x="8713788" y="2439988"/>
          <p14:tracePt t="3102" x="8713788" y="2435225"/>
          <p14:tracePt t="3115" x="8720138" y="2424113"/>
          <p14:tracePt t="3122" x="8720138" y="2417763"/>
          <p14:tracePt t="3136" x="8726488" y="2411413"/>
          <p14:tracePt t="3142" x="8731250" y="2411413"/>
          <p14:tracePt t="3151" x="8731250" y="2406650"/>
          <p14:tracePt t="3157" x="8737600" y="2406650"/>
          <p14:tracePt t="3164" x="8742363" y="2406650"/>
          <p14:tracePt t="3171" x="8742363" y="2400300"/>
          <p14:tracePt t="3185" x="8748713" y="2400300"/>
          <p14:tracePt t="3201" x="8748713" y="2395538"/>
          <p14:tracePt t="3207" x="8755063" y="2395538"/>
          <p14:tracePt t="3213" x="8766175" y="2389188"/>
          <p14:tracePt t="3228" x="8766175" y="2382838"/>
          <p14:tracePt t="3241" x="8770938" y="2382838"/>
          <p14:tracePt t="3262" x="8777288" y="2382838"/>
          <p14:tracePt t="3276" x="8783638" y="2382838"/>
          <p14:tracePt t="3403" x="8777288" y="2382838"/>
          <p14:tracePt t="3409" x="8770938" y="2382838"/>
          <p14:tracePt t="3417" x="8755063" y="2382838"/>
          <p14:tracePt t="3423" x="8748713" y="2382838"/>
          <p14:tracePt t="3430" x="8737600" y="2382838"/>
          <p14:tracePt t="3437" x="8709025" y="2382838"/>
          <p14:tracePt t="3444" x="8691563" y="2389188"/>
          <p14:tracePt t="3452" x="8667750" y="2400300"/>
          <p14:tracePt t="3458" x="8656638" y="2400300"/>
          <p14:tracePt t="3465" x="8639175" y="2406650"/>
          <p14:tracePt t="3472" x="8610600" y="2417763"/>
          <p14:tracePt t="3479" x="8588375" y="2424113"/>
          <p14:tracePt t="3486" x="8570913" y="2424113"/>
          <p14:tracePt t="3493" x="8559800" y="2428875"/>
          <p14:tracePt t="3501" x="8553450" y="2428875"/>
          <p14:tracePt t="3507" x="8535988" y="2439988"/>
          <p14:tracePt t="3514" x="8524875" y="2439988"/>
          <p14:tracePt t="3521" x="8513763" y="2439988"/>
          <p14:tracePt t="3529" x="8502650" y="2439988"/>
          <p14:tracePt t="3535" x="8496300" y="2439988"/>
          <p14:tracePt t="3542" x="8491538" y="2439988"/>
          <p14:tracePt t="3551" x="8485188" y="2439988"/>
          <p14:tracePt t="3555" x="8474075" y="2439988"/>
          <p14:tracePt t="3563" x="8467725" y="2439988"/>
          <p14:tracePt t="3570" x="8462963" y="2439988"/>
          <p14:tracePt t="3577" x="8456613" y="2439988"/>
          <p14:tracePt t="3585" x="8450263" y="2439988"/>
          <p14:tracePt t="3591" x="8450263" y="2428875"/>
          <p14:tracePt t="3598" x="8445500" y="2424113"/>
          <p14:tracePt t="3604" x="8439150" y="2417763"/>
          <p14:tracePt t="3612" x="8428038" y="2411413"/>
          <p14:tracePt t="3619" x="8421688" y="2406650"/>
          <p14:tracePt t="3626" x="8416925" y="2389188"/>
          <p14:tracePt t="3634" x="8410575" y="2389188"/>
          <p14:tracePt t="3639" x="8410575" y="2382838"/>
          <p14:tracePt t="3646" x="8404225" y="2378075"/>
          <p14:tracePt t="3653" x="8399463" y="2371725"/>
          <p14:tracePt t="3668" x="8388350" y="2366963"/>
          <p14:tracePt t="3675" x="8388350" y="2360613"/>
          <p14:tracePt t="3682" x="8382000" y="2354263"/>
          <p14:tracePt t="3696" x="8382000" y="2343150"/>
          <p14:tracePt t="3719" x="8375650" y="2343150"/>
          <p14:tracePt t="3724" x="8370888" y="2336800"/>
          <p14:tracePt t="3744" x="8370888" y="2332038"/>
          <p14:tracePt t="4019" x="8364538" y="2332038"/>
          <p14:tracePt t="4025" x="8353425" y="2332038"/>
          <p14:tracePt t="4039" x="8342313" y="2332038"/>
          <p14:tracePt t="4046" x="8331200" y="2332038"/>
          <p14:tracePt t="4061" x="8313738" y="2332038"/>
          <p14:tracePt t="4069" x="8307388" y="2332038"/>
          <p14:tracePt t="4081" x="8301038" y="2332038"/>
          <p14:tracePt t="4088" x="8289925" y="2332038"/>
          <p14:tracePt t="4101" x="8285163" y="2325688"/>
          <p14:tracePt t="4109" x="8272463" y="2325688"/>
          <p14:tracePt t="4116" x="8267700" y="2325688"/>
          <p14:tracePt t="4123" x="8261350" y="2320925"/>
          <p14:tracePt t="4130" x="8256588" y="2320925"/>
          <p14:tracePt t="4136" x="8250238" y="2320925"/>
          <p14:tracePt t="4144" x="8243888" y="2314575"/>
          <p14:tracePt t="4150" x="8239125" y="2308225"/>
          <p14:tracePt t="4158" x="8228013" y="2308225"/>
          <p14:tracePt t="4164" x="8228013" y="2297113"/>
          <p14:tracePt t="4171" x="8221663" y="2297113"/>
          <p14:tracePt t="4179" x="8215313" y="2292350"/>
          <p14:tracePt t="4185" x="8215313" y="2286000"/>
          <p14:tracePt t="4193" x="8210550" y="2286000"/>
          <p14:tracePt t="4201" x="8204200" y="2279650"/>
          <p14:tracePt t="4208" x="8199438" y="2279650"/>
          <p14:tracePt t="4221" x="8193088" y="2274888"/>
          <p14:tracePt t="4227" x="8186738" y="2274888"/>
          <p14:tracePt t="4236" x="8186738" y="2268538"/>
          <p14:tracePt t="4251" x="8175625" y="2268538"/>
          <p14:tracePt t="4255" x="8175625" y="2263775"/>
          <p14:tracePt t="4278" x="8169275" y="2251075"/>
          <p14:tracePt t="4291" x="8164513" y="2251075"/>
          <p14:tracePt t="4494" x="8158163" y="2251075"/>
          <p14:tracePt t="4501" x="8158163" y="2257425"/>
          <p14:tracePt t="4529" x="8158163" y="2263775"/>
          <p14:tracePt t="4564" x="8158163" y="2268538"/>
          <p14:tracePt t="4578" x="8153400" y="2268538"/>
          <p14:tracePt t="4600" x="8147050" y="2268538"/>
          <p14:tracePt t="4613" x="8140700" y="2268538"/>
          <p14:tracePt t="4634" x="8129588" y="2268538"/>
          <p14:tracePt t="4656" x="8124825" y="2268538"/>
          <p14:tracePt t="4663" x="8118475" y="2268538"/>
          <p14:tracePt t="4676" x="8112125" y="2268538"/>
          <p14:tracePt t="4684" x="8107363" y="2268538"/>
          <p14:tracePt t="4697" x="8101013" y="2268538"/>
          <p14:tracePt t="4703" x="8096250" y="2268538"/>
          <p14:tracePt t="4711" x="8083550" y="2268538"/>
          <p14:tracePt t="4719" x="8078788" y="2268538"/>
          <p14:tracePt t="4725" x="8072438" y="2268538"/>
          <p14:tracePt t="4733" x="8067675" y="2268538"/>
          <p14:tracePt t="4739" x="8061325" y="2268538"/>
          <p14:tracePt t="4746" x="8054975" y="2268538"/>
          <p14:tracePt t="4753" x="8050213" y="2268538"/>
          <p14:tracePt t="4760" x="8037513" y="2268538"/>
          <p14:tracePt t="4768" x="8032750" y="2268538"/>
          <p14:tracePt t="4774" x="8026400" y="2268538"/>
          <p14:tracePt t="4781" x="8021638" y="2268538"/>
          <p14:tracePt t="4788" x="8015288" y="2268538"/>
          <p14:tracePt t="4795" x="8008938" y="2268538"/>
          <p14:tracePt t="4801" x="8004175" y="2263775"/>
          <p14:tracePt t="4809" x="7997825" y="2263775"/>
          <p14:tracePt t="4818" x="7986713" y="2263775"/>
          <p14:tracePt t="4822" x="7980363" y="2263775"/>
          <p14:tracePt t="4829" x="7975600" y="2251075"/>
          <p14:tracePt t="4843" x="7969250" y="2251075"/>
          <p14:tracePt t="4851" x="7964488" y="2251075"/>
          <p14:tracePt t="4865" x="7958138" y="2251075"/>
          <p14:tracePt t="4871" x="7951788" y="2251075"/>
          <p14:tracePt t="4879" x="7940675" y="2251075"/>
          <p14:tracePt t="4893" x="7934325" y="2251075"/>
          <p14:tracePt t="4920" x="7929563" y="2251075"/>
          <p14:tracePt t="4934" x="7923213" y="2251075"/>
          <p14:tracePt t="5223" x="7923213" y="2246313"/>
          <p14:tracePt t="6306" x="8008938" y="2343150"/>
          <p14:tracePt t="6314" x="8112125" y="2457450"/>
          <p14:tracePt t="6322" x="8228013" y="2578100"/>
          <p14:tracePt t="6328" x="8359775" y="2681288"/>
          <p14:tracePt t="6336" x="8474075" y="2755900"/>
          <p14:tracePt t="6341" x="8559800" y="2806700"/>
          <p14:tracePt t="6349" x="8628063" y="2841625"/>
          <p14:tracePt t="6355" x="8709025" y="2876550"/>
          <p14:tracePt t="6362" x="8731250" y="2881313"/>
          <p14:tracePt t="6369" x="8766175" y="2894013"/>
          <p14:tracePt t="6377" x="8783638" y="2894013"/>
          <p14:tracePt t="6385" x="8788400" y="2898775"/>
          <p14:tracePt t="6390" x="8794750" y="2898775"/>
          <p14:tracePt t="6397" x="8799513" y="2898775"/>
          <p14:tracePt t="6404" x="8805863" y="2898775"/>
          <p14:tracePt t="6425" x="8805863" y="2894013"/>
          <p14:tracePt t="6432" x="8799513" y="2881313"/>
          <p14:tracePt t="6439" x="8794750" y="2870200"/>
          <p14:tracePt t="6447" x="8777288" y="2852738"/>
          <p14:tracePt t="6453" x="8759825" y="2830513"/>
          <p14:tracePt t="6460" x="8709025" y="2778125"/>
          <p14:tracePt t="6468" x="8667750" y="2720975"/>
          <p14:tracePt t="6474" x="8610600" y="2674938"/>
          <p14:tracePt t="6481" x="8564563" y="2624138"/>
          <p14:tracePt t="6489" x="8524875" y="2584450"/>
          <p14:tracePt t="6495" x="8507413" y="2555875"/>
          <p14:tracePt t="6502" x="8491538" y="2520950"/>
          <p14:tracePt t="6509" x="8456613" y="2463800"/>
          <p14:tracePt t="6518" x="8439150" y="2411413"/>
          <p14:tracePt t="6524" x="8416925" y="2332038"/>
          <p14:tracePt t="6530" x="8388350" y="2222500"/>
          <p14:tracePt t="6537" x="8353425" y="2085975"/>
          <p14:tracePt t="6544" x="8331200" y="1987550"/>
          <p14:tracePt t="6551" x="8301038" y="1897063"/>
          <p14:tracePt t="6559" x="8289925" y="1798638"/>
          <p14:tracePt t="6568" x="8267700" y="1706563"/>
          <p14:tracePt t="6572" x="8243888" y="1552575"/>
          <p14:tracePt t="6579" x="8215313" y="1414463"/>
          <p14:tracePt t="6586" x="8193088" y="1317625"/>
          <p14:tracePt t="6593" x="8181975" y="1266825"/>
          <p14:tracePt t="6602" x="8164513" y="1203325"/>
          <p14:tracePt t="6608" x="8153400" y="1185863"/>
          <p14:tracePt t="6615" x="8147050" y="1163638"/>
          <p14:tracePt t="6621" x="8129588" y="1146175"/>
          <p14:tracePt t="6629" x="8124825" y="1128713"/>
          <p14:tracePt t="6637" x="8112125" y="1122363"/>
          <p14:tracePt t="6641" x="8101013" y="1117600"/>
          <p14:tracePt t="6651" x="8083550" y="1100138"/>
          <p14:tracePt t="6657" x="8078788" y="1093788"/>
          <p14:tracePt t="6664" x="8054975" y="1082675"/>
          <p14:tracePt t="6671" x="8032750" y="1082675"/>
          <p14:tracePt t="6677" x="8026400" y="1076325"/>
          <p14:tracePt t="6685" x="7993063" y="1076325"/>
          <p14:tracePt t="6701" x="7912100" y="1076325"/>
          <p14:tracePt t="6706" x="7889875" y="1082675"/>
          <p14:tracePt t="6712" x="7854950" y="1082675"/>
          <p14:tracePt t="6720" x="7832725" y="1089025"/>
          <p14:tracePt t="6727" x="7802563" y="1100138"/>
          <p14:tracePt t="6735" x="7780338" y="1106488"/>
          <p14:tracePt t="6741" x="7762875" y="1122363"/>
          <p14:tracePt t="6748" x="7745413" y="1146175"/>
          <p14:tracePt t="6755" x="7723188" y="1209675"/>
          <p14:tracePt t="6762" x="7700963" y="1289050"/>
          <p14:tracePt t="6770" x="7688263" y="1398588"/>
          <p14:tracePt t="6774" x="7677150" y="1517650"/>
          <p14:tracePt t="6783" x="7677150" y="1598613"/>
          <p14:tracePt t="6789" x="7677150" y="1719263"/>
          <p14:tracePt t="6796" x="7677150" y="1827213"/>
          <p14:tracePt t="6804" x="7677150" y="1919288"/>
          <p14:tracePt t="6811" x="7677150" y="1982788"/>
          <p14:tracePt t="6818" x="7683500" y="2090738"/>
          <p14:tracePt t="6824" x="7694613" y="2154238"/>
          <p14:tracePt t="6832" x="7716838" y="2217738"/>
          <p14:tracePt t="6838" x="7716838" y="2251075"/>
          <p14:tracePt t="6845" x="7734300" y="2292350"/>
          <p14:tracePt t="6852" x="7762875" y="2314575"/>
          <p14:tracePt t="6859" x="7780338" y="2354263"/>
          <p14:tracePt t="6867" x="7797800" y="2371725"/>
          <p14:tracePt t="6874" x="7815263" y="2395538"/>
          <p14:tracePt t="6880" x="7843838" y="2424113"/>
          <p14:tracePt t="6887" x="7866063" y="2439988"/>
          <p14:tracePt t="6894" x="7894638" y="2463800"/>
          <p14:tracePt t="6901" x="7929563" y="2486025"/>
          <p14:tracePt t="6908" x="7986713" y="2514600"/>
          <p14:tracePt t="6916" x="8050213" y="2538413"/>
          <p14:tracePt t="6922" x="8078788" y="2549525"/>
          <p14:tracePt t="6930" x="8135938" y="2555875"/>
          <p14:tracePt t="6937" x="8169275" y="2555875"/>
          <p14:tracePt t="6943" x="8215313" y="2555875"/>
          <p14:tracePt t="6952" x="8250238" y="2555875"/>
          <p14:tracePt t="6957" x="8285163" y="2538413"/>
          <p14:tracePt t="6965" x="8313738" y="2520950"/>
          <p14:tracePt t="6972" x="8353425" y="2492375"/>
          <p14:tracePt t="6979" x="8393113" y="2446338"/>
          <p14:tracePt t="6985" x="8416925" y="2428875"/>
          <p14:tracePt t="6993" x="8456613" y="2382838"/>
          <p14:tracePt t="7001" x="8491538" y="2325688"/>
          <p14:tracePt t="7006" x="8520113" y="2286000"/>
          <p14:tracePt t="7013" x="8531225" y="2239963"/>
          <p14:tracePt t="7020" x="8553450" y="2143125"/>
          <p14:tracePt t="7028" x="8553450" y="2051050"/>
          <p14:tracePt t="7035" x="8548688" y="2000250"/>
          <p14:tracePt t="7042" x="8531225" y="1947863"/>
          <p14:tracePt t="7048" x="8507413" y="1897063"/>
          <p14:tracePt t="7056" x="8474075" y="1844675"/>
          <p14:tracePt t="7062" x="8456613" y="1804988"/>
          <p14:tracePt t="7069" x="8428038" y="1765300"/>
          <p14:tracePt t="7077" x="8399463" y="1741488"/>
          <p14:tracePt t="7085" x="8359775" y="1695450"/>
          <p14:tracePt t="7091" x="8335963" y="1677988"/>
          <p14:tracePt t="7097" x="8285163" y="1649413"/>
          <p14:tracePt t="7104" x="8232775" y="1633538"/>
          <p14:tracePt t="7112" x="8153400" y="1620838"/>
          <p14:tracePt t="7118" x="8089900" y="1609725"/>
          <p14:tracePt t="7126" x="8026400" y="1609725"/>
          <p14:tracePt t="7132" x="7993063" y="1609725"/>
          <p14:tracePt t="7140" x="7929563" y="1620838"/>
          <p14:tracePt t="7146" x="7848600" y="1644650"/>
          <p14:tracePt t="7153" x="7797800" y="1666875"/>
          <p14:tracePt t="7160" x="7758113" y="1684338"/>
          <p14:tracePt t="7168" x="7716838" y="1706563"/>
          <p14:tracePt t="7174" x="7700963" y="1719263"/>
          <p14:tracePt t="7182" x="7677150" y="1736725"/>
          <p14:tracePt t="7188" x="7670800" y="1752600"/>
          <p14:tracePt t="7195" x="7654925" y="1781175"/>
          <p14:tracePt t="7203" x="7642225" y="1827213"/>
          <p14:tracePt t="7208" x="7642225" y="1873250"/>
          <p14:tracePt t="7218" x="7648575" y="1982788"/>
          <p14:tracePt t="7223" x="7670800" y="2079625"/>
          <p14:tracePt t="7230" x="7723188" y="2189163"/>
          <p14:tracePt t="7237" x="7786688" y="2303463"/>
          <p14:tracePt t="7244" x="7843838" y="2382838"/>
          <p14:tracePt t="7251" x="7889875" y="2439988"/>
          <p14:tracePt t="7259" x="7934325" y="2509838"/>
          <p14:tracePt t="7265" x="8032750" y="2584450"/>
          <p14:tracePt t="7272" x="8101013" y="2630488"/>
          <p14:tracePt t="7279" x="8181975" y="2641600"/>
          <p14:tracePt t="7288" x="8232775" y="2652713"/>
          <p14:tracePt t="7292" x="8285163" y="2646363"/>
          <p14:tracePt t="7301" x="8335963" y="2613025"/>
          <p14:tracePt t="7306" x="8404225" y="2566988"/>
          <p14:tracePt t="7314" x="8450263" y="2514600"/>
          <p14:tracePt t="7321" x="8507413" y="2428875"/>
          <p14:tracePt t="7328" x="8559800" y="2332038"/>
          <p14:tracePt t="7337" x="8582025" y="2239963"/>
          <p14:tracePt t="7341" x="8623300" y="2062163"/>
          <p14:tracePt t="7352" x="8634413" y="1936750"/>
          <p14:tracePt t="7355" x="8628063" y="1844675"/>
          <p14:tracePt t="7363" x="8616950" y="1736725"/>
          <p14:tracePt t="7370" x="8605838" y="1655763"/>
          <p14:tracePt t="7377" x="8582025" y="1563688"/>
          <p14:tracePt t="7385" x="8542338" y="1466850"/>
          <p14:tracePt t="7391" x="8513763" y="1398588"/>
          <p14:tracePt t="7398" x="8496300" y="1374775"/>
          <p14:tracePt t="7405" x="8467725" y="1346200"/>
          <p14:tracePt t="7412" x="8416925" y="1311275"/>
          <p14:tracePt t="7419" x="8375650" y="1295400"/>
          <p14:tracePt t="7426" x="8296275" y="1271588"/>
          <p14:tracePt t="7434" x="8204200" y="1277938"/>
          <p14:tracePt t="7441" x="8135938" y="1289050"/>
          <p14:tracePt t="7447" x="8089900" y="1300163"/>
          <p14:tracePt t="7454" x="7993063" y="1335088"/>
          <p14:tracePt t="7461" x="7905750" y="1381125"/>
          <p14:tracePt t="7469" x="7826375" y="1443038"/>
          <p14:tracePt t="7474" x="7740650" y="1489075"/>
          <p14:tracePt t="7482" x="7654925" y="1563688"/>
          <p14:tracePt t="7489" x="7602538" y="1609725"/>
          <p14:tracePt t="7497" x="7562850" y="1649413"/>
          <p14:tracePt t="7503" x="7534275" y="1673225"/>
          <p14:tracePt t="7511" x="7516813" y="1712913"/>
          <p14:tracePt t="7518" x="7499350" y="1730375"/>
          <p14:tracePt t="7524" x="7488238" y="1752600"/>
          <p14:tracePt t="7531" x="7488238" y="1787525"/>
          <p14:tracePt t="7538" x="7488238" y="1822450"/>
          <p14:tracePt t="7546" x="7494588" y="1868488"/>
          <p14:tracePt t="7553" x="7505700" y="1919288"/>
          <p14:tracePt t="7560" x="7539038" y="1987550"/>
          <p14:tracePt t="7568" x="7569200" y="2039938"/>
          <p14:tracePt t="7573" x="7613650" y="2108200"/>
          <p14:tracePt t="7580" x="7654925" y="2143125"/>
          <p14:tracePt t="7587" x="7712075" y="2182813"/>
          <p14:tracePt t="7595" x="7780338" y="2217738"/>
          <p14:tracePt t="7601" x="7832725" y="2239963"/>
          <p14:tracePt t="7608" x="7866063" y="2257425"/>
          <p14:tracePt t="7615" x="7900988" y="2257425"/>
          <p14:tracePt t="7622" x="7969250" y="2257425"/>
          <p14:tracePt t="7630" x="8032750" y="2257425"/>
          <p14:tracePt t="7636" x="8101013" y="2228850"/>
          <p14:tracePt t="7643" x="8169275" y="2205038"/>
          <p14:tracePt t="7651" x="8228013" y="2136775"/>
          <p14:tracePt t="7657" x="8285163" y="2068513"/>
          <p14:tracePt t="7664" x="8335963" y="1941513"/>
          <p14:tracePt t="7671" x="8370888" y="1844675"/>
          <p14:tracePt t="7679" x="8393113" y="1765300"/>
          <p14:tracePt t="7687" x="8404225" y="1712913"/>
          <p14:tracePt t="7692" x="8404225" y="1666875"/>
          <p14:tracePt t="7701" x="8399463" y="1633538"/>
          <p14:tracePt t="7705" x="8393113" y="1598613"/>
          <p14:tracePt t="7718" x="8382000" y="1558925"/>
          <p14:tracePt t="7720" x="8364538" y="1524000"/>
          <p14:tracePt t="7727" x="8335963" y="1495425"/>
          <p14:tracePt t="7735" x="8313738" y="1473200"/>
          <p14:tracePt t="7742" x="8278813" y="1460500"/>
          <p14:tracePt t="7748" x="8250238" y="1443038"/>
          <p14:tracePt t="7755" x="8193088" y="1431925"/>
          <p14:tracePt t="7762" x="8158163" y="1431925"/>
          <p14:tracePt t="7770" x="8129588" y="1438275"/>
          <p14:tracePt t="7776" x="8096250" y="1443038"/>
          <p14:tracePt t="7784" x="8061325" y="1455738"/>
          <p14:tracePt t="7790" x="8037513" y="1473200"/>
          <p14:tracePt t="7798" x="7997825" y="1489075"/>
          <p14:tracePt t="7804" x="7975600" y="1517650"/>
          <p14:tracePt t="7811" x="7947025" y="1535113"/>
          <p14:tracePt t="7817" x="7923213" y="1552575"/>
          <p14:tracePt t="7825" x="7912100" y="1558925"/>
          <p14:tracePt t="7834" x="7900988" y="1570038"/>
          <p14:tracePt t="7840" x="7900988" y="1587500"/>
          <p14:tracePt t="7847" x="7894638" y="1604963"/>
          <p14:tracePt t="7852" x="7894638" y="1609725"/>
          <p14:tracePt t="8263" x="7894638" y="1638300"/>
          <p14:tracePt t="8270" x="7905750" y="1701800"/>
          <p14:tracePt t="8277" x="7940675" y="1781175"/>
          <p14:tracePt t="8285" x="7964488" y="1844675"/>
          <p14:tracePt t="8291" x="7993063" y="1884363"/>
          <p14:tracePt t="8298" x="8026400" y="1941513"/>
          <p14:tracePt t="8305" x="8054975" y="1982788"/>
          <p14:tracePt t="8312" x="8083550" y="2005013"/>
          <p14:tracePt t="8321" x="8101013" y="2033588"/>
          <p14:tracePt t="8326" x="8112125" y="2039938"/>
          <p14:tracePt t="8334" x="8140700" y="2057400"/>
          <p14:tracePt t="8339" x="8164513" y="2068513"/>
          <p14:tracePt t="8347" x="8193088" y="2073275"/>
          <p14:tracePt t="8354" x="8204200" y="2079625"/>
          <p14:tracePt t="8362" x="8215313" y="2079625"/>
          <p14:tracePt t="8368" x="8228013" y="2079625"/>
          <p14:tracePt t="8376" x="8250238" y="2079625"/>
          <p14:tracePt t="8382" x="8267700" y="2079625"/>
          <p14:tracePt t="8390" x="8278813" y="2079625"/>
          <p14:tracePt t="8396" x="8285163" y="2079625"/>
          <p14:tracePt t="8403" x="8296275" y="2079625"/>
          <p14:tracePt t="8410" x="8307388" y="2073275"/>
          <p14:tracePt t="8417" x="8313738" y="2073275"/>
          <p14:tracePt t="8424" x="8318500" y="2068513"/>
          <p14:tracePt t="8431" x="8331200" y="2068513"/>
          <p14:tracePt t="8438" x="8335963" y="2062163"/>
          <p14:tracePt t="8445" x="8335963" y="2057400"/>
          <p14:tracePt t="8453" x="8342313" y="2044700"/>
          <p14:tracePt t="8459" x="8342313" y="2033588"/>
          <p14:tracePt t="8468" x="8342313" y="2022475"/>
          <p14:tracePt t="8473" x="8342313" y="2005013"/>
          <p14:tracePt t="8479" x="8335963" y="1971675"/>
          <p14:tracePt t="8487" x="8335963" y="1954213"/>
          <p14:tracePt t="8494" x="8324850" y="1947863"/>
          <p14:tracePt t="8502" x="8313738" y="1930400"/>
          <p14:tracePt t="8509" x="8289925" y="1912938"/>
          <p14:tracePt t="8516" x="8261350" y="1908175"/>
          <p14:tracePt t="8522" x="8228013" y="1890713"/>
          <p14:tracePt t="8529" x="8164513" y="1890713"/>
          <p14:tracePt t="8537" x="8129588" y="1890713"/>
          <p14:tracePt t="8543" x="8083550" y="1890713"/>
          <p14:tracePt t="8551" x="8008938" y="1890713"/>
          <p14:tracePt t="8557" x="7975600" y="1890713"/>
          <p14:tracePt t="8564" x="7947025" y="1890713"/>
          <p14:tracePt t="8571" x="7912100" y="1901825"/>
          <p14:tracePt t="8579" x="7889875" y="1908175"/>
          <p14:tracePt t="8586" x="7861300" y="1912938"/>
          <p14:tracePt t="8591" x="7848600" y="1925638"/>
          <p14:tracePt t="8600" x="7820025" y="1941513"/>
          <p14:tracePt t="8606" x="7802563" y="1947863"/>
          <p14:tracePt t="8613" x="7769225" y="1965325"/>
          <p14:tracePt t="8621" x="7740650" y="1993900"/>
          <p14:tracePt t="8627" x="7729538" y="2011363"/>
          <p14:tracePt t="8634" x="7700963" y="2028825"/>
          <p14:tracePt t="8641" x="7683500" y="2044700"/>
          <p14:tracePt t="8648" x="7659688" y="2062163"/>
          <p14:tracePt t="8655" x="7631113" y="2079625"/>
          <p14:tracePt t="8662" x="7608888" y="2097088"/>
          <p14:tracePt t="8669" x="7591425" y="2103438"/>
          <p14:tracePt t="8676" x="7573963" y="2108200"/>
          <p14:tracePt t="8684" x="7551738" y="2125663"/>
          <p14:tracePt t="8690" x="7523163" y="2143125"/>
          <p14:tracePt t="8697" x="7499350" y="2154238"/>
          <p14:tracePt t="8704" x="7477125" y="2160588"/>
          <p14:tracePt t="8711" x="7437438" y="2171700"/>
          <p14:tracePt t="8718" x="7356475" y="2193925"/>
          <p14:tracePt t="8726" x="7305675" y="2211388"/>
          <p14:tracePt t="8732" x="7253288" y="2235200"/>
          <p14:tracePt t="8739" x="7189788" y="2246313"/>
          <p14:tracePt t="8746" x="7081838" y="2268538"/>
          <p14:tracePt t="8754" x="7046913" y="2279650"/>
          <p14:tracePt t="8760" x="6996113" y="2286000"/>
          <p14:tracePt t="8768" x="6943725" y="2297113"/>
          <p14:tracePt t="8773" x="6880225" y="2308225"/>
          <p14:tracePt t="8781" x="6858000" y="2320925"/>
          <p14:tracePt t="8788" x="6823075" y="2320925"/>
          <p14:tracePt t="8795" x="6789738" y="2320925"/>
          <p14:tracePt t="8803" x="6743700" y="2325688"/>
          <p14:tracePt t="8809" x="6708775" y="2325688"/>
          <p14:tracePt t="8817" x="6675438" y="2325688"/>
          <p14:tracePt t="8824" x="6657975" y="2325688"/>
          <p14:tracePt t="8830" x="6611938" y="2325688"/>
          <p14:tracePt t="8837" x="6559550" y="2336800"/>
          <p14:tracePt t="8844" x="6526213" y="2336800"/>
          <p14:tracePt t="8853" x="6502400" y="2336800"/>
          <p14:tracePt t="8857" x="6480175" y="2336800"/>
          <p14:tracePt t="8866" x="6445250" y="2336800"/>
          <p14:tracePt t="8872" x="6427788" y="2336800"/>
          <p14:tracePt t="8879" x="6416675" y="2336800"/>
          <p14:tracePt t="8885" x="6399213" y="2336800"/>
          <p14:tracePt t="8893" x="6394450" y="2336800"/>
          <p14:tracePt t="8901" x="6381750" y="2336800"/>
          <p14:tracePt t="8908" x="6376988" y="2336800"/>
          <p14:tracePt t="8914" x="6365875" y="2336800"/>
          <p14:tracePt t="8921" x="6359525" y="2336800"/>
          <p14:tracePt t="8928" x="6353175" y="2336800"/>
          <p14:tracePt t="8942" x="6348413" y="2336800"/>
          <p14:tracePt t="8952" x="6342063" y="2336800"/>
          <p14:tracePt t="8956" x="6337300" y="2336800"/>
          <p14:tracePt t="8970" x="6330950" y="2336800"/>
          <p14:tracePt t="8984" x="6319838" y="2336800"/>
          <p14:tracePt t="8991" x="6313488" y="2336800"/>
          <p14:tracePt t="8998" x="6308725" y="2336800"/>
          <p14:tracePt t="9005" x="6308725" y="2343150"/>
          <p14:tracePt t="9012" x="6302375" y="2343150"/>
          <p14:tracePt t="9019" x="6296025" y="2349500"/>
          <p14:tracePt t="9026" x="6291263" y="2349500"/>
          <p14:tracePt t="9041" x="6284913" y="2349500"/>
          <p14:tracePt t="9047" x="6267450" y="2349500"/>
          <p14:tracePt t="9054" x="6267450" y="2354263"/>
          <p14:tracePt t="9061" x="6262688" y="2354263"/>
          <p14:tracePt t="9069" x="6256338" y="2360613"/>
          <p14:tracePt t="9075" x="6249988" y="2360613"/>
          <p14:tracePt t="9089" x="6245225" y="2360613"/>
          <p14:tracePt t="9096" x="6234113" y="2360613"/>
          <p14:tracePt t="9111" x="6227763" y="2360613"/>
          <p14:tracePt t="10675" x="6308725" y="2389188"/>
          <p14:tracePt t="10683" x="6416675" y="2428875"/>
          <p14:tracePt t="10689" x="6577013" y="2481263"/>
          <p14:tracePt t="10696" x="6732588" y="2520950"/>
          <p14:tracePt t="10702" x="6829425" y="2555875"/>
          <p14:tracePt t="10710" x="6938963" y="2578100"/>
          <p14:tracePt t="10718" x="7046913" y="2617788"/>
          <p14:tracePt t="10724" x="7161213" y="2641600"/>
          <p14:tracePt t="10732" x="7281863" y="2681288"/>
          <p14:tracePt t="10737" x="7407275" y="2716213"/>
          <p14:tracePt t="10745" x="7637463" y="2806700"/>
          <p14:tracePt t="10752" x="7866063" y="2887663"/>
          <p14:tracePt t="10758" x="8054975" y="2951163"/>
          <p14:tracePt t="10765" x="8243888" y="3008313"/>
          <p14:tracePt t="10773" x="8531225" y="3094038"/>
          <p14:tracePt t="10780" x="8674100" y="3162300"/>
          <p14:tracePt t="10786" x="8874125" y="3230563"/>
          <p14:tracePt t="10793" x="9104313" y="3311525"/>
          <p14:tracePt t="10801" x="9247188" y="3379788"/>
          <p14:tracePt t="10808" x="9326563" y="3436938"/>
          <p14:tracePt t="10815" x="9442450" y="3511550"/>
          <p14:tracePt t="10821" x="9521825" y="3552825"/>
          <p14:tracePt t="10829" x="9591675" y="3581400"/>
          <p14:tracePt t="10835" x="9659938" y="3603625"/>
          <p14:tracePt t="10842" x="9739313" y="3627438"/>
          <p14:tracePt t="10851" x="9831388" y="3649663"/>
          <p14:tracePt t="10857" x="9899650" y="3671888"/>
          <p14:tracePt t="10864" x="9963150" y="3684588"/>
          <p14:tracePt t="10871" x="10031413" y="3706813"/>
          <p14:tracePt t="11978" x="10009188" y="3706813"/>
          <p14:tracePt t="11985" x="9974263" y="3706813"/>
          <p14:tracePt t="11992" x="9940925" y="3706813"/>
          <p14:tracePt t="11999" x="9894888" y="3706813"/>
          <p14:tracePt t="12005" x="9820275" y="3706813"/>
          <p14:tracePt t="12013" x="9682163" y="3689350"/>
          <p14:tracePt t="12020" x="9585325" y="3660775"/>
          <p14:tracePt t="12026" x="9475788" y="3627438"/>
          <p14:tracePt t="12033" x="9350375" y="3586163"/>
          <p14:tracePt t="12041" x="9207500" y="3535363"/>
          <p14:tracePt t="12048" x="9023350" y="3449638"/>
          <p14:tracePt t="12054" x="8851900" y="3379788"/>
          <p14:tracePt t="12062" x="8742363" y="3346450"/>
          <p14:tracePt t="12068" x="8656638" y="3294063"/>
          <p14:tracePt t="12075" x="8548688" y="3260725"/>
          <p14:tracePt t="12083" x="8450263" y="3208338"/>
          <p14:tracePt t="12089" x="8382000" y="3190875"/>
          <p14:tracePt t="12096" x="8318500" y="3157538"/>
          <p14:tracePt t="12103" x="8250238" y="3122613"/>
          <p14:tracePt t="12110" x="8199438" y="3098800"/>
          <p14:tracePt t="12119" x="8140700" y="3070225"/>
          <p14:tracePt t="12125" x="8101013" y="3025775"/>
          <p14:tracePt t="12132" x="8050213" y="2997200"/>
          <p14:tracePt t="12138" x="8008938" y="2962275"/>
          <p14:tracePt t="12145" x="7980363" y="2927350"/>
          <p14:tracePt t="12153" x="7923213" y="2894013"/>
          <p14:tracePt t="12160" x="7900988" y="2865438"/>
          <p14:tracePt t="12168" x="7843838" y="2806700"/>
          <p14:tracePt t="12173" x="7802563" y="2767013"/>
          <p14:tracePt t="12181" x="7758113" y="2716213"/>
          <p14:tracePt t="12188" x="7729538" y="2674938"/>
          <p14:tracePt t="12195" x="7688263" y="2630488"/>
          <p14:tracePt t="12202" x="7642225" y="2560638"/>
          <p14:tracePt t="12208" x="7580313" y="2492375"/>
          <p14:tracePt t="12216" x="7551738" y="2452688"/>
          <p14:tracePt t="12222" x="7523163" y="2411413"/>
          <p14:tracePt t="12230" x="7488238" y="2343150"/>
          <p14:tracePt t="12238" x="7453313" y="2292350"/>
          <p14:tracePt t="12243" x="7437438" y="2251075"/>
          <p14:tracePt t="12251" x="7402513" y="2200275"/>
          <p14:tracePt t="12257" x="7373938" y="2147888"/>
          <p14:tracePt t="12265" x="7362825" y="2119313"/>
          <p14:tracePt t="12271" x="7345363" y="2097088"/>
          <p14:tracePt t="12279" x="7339013" y="2073275"/>
          <p14:tracePt t="12285" x="7321550" y="2057400"/>
          <p14:tracePt t="12292" x="7316788" y="2039938"/>
          <p14:tracePt t="12300" x="7305675" y="2022475"/>
          <p14:tracePt t="12307" x="7292975" y="2005013"/>
          <p14:tracePt t="12314" x="7281863" y="1993900"/>
          <p14:tracePt t="12320" x="7264400" y="1982788"/>
          <p14:tracePt t="12328" x="7259638" y="1971675"/>
          <p14:tracePt t="12336" x="7242175" y="1954213"/>
          <p14:tracePt t="12342" x="7235825" y="1947863"/>
          <p14:tracePt t="12349" x="7218363" y="1930400"/>
          <p14:tracePt t="12355" x="7196138" y="1925638"/>
          <p14:tracePt t="12362" x="7172325" y="1908175"/>
          <p14:tracePt t="12372" x="7143750" y="1897063"/>
          <p14:tracePt t="12375" x="7132638" y="1897063"/>
          <p14:tracePt t="12383" x="7104063" y="1890713"/>
          <p14:tracePt t="12390" x="7070725" y="1879600"/>
          <p14:tracePt t="12397" x="7046913" y="1873250"/>
          <p14:tracePt t="12404" x="7018338" y="1862138"/>
          <p14:tracePt t="12412" x="6983413" y="1855788"/>
          <p14:tracePt t="12419" x="6921500" y="1844675"/>
          <p14:tracePt t="12425" x="6800850" y="1844675"/>
          <p14:tracePt t="12432" x="6662738" y="1833563"/>
          <p14:tracePt t="12440" x="6554788" y="1833563"/>
          <p14:tracePt t="12446" x="6348413" y="1833563"/>
          <p14:tracePt t="12453" x="6118225" y="1838325"/>
          <p14:tracePt t="12461" x="5981700" y="1838325"/>
          <p14:tracePt t="12468" x="5872163" y="1838325"/>
          <p14:tracePt t="12474" x="5768975" y="1838325"/>
          <p14:tracePt t="12482" x="5648325" y="1838325"/>
          <p14:tracePt t="12488" x="5568950" y="1838325"/>
          <p14:tracePt t="12495" x="5459413" y="1838325"/>
          <p14:tracePt t="12502" x="5340350" y="1833563"/>
          <p14:tracePt t="12510" x="5265738" y="1833563"/>
          <p14:tracePt t="12518" x="5156200" y="1822450"/>
          <p14:tracePt t="12523" x="5092700" y="1822450"/>
          <p14:tracePt t="12530" x="5041900" y="1809750"/>
          <p14:tracePt t="12537" x="4995863" y="1809750"/>
          <p14:tracePt t="12545" x="4960938" y="1809750"/>
          <p14:tracePt t="12552" x="4938713" y="1809750"/>
          <p14:tracePt t="12558" x="4910138" y="1804988"/>
          <p14:tracePt t="12567" x="4886325" y="1804988"/>
          <p14:tracePt t="12572" x="4864100" y="1804988"/>
          <p14:tracePt t="12579" x="4846638" y="1804988"/>
          <p14:tracePt t="12586" x="4829175" y="1793875"/>
          <p14:tracePt t="12593" x="4824413" y="1793875"/>
          <p14:tracePt t="12602" x="4813300" y="1793875"/>
          <p14:tracePt t="12608" x="4795838" y="1793875"/>
          <p14:tracePt t="12622" x="4789488" y="1793875"/>
          <p14:tracePt t="12629" x="4784725" y="1793875"/>
          <p14:tracePt t="12636" x="4778375" y="1793875"/>
          <p14:tracePt t="12656" x="4772025" y="1793875"/>
          <p14:tracePt t="12685" x="4772025" y="1787525"/>
          <p14:tracePt t="12692" x="4778375" y="1787525"/>
          <p14:tracePt t="12703" x="4795838" y="1781175"/>
          <p14:tracePt t="12705" x="4829175" y="1770063"/>
          <p14:tracePt t="12713" x="4875213" y="1765300"/>
          <p14:tracePt t="12719" x="4973638" y="1752600"/>
          <p14:tracePt t="12726" x="5110163" y="1712913"/>
          <p14:tracePt t="12735" x="5443538" y="1662113"/>
          <p14:tracePt t="12740" x="5678488" y="1633538"/>
          <p14:tracePt t="12748" x="6061075" y="1592263"/>
          <p14:tracePt t="12754" x="6353175" y="1574800"/>
          <p14:tracePt t="12761" x="6473825" y="1563688"/>
          <p14:tracePt t="12768" x="6583363" y="1563688"/>
          <p14:tracePt t="12775" x="6732588" y="1563688"/>
          <p14:tracePt t="12782" x="6823075" y="1563688"/>
          <p14:tracePt t="12790" x="6932613" y="1570038"/>
          <p14:tracePt t="12796" x="7024688" y="1581150"/>
          <p14:tracePt t="12803" x="7092950" y="1592263"/>
          <p14:tracePt t="12811" x="7138988" y="1604963"/>
          <p14:tracePt t="12819" x="7189788" y="1620838"/>
          <p14:tracePt t="12825" x="7270750" y="1644650"/>
          <p14:tracePt t="12831" x="7339013" y="1666875"/>
          <p14:tracePt t="12838" x="7378700" y="1690688"/>
          <p14:tracePt t="12846" x="7442200" y="1706563"/>
          <p14:tracePt t="12852" x="7539038" y="1758950"/>
          <p14:tracePt t="12859" x="7654925" y="1809750"/>
          <p14:tracePt t="12868" x="7705725" y="1827213"/>
          <p14:tracePt t="12873" x="7758113" y="1851025"/>
          <p14:tracePt t="12881" x="7820025" y="1884363"/>
          <p14:tracePt t="12888" x="7905750" y="1919288"/>
          <p14:tracePt t="12894" x="7940675" y="1925638"/>
          <p14:tracePt t="12902" x="7964488" y="1941513"/>
          <p14:tracePt t="12908" x="7980363" y="1941513"/>
          <p14:tracePt t="12916" x="8004175" y="1958975"/>
          <p14:tracePt t="12922" x="8021638" y="1971675"/>
          <p14:tracePt t="12929" x="8026400" y="1971675"/>
          <p14:tracePt t="12937" x="8032750" y="1971675"/>
          <p14:tracePt t="12943" x="8043863" y="1976438"/>
          <p14:tracePt t="12952" x="8050213" y="1976438"/>
          <p14:tracePt t="12964" x="8054975" y="1982788"/>
          <p14:tracePt t="12985" x="8054975" y="1987550"/>
          <p14:tracePt t="12993" x="8061325" y="1987550"/>
          <p14:tracePt t="13000" x="8061325" y="1993900"/>
          <p14:tracePt t="13006" x="8067675" y="2000250"/>
          <p14:tracePt t="13014" x="8072438" y="2016125"/>
          <p14:tracePt t="13020" x="8072438" y="2022475"/>
          <p14:tracePt t="13027" x="8083550" y="2039938"/>
          <p14:tracePt t="13035" x="8089900" y="2051050"/>
          <p14:tracePt t="13041" x="8101013" y="2085975"/>
          <p14:tracePt t="13049" x="8107363" y="2114550"/>
          <p14:tracePt t="13055" x="8112125" y="2136775"/>
          <p14:tracePt t="13062" x="8135938" y="2176463"/>
          <p14:tracePt t="13069" x="8153400" y="2211388"/>
          <p14:tracePt t="13076" x="8169275" y="2239963"/>
          <p14:tracePt t="13085" x="8199438" y="2263775"/>
          <p14:tracePt t="13091" x="8256588" y="2336800"/>
          <p14:tracePt t="13097" x="8296275" y="2378075"/>
          <p14:tracePt t="13104" x="8364538" y="2446338"/>
          <p14:tracePt t="13111" x="8450263" y="2520950"/>
          <p14:tracePt t="13119" x="8535988" y="2595563"/>
          <p14:tracePt t="13125" x="8634413" y="2652713"/>
          <p14:tracePt t="13132" x="8766175" y="2733675"/>
          <p14:tracePt t="13139" x="8891588" y="2824163"/>
          <p14:tracePt t="13146" x="9005888" y="2887663"/>
          <p14:tracePt t="13153" x="9121775" y="2944813"/>
          <p14:tracePt t="13160" x="9264650" y="3025775"/>
          <p14:tracePt t="13169" x="9372600" y="3076575"/>
          <p14:tracePt t="13174" x="9521825" y="3157538"/>
          <p14:tracePt t="13181" x="9636125" y="3219450"/>
          <p14:tracePt t="13188" x="9728200" y="3254375"/>
          <p14:tracePt t="13196" x="9825038" y="3289300"/>
          <p14:tracePt t="13203" x="9952038" y="3328988"/>
          <p14:tracePt t="13208" x="10044113" y="3340100"/>
          <p14:tracePt t="13216" x="10152063" y="3322638"/>
          <p14:tracePt t="16287" x="10037763" y="3322638"/>
          <p14:tracePt t="16294" x="9963150" y="3322638"/>
          <p14:tracePt t="16301" x="9855200" y="3311525"/>
          <p14:tracePt t="16307" x="9728200" y="3294063"/>
          <p14:tracePt t="16313" x="9620250" y="3282950"/>
          <p14:tracePt t="16321" x="9499600" y="3271838"/>
          <p14:tracePt t="16328" x="9390063" y="3248025"/>
          <p14:tracePt t="16336" x="9264650" y="3208338"/>
          <p14:tracePt t="16342" x="9166225" y="3162300"/>
          <p14:tracePt t="16349" x="9001125" y="3076575"/>
          <p14:tracePt t="16356" x="8783638" y="2944813"/>
          <p14:tracePt t="16363" x="8599488" y="2819400"/>
          <p14:tracePt t="16371" x="8456613" y="2692400"/>
          <p14:tracePt t="16376" x="8370888" y="2635250"/>
          <p14:tracePt t="16385" x="8301038" y="2560638"/>
          <p14:tracePt t="16390" x="8199438" y="2463800"/>
          <p14:tracePt t="16397" x="8158163" y="2417763"/>
          <p14:tracePt t="16404" x="8118475" y="2378075"/>
          <p14:tracePt t="16412" x="8089900" y="2336800"/>
          <p14:tracePt t="16419" x="8078788" y="2325688"/>
          <p14:tracePt t="16426" x="8061325" y="2314575"/>
          <p14:tracePt t="16434" x="8054975" y="2297113"/>
          <p14:tracePt t="16439" x="8050213" y="2292350"/>
          <p14:tracePt t="16447" x="8043863" y="2292350"/>
          <p14:tracePt t="16453" x="8043863" y="2286000"/>
          <p14:tracePt t="16461" x="8037513" y="2286000"/>
          <p14:tracePt t="16469" x="8037513" y="2279650"/>
          <p14:tracePt t="16482" x="8032750" y="2274888"/>
          <p14:tracePt t="16496" x="8021638" y="2274888"/>
          <p14:tracePt t="16503" x="8015288" y="2274888"/>
          <p14:tracePt t="16509" x="8008938" y="2268538"/>
          <p14:tracePt t="16523" x="8004175" y="2263775"/>
          <p14:tracePt t="16531" x="7993063" y="2263775"/>
          <p14:tracePt t="16544" x="7980363" y="2251075"/>
          <p14:tracePt t="16552" x="7975600" y="2251075"/>
          <p14:tracePt t="16558" x="7975600" y="2246313"/>
          <p14:tracePt t="16566" x="7969250" y="2246313"/>
          <p14:tracePt t="16572" x="7964488" y="2246313"/>
          <p14:tracePt t="16579" x="7958138" y="2246313"/>
          <p14:tracePt t="16586" x="7951788" y="2239963"/>
          <p14:tracePt t="16593" x="7947025" y="2239963"/>
          <p14:tracePt t="16602" x="7929563" y="2235200"/>
          <p14:tracePt t="16608" x="7923213" y="2235200"/>
          <p14:tracePt t="16614" x="7912100" y="2235200"/>
          <p14:tracePt t="16622" x="7900988" y="2235200"/>
          <p14:tracePt t="16630" x="7889875" y="2228850"/>
          <p14:tracePt t="16636" x="7872413" y="2228850"/>
          <p14:tracePt t="16642" x="7866063" y="2228850"/>
          <p14:tracePt t="16649" x="7854950" y="2228850"/>
          <p14:tracePt t="16657" x="7848600" y="2228850"/>
          <p14:tracePt t="16664" x="7837488" y="2228850"/>
          <p14:tracePt t="16671" x="7832725" y="2228850"/>
          <p14:tracePt t="16678" x="7826375" y="2228850"/>
          <p14:tracePt t="16686" x="7820025" y="2228850"/>
          <p14:tracePt t="16703" x="7808913" y="2228850"/>
          <p14:tracePt t="16713" x="7802563" y="2228850"/>
          <p14:tracePt t="16727" x="7797800" y="2228850"/>
          <p14:tracePt t="16741" x="7786688" y="2228850"/>
          <p14:tracePt t="16762" x="7780338" y="2228850"/>
          <p14:tracePt t="16770" x="7773988" y="2239963"/>
          <p14:tracePt t="16776" x="7758113" y="2268538"/>
          <p14:tracePt t="16783" x="7740650" y="2292350"/>
          <p14:tracePt t="16790" x="7700963" y="2332038"/>
          <p14:tracePt t="16797" x="7654925" y="2400300"/>
          <p14:tracePt t="16803" x="7569200" y="2486025"/>
          <p14:tracePt t="16811" x="7470775" y="2571750"/>
          <p14:tracePt t="16818" x="7385050" y="2635250"/>
          <p14:tracePt t="16825" x="7299325" y="2692400"/>
          <p14:tracePt t="16832" x="7189788" y="2744788"/>
          <p14:tracePt t="16839" x="7092950" y="2778125"/>
          <p14:tracePt t="16845" x="7011988" y="2819400"/>
          <p14:tracePt t="16852" x="6897688" y="2852738"/>
          <p14:tracePt t="16860" x="6835775" y="2876550"/>
          <p14:tracePt t="16869" x="6737350" y="2898775"/>
          <p14:tracePt t="16873" x="6662738" y="2909888"/>
          <p14:tracePt t="16881" x="6594475" y="2922588"/>
          <p14:tracePt t="16887" x="6530975" y="2933700"/>
          <p14:tracePt t="16895" x="6440488" y="2944813"/>
          <p14:tracePt t="16902" x="6405563" y="2944813"/>
          <p14:tracePt t="16908" x="6370638" y="2938463"/>
          <p14:tracePt t="16915" x="6337300" y="2938463"/>
          <p14:tracePt t="16923" x="6302375" y="2933700"/>
          <p14:tracePt t="16929" x="6262688" y="2909888"/>
          <p14:tracePt t="16937" x="6245225" y="2905125"/>
          <p14:tracePt t="16944" x="6221413" y="2894013"/>
          <p14:tracePt t="16950" x="6192838" y="2881313"/>
          <p14:tracePt t="16957" x="6188075" y="2881313"/>
          <p14:tracePt t="16965" x="6176963" y="2870200"/>
          <p14:tracePt t="16971" x="6159500" y="2852738"/>
          <p14:tracePt t="16979" x="6153150" y="2852738"/>
          <p14:tracePt t="16986" x="6153150" y="2847975"/>
          <p14:tracePt t="16992" x="6135688" y="2841625"/>
          <p14:tracePt t="17001" x="6130925" y="2835275"/>
          <p14:tracePt t="17013" x="6124575" y="2830513"/>
          <p14:tracePt t="17021" x="6124575" y="2824163"/>
          <p14:tracePt t="17037" x="6124575" y="2806700"/>
          <p14:tracePt t="17050" x="6124575" y="2795588"/>
          <p14:tracePt t="17056" x="6124575" y="2778125"/>
          <p14:tracePt t="17063" x="6124575" y="2767013"/>
          <p14:tracePt t="17070" x="6124575" y="2755900"/>
          <p14:tracePt t="17077" x="6124575" y="2744788"/>
          <p14:tracePt t="17084" x="6124575" y="2727325"/>
          <p14:tracePt t="17091" x="6124575" y="2720975"/>
          <p14:tracePt t="17098" x="6124575" y="2709863"/>
          <p14:tracePt t="17105" x="6124575" y="2692400"/>
          <p14:tracePt t="17112" x="6124575" y="2687638"/>
          <p14:tracePt t="17120" x="6124575" y="2663825"/>
          <p14:tracePt t="17125" x="6124575" y="2641600"/>
          <p14:tracePt t="17133" x="6118225" y="2624138"/>
          <p14:tracePt t="17140" x="6118225" y="2600325"/>
          <p14:tracePt t="17147" x="6118225" y="2566988"/>
          <p14:tracePt t="17154" x="6118225" y="2549525"/>
          <p14:tracePt t="17161" x="6118225" y="2527300"/>
          <p14:tracePt t="17169" x="6107113" y="2509838"/>
          <p14:tracePt t="17175" x="6107113" y="2498725"/>
          <p14:tracePt t="17182" x="6107113" y="2481263"/>
          <p14:tracePt t="17189" x="6107113" y="2474913"/>
          <p14:tracePt t="17196" x="6107113" y="2468563"/>
          <p14:tracePt t="17203" x="6107113" y="2463800"/>
          <p14:tracePt t="17210" x="6107113" y="2457450"/>
          <p14:tracePt t="17219" x="6107113" y="2452688"/>
          <p14:tracePt t="17223" x="6107113" y="2446338"/>
          <p14:tracePt t="17238" x="6107113" y="2435225"/>
          <p14:tracePt t="17245" x="6107113" y="2428875"/>
          <p14:tracePt t="17252" x="6107113" y="2424113"/>
          <p14:tracePt t="17258" x="6107113" y="2417763"/>
          <p14:tracePt t="17265" x="6107113" y="2411413"/>
          <p14:tracePt t="17272" x="6107113" y="2406650"/>
          <p14:tracePt t="17280" x="6107113" y="2400300"/>
          <p14:tracePt t="17287" x="6107113" y="2382838"/>
          <p14:tracePt t="17294" x="6113463" y="2378075"/>
          <p14:tracePt t="17301" x="6113463" y="2371725"/>
          <p14:tracePt t="17308" x="6113463" y="2366963"/>
          <p14:tracePt t="17315" x="6124575" y="2360613"/>
          <p14:tracePt t="17322" x="6124575" y="2349500"/>
          <p14:tracePt t="17336" x="6130925" y="2343150"/>
          <p14:tracePt t="17342" x="6130925" y="2336800"/>
          <p14:tracePt t="17350" x="6135688" y="2332038"/>
          <p14:tracePt t="17356" x="6135688" y="2325688"/>
          <p14:tracePt t="17364" x="6135688" y="2320925"/>
          <p14:tracePt t="17371" x="6142038" y="2314575"/>
          <p14:tracePt t="17378" x="6142038" y="2303463"/>
          <p14:tracePt t="17392" x="6142038" y="2297113"/>
          <p14:tracePt t="17406" x="6142038" y="2292350"/>
          <p14:tracePt t="17420" x="6142038" y="2286000"/>
          <p14:tracePt t="17441" x="6142038" y="2279650"/>
          <p14:tracePt t="17462" x="6142038" y="2274888"/>
          <p14:tracePt t="17539" x="6142038" y="2279650"/>
          <p14:tracePt t="17546" x="6142038" y="2286000"/>
          <p14:tracePt t="17553" x="6146800" y="2303463"/>
          <p14:tracePt t="17559" x="6146800" y="2325688"/>
          <p14:tracePt t="17568" x="6159500" y="2349500"/>
          <p14:tracePt t="17573" x="6164263" y="2411413"/>
          <p14:tracePt t="17580" x="6176963" y="2486025"/>
          <p14:tracePt t="17588" x="6188075" y="2584450"/>
          <p14:tracePt t="17594" x="6199188" y="2674938"/>
          <p14:tracePt t="17602" x="6216650" y="2813050"/>
          <p14:tracePt t="17608" x="6227763" y="2922588"/>
          <p14:tracePt t="17615" x="6227763" y="2984500"/>
          <p14:tracePt t="17622" x="6234113" y="3008313"/>
          <p14:tracePt t="17629" x="6234113" y="3041650"/>
          <p14:tracePt t="17637" x="6234113" y="3048000"/>
          <p14:tracePt t="18587" x="6221413" y="3111500"/>
          <p14:tracePt t="18595" x="6188075" y="3208338"/>
          <p14:tracePt t="18603" x="6153150" y="3294063"/>
          <p14:tracePt t="18609" x="6113463" y="3386138"/>
          <p14:tracePt t="18616" x="6049963" y="3517900"/>
          <p14:tracePt t="18623" x="5970588" y="3660775"/>
          <p14:tracePt t="18628" x="5872163" y="3816350"/>
          <p14:tracePt t="18636" x="5757863" y="3976688"/>
          <p14:tracePt t="18643" x="5694363" y="4062413"/>
          <p14:tracePt t="18652" x="5575300" y="4198938"/>
          <p14:tracePt t="18657" x="5487988" y="4286250"/>
          <p14:tracePt t="18665" x="5419725" y="4343400"/>
          <p14:tracePt t="18671" x="5334000" y="4429125"/>
          <p14:tracePt t="18678" x="5259388" y="4486275"/>
          <p14:tracePt t="18686" x="5191125" y="4532313"/>
          <p14:tracePt t="18692" x="5121275" y="4578350"/>
          <p14:tracePt t="18700" x="5070475" y="4622800"/>
          <p14:tracePt t="18706" x="5030788" y="4640263"/>
          <p14:tracePt t="18714" x="4989513" y="4657725"/>
          <p14:tracePt t="18722" x="4956175" y="4692650"/>
          <p14:tracePt t="18726" x="4916488" y="4697413"/>
          <p14:tracePt t="18736" x="4881563" y="4714875"/>
          <p14:tracePt t="18742" x="4852988" y="4725988"/>
          <p14:tracePt t="18749" x="4829175" y="4743450"/>
          <p14:tracePt t="18755" x="4795838" y="4749800"/>
          <p14:tracePt t="18762" x="4754563" y="4772025"/>
          <p14:tracePt t="18769" x="4721225" y="4778375"/>
          <p14:tracePt t="18776" x="4652963" y="4813300"/>
          <p14:tracePt t="18784" x="4618038" y="4824413"/>
          <p14:tracePt t="18790" x="4549775" y="4846638"/>
          <p14:tracePt t="18797" x="4514850" y="4864100"/>
          <p14:tracePt t="18804" x="4462463" y="4881563"/>
          <p14:tracePt t="18811" x="4422775" y="4903788"/>
          <p14:tracePt t="18820" x="4371975" y="4932363"/>
          <p14:tracePt t="18826" x="4302125" y="4967288"/>
          <p14:tracePt t="18832" x="4222750" y="5019675"/>
          <p14:tracePt t="18839" x="4124325" y="5064125"/>
          <p14:tracePt t="18847" x="4010025" y="5116513"/>
          <p14:tracePt t="18854" x="3941763" y="5151438"/>
          <p14:tracePt t="18860" x="3860800" y="5173663"/>
          <p14:tracePt t="18869" x="3763963" y="5219700"/>
          <p14:tracePt t="18873" x="3700463" y="5230813"/>
          <p14:tracePt t="18882" x="3667125" y="5241925"/>
          <p14:tracePt t="18888" x="3632200" y="5248275"/>
          <p14:tracePt t="18895" x="3597275" y="5248275"/>
          <p14:tracePt t="18903" x="3546475" y="5259388"/>
          <p14:tracePt t="18909" x="3500438" y="5265738"/>
          <p14:tracePt t="18916" x="3465513" y="5265738"/>
          <p14:tracePt t="18922" x="3432175" y="5276850"/>
          <p14:tracePt t="18930" x="3351213" y="5287963"/>
          <p14:tracePt t="18938" x="3317875" y="5287963"/>
          <p14:tracePt t="18944" x="3260725" y="5299075"/>
          <p14:tracePt t="18952" x="3225800" y="5299075"/>
          <p14:tracePt t="18958" x="3190875" y="5299075"/>
          <p14:tracePt t="18965" x="3157538" y="5299075"/>
          <p14:tracePt t="18971" x="3140075" y="5299075"/>
          <p14:tracePt t="18980" x="3116263" y="5305425"/>
          <p14:tracePt t="18987" x="3098800" y="5305425"/>
          <p14:tracePt t="18993" x="3087688" y="5305425"/>
          <p14:tracePt t="19003" x="3076575" y="5311775"/>
          <p14:tracePt t="19993" x="3144838" y="4995863"/>
          <p14:tracePt t="20000" x="3254375" y="4451350"/>
          <p14:tracePt t="20007" x="3351213" y="4051300"/>
          <p14:tracePt t="20014" x="3425825" y="3741738"/>
          <p14:tracePt t="20020" x="3495675" y="3465513"/>
          <p14:tracePt t="20028" x="3540125" y="3219450"/>
          <p14:tracePt t="20035" x="3614738" y="2916238"/>
          <p14:tracePt t="20042" x="3678238" y="2692400"/>
          <p14:tracePt t="20048" x="3752850" y="2498725"/>
          <p14:tracePt t="20055" x="3816350" y="2354263"/>
          <p14:tracePt t="20062" x="3884613" y="2217738"/>
          <p14:tracePt t="20071" x="3948113" y="2073275"/>
          <p14:tracePt t="20077" x="4027488" y="1925638"/>
          <p14:tracePt t="20083" x="4062413" y="1862138"/>
          <p14:tracePt t="20091" x="4090988" y="1822450"/>
          <p14:tracePt t="20097" x="4108450" y="1804988"/>
          <p14:tracePt t="20104" x="4124325" y="1787525"/>
          <p14:tracePt t="20112" x="4137025" y="1770063"/>
          <p14:tracePt t="20119" x="4165600" y="1765300"/>
          <p14:tracePt t="20126" x="4170363" y="1758950"/>
          <p14:tracePt t="20132" x="4183063" y="1747838"/>
          <p14:tracePt t="20139" x="4198938" y="1741488"/>
          <p14:tracePt t="20147" x="4216400" y="1736725"/>
          <p14:tracePt t="20154" x="4233863" y="1724025"/>
          <p14:tracePt t="20161" x="4244975" y="1719263"/>
          <p14:tracePt t="20169" x="4262438" y="1719263"/>
          <p14:tracePt t="20174" x="4268788" y="1712913"/>
          <p14:tracePt t="20182" x="4286250" y="1701800"/>
          <p14:tracePt t="20188" x="4291013" y="1695450"/>
          <p14:tracePt t="20195" x="4297363" y="1695450"/>
          <p14:tracePt t="20203" x="4302125" y="1690688"/>
          <p14:tracePt t="20209" x="4308475" y="1690688"/>
          <p14:tracePt t="20216" x="4314825" y="1684338"/>
          <p14:tracePt t="20223" x="4330700" y="1677988"/>
          <p14:tracePt t="20231" x="4337050" y="1673225"/>
          <p14:tracePt t="20237" x="4359275" y="1662113"/>
          <p14:tracePt t="20245" x="4383088" y="1644650"/>
          <p14:tracePt t="20252" x="4400550" y="1638300"/>
          <p14:tracePt t="20259" x="4418013" y="1620838"/>
          <p14:tracePt t="20266" x="4433888" y="1616075"/>
          <p14:tracePt t="20272" x="4440238" y="1609725"/>
          <p14:tracePt t="20280" x="4451350" y="1598613"/>
          <p14:tracePt t="20287" x="4457700" y="1592263"/>
          <p14:tracePt t="20293" x="4462463" y="1592263"/>
          <p14:tracePt t="20307" x="4475163" y="1592263"/>
          <p14:tracePt t="20315" x="4479925" y="1592263"/>
          <p14:tracePt t="20322" x="4486275" y="1592263"/>
          <p14:tracePt t="20371" x="4486275" y="1604963"/>
          <p14:tracePt t="20378" x="4486275" y="1609725"/>
          <p14:tracePt t="20386" x="4486275" y="1616075"/>
          <p14:tracePt t="20399" x="4479925" y="1620838"/>
          <p14:tracePt t="20406" x="4479925" y="1627188"/>
          <p14:tracePt t="20421" x="4468813" y="1627188"/>
          <p14:tracePt t="20426" x="4468813" y="1633538"/>
          <p14:tracePt t="20469" x="4468813" y="1638300"/>
          <p14:tracePt t="20476" x="4462463" y="1638300"/>
          <p14:tracePt t="22273" x="4486275" y="1724025"/>
          <p14:tracePt t="22280" x="4537075" y="1822450"/>
          <p14:tracePt t="22287" x="4572000" y="1890713"/>
          <p14:tracePt t="22294" x="4600575" y="1941513"/>
          <p14:tracePt t="22300" x="4635500" y="2028825"/>
          <p14:tracePt t="22306" x="4657725" y="2079625"/>
          <p14:tracePt t="22314" x="4692650" y="2143125"/>
          <p14:tracePt t="22322" x="4725988" y="2228850"/>
          <p14:tracePt t="22328" x="4749800" y="2308225"/>
          <p14:tracePt t="22336" x="4800600" y="2446338"/>
          <p14:tracePt t="22342" x="4835525" y="2532063"/>
          <p14:tracePt t="22349" x="4857750" y="2613025"/>
          <p14:tracePt t="22356" x="4881563" y="2692400"/>
          <p14:tracePt t="22364" x="4916488" y="2790825"/>
          <p14:tracePt t="22371" x="4960938" y="2962275"/>
          <p14:tracePt t="22376" x="4995863" y="3116263"/>
          <p14:tracePt t="22385" x="5019675" y="3197225"/>
          <p14:tracePt t="22391" x="5059363" y="3322638"/>
          <p14:tracePt t="22398" x="5092700" y="3392488"/>
          <p14:tracePt t="22405" x="5110163" y="3443288"/>
          <p14:tracePt t="22413" x="5121275" y="3478213"/>
          <p14:tracePt t="22420" x="5138738" y="3506788"/>
          <p14:tracePt t="22426" x="5145088" y="3529013"/>
          <p14:tracePt t="22433" x="5156200" y="3535363"/>
          <p14:tracePt t="22440" x="5156200" y="3540125"/>
          <p14:tracePt t="22446" x="5162550" y="3546475"/>
          <p14:tracePt t="22456" x="5162550" y="3557588"/>
          <p14:tracePt t="22461" x="5167313" y="3557588"/>
          <p14:tracePt t="22475" x="5167313" y="3563938"/>
          <p14:tracePt t="22496" x="5167313" y="3568700"/>
          <p14:tracePt t="22567" x="5173663" y="3568700"/>
          <p14:tracePt t="22581" x="5180013" y="3568700"/>
          <p14:tracePt t="22587" x="5184775" y="3568700"/>
          <p14:tracePt t="22595" x="5208588" y="3557588"/>
          <p14:tracePt t="22603" x="5237163" y="3552825"/>
          <p14:tracePt t="22608" x="5270500" y="3540125"/>
          <p14:tracePt t="22615" x="5322888" y="3524250"/>
          <p14:tracePt t="22622" x="5414963" y="3489325"/>
          <p14:tracePt t="22628" x="5494338" y="3478213"/>
          <p14:tracePt t="22637" x="5637213" y="3425825"/>
          <p14:tracePt t="22642" x="5764213" y="3386138"/>
          <p14:tracePt t="22651" x="5918200" y="3362325"/>
          <p14:tracePt t="22656" x="6010275" y="3333750"/>
          <p14:tracePt t="22663" x="6102350" y="3322638"/>
          <p14:tracePt t="22671" x="6153150" y="3317875"/>
          <p14:tracePt t="22679" x="6245225" y="3305175"/>
          <p14:tracePt t="22686" x="6296025" y="3305175"/>
          <p14:tracePt t="22692" x="6370638" y="3305175"/>
          <p14:tracePt t="22699" x="6434138" y="3311525"/>
          <p14:tracePt t="22706" x="6513513" y="3311525"/>
          <p14:tracePt t="22713" x="6577013" y="3328988"/>
          <p14:tracePt t="22721" x="6675438" y="3340100"/>
          <p14:tracePt t="22727" x="6737350" y="3362325"/>
          <p14:tracePt t="22736" x="6835775" y="3375025"/>
          <p14:tracePt t="22741" x="6926263" y="3397250"/>
          <p14:tracePt t="22749" x="7007225" y="3421063"/>
          <p14:tracePt t="22755" x="7075488" y="3443288"/>
          <p14:tracePt t="22762" x="7167563" y="3465513"/>
          <p14:tracePt t="22770" x="7253288" y="3506788"/>
          <p14:tracePt t="22776" x="7288213" y="3524250"/>
          <p14:tracePt t="22783" x="7327900" y="3552825"/>
          <p14:tracePt t="22790" x="7367588" y="3568700"/>
          <p14:tracePt t="22796" x="7402513" y="3592513"/>
          <p14:tracePt t="22804" x="7419975" y="3609975"/>
          <p14:tracePt t="22811" x="7470775" y="3649663"/>
          <p14:tracePt t="22819" x="7510463" y="3689350"/>
          <p14:tracePt t="22825" x="7569200" y="3746500"/>
          <p14:tracePt t="22831" x="7637463" y="3803650"/>
          <p14:tracePt t="22839" x="7705725" y="3860800"/>
          <p14:tracePt t="22846" x="7791450" y="3935413"/>
          <p14:tracePt t="22853" x="7894638" y="4010025"/>
          <p14:tracePt t="22859" x="7964488" y="4067175"/>
          <p14:tracePt t="22867" x="8021638" y="4113213"/>
          <p14:tracePt t="22874" x="8061325" y="4154488"/>
          <p14:tracePt t="22881" x="8129588" y="4222750"/>
          <p14:tracePt t="22888" x="8158163" y="4251325"/>
          <p14:tracePt t="22896" x="8199438" y="4291013"/>
          <p14:tracePt t="22903" x="8228013" y="4308475"/>
          <p14:tracePt t="22909" x="8239125" y="4325938"/>
          <p14:tracePt t="22916" x="8250238" y="4330700"/>
          <p14:tracePt t="22923" x="8250238" y="4325938"/>
          <p14:tracePt t="24915" x="8147050" y="4330700"/>
          <p14:tracePt t="24922" x="7975600" y="4343400"/>
          <p14:tracePt t="24930" x="7826375" y="4365625"/>
          <p14:tracePt t="24938" x="7631113" y="4394200"/>
          <p14:tracePt t="24943" x="7494588" y="4405313"/>
          <p14:tracePt t="24951" x="7356475" y="4422775"/>
          <p14:tracePt t="24958" x="7231063" y="4433888"/>
          <p14:tracePt t="24964" x="7092950" y="4433888"/>
          <p14:tracePt t="24971" x="6972300" y="4433888"/>
          <p14:tracePt t="24978" x="6835775" y="4433888"/>
          <p14:tracePt t="24986" x="6726238" y="4429125"/>
          <p14:tracePt t="24992" x="6554788" y="4400550"/>
          <p14:tracePt t="25000" x="6451600" y="4400550"/>
          <p14:tracePt t="25006" x="6296025" y="4376738"/>
          <p14:tracePt t="25014" x="6170613" y="4359275"/>
          <p14:tracePt t="25021" x="6078538" y="4337050"/>
          <p14:tracePt t="25027" x="5970588" y="4325938"/>
          <p14:tracePt t="25036" x="5878513" y="4314825"/>
          <p14:tracePt t="25042" x="5781675" y="4279900"/>
          <p14:tracePt t="25049" x="5700713" y="4257675"/>
          <p14:tracePt t="25056" x="5632450" y="4233863"/>
          <p14:tracePt t="25062" x="5580063" y="4222750"/>
          <p14:tracePt t="25070" x="5516563" y="4211638"/>
          <p14:tracePt t="25077" x="5454650" y="4187825"/>
          <p14:tracePt t="25084" x="5419725" y="4183063"/>
          <p14:tracePt t="25091" x="5368925" y="4183063"/>
          <p14:tracePt t="25098" x="5322888" y="4170363"/>
          <p14:tracePt t="25106" x="5283200" y="4165600"/>
          <p14:tracePt t="25112" x="5237163" y="4154488"/>
          <p14:tracePt t="25120" x="5173663" y="4154488"/>
          <p14:tracePt t="25126" x="5138738" y="4154488"/>
          <p14:tracePt t="25132" x="5070475" y="4154488"/>
          <p14:tracePt t="25140" x="4989513" y="4154488"/>
          <p14:tracePt t="25146" x="4927600" y="4154488"/>
          <p14:tracePt t="25153" x="4864100" y="4154488"/>
          <p14:tracePt t="25160" x="4806950" y="4154488"/>
          <p14:tracePt t="25168" x="4772025" y="4154488"/>
          <p14:tracePt t="25174" x="4714875" y="4154488"/>
          <p14:tracePt t="25181" x="4664075" y="4141788"/>
          <p14:tracePt t="25188" x="4629150" y="4137025"/>
          <p14:tracePt t="25196" x="4589463" y="4124325"/>
          <p14:tracePt t="25203" x="4525963" y="4113213"/>
          <p14:tracePt t="25210" x="4491038" y="4095750"/>
          <p14:tracePt t="25217" x="4422775" y="4084638"/>
          <p14:tracePt t="25223" x="4371975" y="4051300"/>
          <p14:tracePt t="25231" x="4319588" y="4044950"/>
          <p14:tracePt t="25239" x="4257675" y="4010025"/>
          <p14:tracePt t="25245" x="4205288" y="3987800"/>
          <p14:tracePt t="25252" x="4176713" y="3963988"/>
          <p14:tracePt t="25258" x="4137025" y="3941763"/>
          <p14:tracePt t="25266" x="4102100" y="3924300"/>
          <p14:tracePt t="25272" x="4073525" y="3895725"/>
          <p14:tracePt t="25280" x="4051300" y="3878263"/>
          <p14:tracePt t="25287" x="4022725" y="3856038"/>
          <p14:tracePt t="25294" x="3998913" y="3838575"/>
          <p14:tracePt t="25300" x="3970338" y="3810000"/>
          <p14:tracePt t="25308" x="3952875" y="3787775"/>
          <p14:tracePt t="25315" x="3935413" y="3770313"/>
          <p14:tracePt t="25322" x="3919538" y="3759200"/>
          <p14:tracePt t="25329" x="3913188" y="3746500"/>
          <p14:tracePt t="25337" x="3895725" y="3729038"/>
          <p14:tracePt t="25342" x="3890963" y="3713163"/>
          <p14:tracePt t="25350" x="3884613" y="3706813"/>
          <p14:tracePt t="25364" x="3878263" y="3700463"/>
          <p14:tracePt t="25372" x="3867150" y="3695700"/>
          <p14:tracePt t="27431" x="3878263" y="3695700"/>
          <p14:tracePt t="27438" x="3902075" y="3695700"/>
          <p14:tracePt t="27445" x="3924300" y="3695700"/>
          <p14:tracePt t="27453" x="3952875" y="3706813"/>
          <p14:tracePt t="27459" x="3998913" y="3713163"/>
          <p14:tracePt t="27466" x="4051300" y="3746500"/>
          <p14:tracePt t="27473" x="4102100" y="3759200"/>
          <p14:tracePt t="27480" x="4154488" y="3775075"/>
          <p14:tracePt t="27487" x="4222750" y="3810000"/>
          <p14:tracePt t="27494" x="4273550" y="3844925"/>
          <p14:tracePt t="27501" x="4343400" y="3890963"/>
          <p14:tracePt t="27508" x="4429125" y="3924300"/>
          <p14:tracePt t="27515" x="4497388" y="3970338"/>
          <p14:tracePt t="27522" x="4594225" y="4016375"/>
          <p14:tracePt t="27529" x="4692650" y="4067175"/>
          <p14:tracePt t="27537" x="4772025" y="4113213"/>
          <p14:tracePt t="27543" x="4916488" y="4165600"/>
          <p14:tracePt t="27550" x="5041900" y="4244975"/>
          <p14:tracePt t="27556" x="5156200" y="4291013"/>
          <p14:tracePt t="27564" x="5322888" y="4394200"/>
          <p14:tracePt t="27571" x="5511800" y="4514850"/>
          <p14:tracePt t="27578" x="5643563" y="4606925"/>
          <p14:tracePt t="27586" x="5722938" y="4668838"/>
          <p14:tracePt t="27591" x="5821363" y="4725988"/>
          <p14:tracePt t="27599" x="5907088" y="4789488"/>
          <p14:tracePt t="27606" x="6003925" y="4852988"/>
          <p14:tracePt t="27613" x="6102350" y="4886325"/>
          <p14:tracePt t="27621" x="6153150" y="4899025"/>
          <p14:tracePt t="27626" x="6234113" y="4910138"/>
          <p14:tracePt t="27633" x="6324600" y="4921250"/>
          <p14:tracePt t="27640" x="6370638" y="4921250"/>
          <p14:tracePt t="27648" x="6434138" y="4921250"/>
          <p14:tracePt t="27655" x="6497638" y="4916488"/>
          <p14:tracePt t="27661" x="6530975" y="4903788"/>
          <p14:tracePt t="27670" x="6583363" y="4903788"/>
          <p14:tracePt t="27675" x="6629400" y="4899025"/>
          <p14:tracePt t="27682" x="6657975" y="4886325"/>
          <p14:tracePt t="27689" x="6704013" y="4875213"/>
          <p14:tracePt t="27697" x="6748463" y="4875213"/>
          <p14:tracePt t="27705" x="6777038" y="4870450"/>
          <p14:tracePt t="27711" x="6811963" y="4870450"/>
          <p14:tracePt t="27717" x="6846888" y="4870450"/>
          <p14:tracePt t="27725" x="6880225" y="4870450"/>
          <p14:tracePt t="27732" x="6926263" y="4870450"/>
          <p14:tracePt t="27739" x="6950075" y="4870450"/>
          <p14:tracePt t="27746" x="6972300" y="4870450"/>
          <p14:tracePt t="27754" x="7018338" y="4857750"/>
          <p14:tracePt t="27760" x="7053263" y="4857750"/>
          <p14:tracePt t="27767" x="7086600" y="4852988"/>
          <p14:tracePt t="27774" x="7115175" y="4841875"/>
          <p14:tracePt t="27781" x="7161213" y="4835525"/>
          <p14:tracePt t="27789" x="7185025" y="4824413"/>
          <p14:tracePt t="27795" x="7224713" y="4818063"/>
          <p14:tracePt t="27802" x="7246938" y="4806950"/>
          <p14:tracePt t="27809" x="7270750" y="4806950"/>
          <p14:tracePt t="27816" x="7299325" y="4800600"/>
          <p14:tracePt t="27823" x="7321550" y="4789488"/>
          <p14:tracePt t="27830" x="7339013" y="4784725"/>
          <p14:tracePt t="27837" x="7350125" y="4778375"/>
          <p14:tracePt t="27854" x="7385050" y="4749800"/>
          <p14:tracePt t="27858" x="7407275" y="4738688"/>
          <p14:tracePt t="27866" x="7424738" y="4721225"/>
          <p14:tracePt t="27871" x="7442200" y="4703763"/>
          <p14:tracePt t="27879" x="7459663" y="4686300"/>
          <p14:tracePt t="27887" x="7466013" y="4675188"/>
          <p14:tracePt t="27893" x="7481888" y="4664075"/>
          <p14:tracePt t="27900" x="7488238" y="4646613"/>
          <p14:tracePt t="27907" x="7505700" y="4640263"/>
          <p14:tracePt t="27914" x="7510463" y="4622800"/>
          <p14:tracePt t="27923" x="7516813" y="4622800"/>
          <p14:tracePt t="27927" x="7523163" y="4618038"/>
          <p14:tracePt t="27937" x="7523163" y="4611688"/>
          <p14:tracePt t="27942" x="7534275" y="4611688"/>
          <p14:tracePt t="27949" x="7539038" y="4606925"/>
          <p14:tracePt t="27957" x="7545388" y="4600575"/>
          <p14:tracePt t="27977" x="7545388" y="4594225"/>
          <p14:tracePt t="27991" x="7545388" y="4583113"/>
          <p14:tracePt t="28019" x="7539038" y="4583113"/>
          <p14:tracePt t="28033" x="7527925" y="4583113"/>
          <p14:tracePt t="28061" x="7523163" y="4583113"/>
          <p14:tracePt t="28069" x="7516813" y="4583113"/>
          <p14:tracePt t="28082" x="7510463" y="4583113"/>
          <p14:tracePt t="28089" x="7505700" y="4583113"/>
          <p14:tracePt t="28096" x="7488238" y="4583113"/>
          <p14:tracePt t="28104" x="7481888" y="4583113"/>
          <p14:tracePt t="28110" x="7470775" y="4583113"/>
          <p14:tracePt t="28118" x="7466013" y="4583113"/>
          <p14:tracePt t="28124" x="7448550" y="4583113"/>
          <p14:tracePt t="28131" x="7442200" y="4583113"/>
          <p14:tracePt t="28138" x="7431088" y="4583113"/>
          <p14:tracePt t="28145" x="7424738" y="4583113"/>
          <p14:tracePt t="28153" x="7407275" y="4583113"/>
          <p14:tracePt t="28160" x="7391400" y="4589463"/>
          <p14:tracePt t="28167" x="7367588" y="4589463"/>
          <p14:tracePt t="28174" x="7345363" y="4594225"/>
          <p14:tracePt t="28180" x="7316788" y="4606925"/>
          <p14:tracePt t="28186" x="7281863" y="4622800"/>
          <p14:tracePt t="28194" x="7202488" y="4657725"/>
          <p14:tracePt t="28201" x="7132638" y="4681538"/>
          <p14:tracePt t="28208" x="7024688" y="4743450"/>
          <p14:tracePt t="28214" x="6811963" y="4835525"/>
          <p14:tracePt t="28221" x="6675438" y="4881563"/>
          <p14:tracePt t="28228" x="6530975" y="4932363"/>
          <p14:tracePt t="28236" x="6388100" y="5002213"/>
          <p14:tracePt t="28243" x="6118225" y="5081588"/>
          <p14:tracePt t="28250" x="5872163" y="5145088"/>
          <p14:tracePt t="28257" x="5729288" y="5173663"/>
          <p14:tracePt t="28264" x="5534025" y="5213350"/>
          <p14:tracePt t="28273" x="5305425" y="5230813"/>
          <p14:tracePt t="28277" x="5167313" y="5241925"/>
          <p14:tracePt t="28286" x="5013325" y="5253038"/>
          <p14:tracePt t="28292" x="4892675" y="5253038"/>
          <p14:tracePt t="28299" x="4813300" y="5265738"/>
          <p14:tracePt t="28306" x="4721225" y="5265738"/>
          <p14:tracePt t="28313" x="4657725" y="5276850"/>
          <p14:tracePt t="28321" x="4611688" y="5276850"/>
          <p14:tracePt t="28327" x="4578350" y="5283200"/>
          <p14:tracePt t="28335" x="4549775" y="5283200"/>
          <p14:tracePt t="28341" x="4543425" y="5283200"/>
          <p14:tracePt t="28348" x="4521200" y="5283200"/>
          <p14:tracePt t="28355" x="4514850" y="5283200"/>
          <p14:tracePt t="28362" x="4508500" y="5283200"/>
          <p14:tracePt t="28371" x="4503738" y="5283200"/>
          <p14:tracePt t="28390" x="4497388" y="5283200"/>
          <p14:tracePt t="28405" x="4491038" y="5283200"/>
          <p14:tracePt t="28481" x="4491038" y="5276850"/>
          <p14:tracePt t="28503" x="4497388" y="5270500"/>
          <p14:tracePt t="28516" x="4503738" y="5270500"/>
          <p14:tracePt t="28523" x="4508500" y="5265738"/>
          <p14:tracePt t="28531" x="4514850" y="5259388"/>
          <p14:tracePt t="28538" x="4532313" y="5248275"/>
          <p14:tracePt t="28543" x="4549775" y="5241925"/>
          <p14:tracePt t="28550" x="4572000" y="5237163"/>
          <p14:tracePt t="28558" x="4578350" y="5237163"/>
          <p14:tracePt t="28564" x="4583113" y="5224463"/>
          <p14:tracePt t="28571" x="4600575" y="5219700"/>
          <p14:tracePt t="28579" x="4611688" y="5213350"/>
          <p14:tracePt t="28587" x="4629150" y="5202238"/>
          <p14:tracePt t="28593" x="4646613" y="5202238"/>
          <p14:tracePt t="28600" x="4657725" y="5202238"/>
          <p14:tracePt t="28607" x="4675188" y="5202238"/>
          <p14:tracePt t="28614" x="4681538" y="5202238"/>
          <p14:tracePt t="28621" x="4692650" y="5202238"/>
          <p14:tracePt t="28628" x="4703763" y="5202238"/>
          <p14:tracePt t="28637" x="4714875" y="5202238"/>
          <p14:tracePt t="28642" x="4721225" y="5202238"/>
          <p14:tracePt t="28649" x="4738688" y="5208588"/>
          <p14:tracePt t="28656" x="4743450" y="5208588"/>
          <p14:tracePt t="28663" x="4749800" y="5213350"/>
          <p14:tracePt t="28671" x="4760913" y="5213350"/>
          <p14:tracePt t="34895" x="4956175" y="5092700"/>
          <p14:tracePt t="34904" x="5202238" y="4938713"/>
          <p14:tracePt t="34909" x="5443538" y="4795838"/>
          <p14:tracePt t="34916" x="5678488" y="4697413"/>
          <p14:tracePt t="34923" x="5849938" y="4611688"/>
          <p14:tracePt t="34929" x="6049963" y="4532313"/>
          <p14:tracePt t="34937" x="6249988" y="4440238"/>
          <p14:tracePt t="34944" x="6423025" y="4371975"/>
          <p14:tracePt t="34951" x="6634163" y="4257675"/>
          <p14:tracePt t="34958" x="6772275" y="4205288"/>
          <p14:tracePt t="34965" x="7000875" y="4113213"/>
          <p14:tracePt t="34974" x="7167563" y="4062413"/>
          <p14:tracePt t="34977" x="7305675" y="4022725"/>
          <p14:tracePt t="34985" x="7402513" y="3987800"/>
          <p14:tracePt t="34993" x="7539038" y="3970338"/>
          <p14:tracePt t="35000" x="7648575" y="3959225"/>
          <p14:tracePt t="35006" x="7797800" y="3948113"/>
          <p14:tracePt t="35014" x="7905750" y="3948113"/>
          <p14:tracePt t="35021" x="7997825" y="3952875"/>
          <p14:tracePt t="35028" x="8067675" y="3976688"/>
          <p14:tracePt t="35036" x="8175625" y="3998913"/>
          <p14:tracePt t="35041" x="8256588" y="4033838"/>
          <p14:tracePt t="35049" x="8353425" y="4073525"/>
          <p14:tracePt t="35056" x="8450263" y="4119563"/>
          <p14:tracePt t="35062" x="8535988" y="4165600"/>
          <p14:tracePt t="35071" x="8570913" y="4187825"/>
          <p14:tracePt t="35077" x="8628063" y="4216400"/>
          <p14:tracePt t="35084" x="8709025" y="4268788"/>
          <p14:tracePt t="35091" x="8777288" y="4314825"/>
          <p14:tracePt t="35098" x="8834438" y="4343400"/>
          <p14:tracePt t="35104" x="8858250" y="4371975"/>
          <p14:tracePt t="35111" x="8926513" y="4418013"/>
          <p14:tracePt t="35120" x="9023350" y="4479925"/>
          <p14:tracePt t="35125" x="9126538" y="4537075"/>
          <p14:tracePt t="35133" x="9178925" y="4583113"/>
          <p14:tracePt t="35140" x="9247188" y="4629150"/>
          <p14:tracePt t="35147" x="9361488" y="4703763"/>
          <p14:tracePt t="35154" x="9429750" y="4767263"/>
          <p14:tracePt t="35161" x="9528175" y="4824413"/>
          <p14:tracePt t="35168" x="9596438" y="4857750"/>
          <p14:tracePt t="35174" x="9693275" y="4921250"/>
          <p14:tracePt t="35182" x="9780588" y="4956175"/>
          <p14:tracePt t="35189" x="9859963" y="4978400"/>
          <p14:tracePt t="35196" x="9928225" y="5013325"/>
          <p14:tracePt t="35204" x="9991725" y="5035550"/>
          <p14:tracePt t="35210" x="10044113" y="5064125"/>
          <p14:tracePt t="35217" x="10083800" y="5076825"/>
          <p14:tracePt t="35224" x="10118725" y="5087938"/>
          <p14:tracePt t="35231" x="10134600" y="5092700"/>
          <p14:tracePt t="35239" x="10147300" y="5099050"/>
          <p14:tracePt t="35244" x="10152063" y="5099050"/>
          <p14:tracePt t="35251" x="10163175" y="5105400"/>
          <p14:tracePt t="35258" x="10169525" y="5105400"/>
          <p14:tracePt t="35273" x="10175875" y="5105400"/>
          <p14:tracePt t="35289" x="10180638" y="5105400"/>
          <p14:tracePt t="35308" x="10186988" y="5105400"/>
          <p14:tracePt t="35434" x="10180638" y="5099050"/>
          <p14:tracePt t="35441" x="10175875" y="5099050"/>
          <p14:tracePt t="35448" x="10169525" y="5092700"/>
          <p14:tracePt t="36291" x="10026650" y="5041900"/>
          <p14:tracePt t="36297" x="9780588" y="4973638"/>
          <p14:tracePt t="36305" x="9596438" y="4932363"/>
          <p14:tracePt t="36312" x="9442450" y="4916488"/>
          <p14:tracePt t="36318" x="9207500" y="4903788"/>
          <p14:tracePt t="36325" x="9069388" y="4903788"/>
          <p14:tracePt t="36332" x="8886825" y="4903788"/>
          <p14:tracePt t="36338" x="8685213" y="4910138"/>
          <p14:tracePt t="36346" x="8462963" y="4927600"/>
          <p14:tracePt t="36352" x="8272463" y="4927600"/>
          <p14:tracePt t="36359" x="8129588" y="4949825"/>
          <p14:tracePt t="36367" x="7918450" y="4967288"/>
          <p14:tracePt t="36373" x="7688263" y="4978400"/>
          <p14:tracePt t="36381" x="7539038" y="4978400"/>
          <p14:tracePt t="36388" x="7356475" y="4978400"/>
          <p14:tracePt t="36395" x="7202488" y="4973638"/>
          <p14:tracePt t="36402" x="6938963" y="4927600"/>
          <p14:tracePt t="36408" x="6708775" y="4846638"/>
          <p14:tracePt t="36416" x="6543675" y="4778375"/>
          <p14:tracePt t="36423" x="6427788" y="4714875"/>
          <p14:tracePt t="36430" x="6262688" y="4629150"/>
          <p14:tracePt t="36438" x="6135688" y="4565650"/>
          <p14:tracePt t="36444" x="6038850" y="4521200"/>
          <p14:tracePt t="36451" x="5953125" y="4468813"/>
          <p14:tracePt t="36458" x="5854700" y="4394200"/>
          <p14:tracePt t="36465" x="5803900" y="4354513"/>
          <p14:tracePt t="36472" x="5718175" y="4291013"/>
          <p14:tracePt t="36479" x="5632450" y="4244975"/>
          <p14:tracePt t="36487" x="5580063" y="4211638"/>
          <p14:tracePt t="36493" x="5511800" y="4176713"/>
          <p14:tracePt t="36500" x="5443538" y="4141788"/>
          <p14:tracePt t="36507" x="5408613" y="4124325"/>
          <p14:tracePt t="36514" x="5356225" y="4108450"/>
          <p14:tracePt t="36521" x="5322888" y="4108450"/>
          <p14:tracePt t="36528" x="5259388" y="4084638"/>
          <p14:tracePt t="36535" x="5224463" y="4073525"/>
          <p14:tracePt t="36541" x="5180013" y="4073525"/>
          <p14:tracePt t="36549" x="5127625" y="4067175"/>
          <p14:tracePt t="36556" x="5048250" y="4056063"/>
          <p14:tracePt t="36563" x="5024438" y="4044950"/>
          <p14:tracePt t="36571" x="4989513" y="4044950"/>
          <p14:tracePt t="36577" x="4932363" y="4044950"/>
          <p14:tracePt t="36584" x="4881563" y="4038600"/>
          <p14:tracePt t="36591" x="4846638" y="4027488"/>
          <p14:tracePt t="36598" x="4824413" y="4022725"/>
          <p14:tracePt t="36605" x="4772025" y="4010025"/>
          <p14:tracePt t="36612" x="4749800" y="4010025"/>
          <p14:tracePt t="36618" x="4714875" y="3998913"/>
          <p14:tracePt t="36626" x="4681538" y="3992563"/>
          <p14:tracePt t="36633" x="4657725" y="3992563"/>
          <p14:tracePt t="36640" x="4629150" y="3992563"/>
          <p14:tracePt t="36647" x="4583113" y="3981450"/>
          <p14:tracePt t="36655" x="4560888" y="3976688"/>
          <p14:tracePt t="36660" x="4525963" y="3963988"/>
          <p14:tracePt t="36668" x="4497388" y="3963988"/>
          <p14:tracePt t="36675" x="4479925" y="3959225"/>
          <p14:tracePt t="36682" x="4468813" y="3959225"/>
          <p14:tracePt t="36704" x="4433888" y="3959225"/>
          <p14:tracePt t="36710" x="4418013" y="3959225"/>
          <p14:tracePt t="36717" x="4411663" y="3959225"/>
          <p14:tracePt t="36724" x="4400550" y="3959225"/>
          <p14:tracePt t="36738" x="4383088" y="3959225"/>
          <p14:tracePt t="36752" x="4376738" y="3959225"/>
          <p14:tracePt t="36766" x="4371975" y="3959225"/>
          <p14:tracePt t="36780" x="4365625" y="39592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495ABB4B-994D-4D73-AF85-14B0D8EBB588}"/>
              </a:ext>
            </a:extLst>
          </p:cNvPr>
          <p:cNvSpPr txBox="1"/>
          <p:nvPr/>
        </p:nvSpPr>
        <p:spPr>
          <a:xfrm>
            <a:off x="78280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صـ 97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3D482F2-32FD-4A30-8636-970A57A60AB3}"/>
              </a:ext>
            </a:extLst>
          </p:cNvPr>
          <p:cNvSpPr txBox="1"/>
          <p:nvPr/>
        </p:nvSpPr>
        <p:spPr>
          <a:xfrm>
            <a:off x="8993065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تدرب (1)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B140955-FA0C-415D-8171-40CB15856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8" t="41885" r="50000" b="29093"/>
          <a:stretch/>
        </p:blipFill>
        <p:spPr>
          <a:xfrm>
            <a:off x="2864143" y="1448203"/>
            <a:ext cx="6383910" cy="454840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F2ACF22-5CE7-421F-B5B9-C6F8BEC0DB62}"/>
              </a:ext>
            </a:extLst>
          </p:cNvPr>
          <p:cNvSpPr txBox="1"/>
          <p:nvPr/>
        </p:nvSpPr>
        <p:spPr>
          <a:xfrm>
            <a:off x="5787088" y="2721114"/>
            <a:ext cx="858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85E78A4-99F3-4AE7-9B0F-AD0201EBD43A}"/>
              </a:ext>
            </a:extLst>
          </p:cNvPr>
          <p:cNvSpPr txBox="1"/>
          <p:nvPr/>
        </p:nvSpPr>
        <p:spPr>
          <a:xfrm>
            <a:off x="3726376" y="2721114"/>
            <a:ext cx="858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4123A7D-3C62-43B6-955C-714408DF42C0}"/>
              </a:ext>
            </a:extLst>
          </p:cNvPr>
          <p:cNvSpPr txBox="1"/>
          <p:nvPr/>
        </p:nvSpPr>
        <p:spPr>
          <a:xfrm>
            <a:off x="5296759" y="3814418"/>
            <a:ext cx="858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878FED5-E9B6-4BD9-B869-E3D0AAE62A3A}"/>
              </a:ext>
            </a:extLst>
          </p:cNvPr>
          <p:cNvSpPr txBox="1"/>
          <p:nvPr/>
        </p:nvSpPr>
        <p:spPr>
          <a:xfrm>
            <a:off x="7019541" y="3814418"/>
            <a:ext cx="858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47B8FB5-2112-48DC-96B7-F782331B7FBC}"/>
              </a:ext>
            </a:extLst>
          </p:cNvPr>
          <p:cNvSpPr txBox="1"/>
          <p:nvPr/>
        </p:nvSpPr>
        <p:spPr>
          <a:xfrm>
            <a:off x="6884503" y="4922781"/>
            <a:ext cx="11794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560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C86585-AAB4-6FED-8B88-280C22138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43" t="59987" r="2990" b="1083"/>
          <a:stretch/>
        </p:blipFill>
        <p:spPr>
          <a:xfrm>
            <a:off x="313941" y="3663628"/>
            <a:ext cx="3836505" cy="2518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8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5"/>
    </mc:Choice>
    <mc:Fallback xmlns="">
      <p:transition spd="slow" advTm="2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817" x="4394200" y="3890963"/>
          <p14:tracePt t="1823" x="4486275" y="3759200"/>
          <p14:tracePt t="1829" x="4543425" y="3678238"/>
          <p14:tracePt t="1838" x="4606925" y="3603625"/>
          <p14:tracePt t="1846" x="4692650" y="3506788"/>
          <p14:tracePt t="1852" x="4754563" y="3421063"/>
          <p14:tracePt t="1858" x="4813300" y="3351213"/>
          <p14:tracePt t="1865" x="4870450" y="3265488"/>
          <p14:tracePt t="1873" x="4932363" y="3186113"/>
          <p14:tracePt t="1880" x="4973638" y="3128963"/>
          <p14:tracePt t="1885" x="5030788" y="3070225"/>
          <p14:tracePt t="1892" x="5087938" y="3001963"/>
          <p14:tracePt t="1900" x="5127625" y="2973388"/>
          <p14:tracePt t="1907" x="5156200" y="2944813"/>
          <p14:tracePt t="1914" x="5195888" y="2905125"/>
          <p14:tracePt t="1921" x="5237163" y="2887663"/>
          <p14:tracePt t="1928" x="5259388" y="2870200"/>
          <p14:tracePt t="1935" x="5299075" y="2847975"/>
          <p14:tracePt t="1943" x="5334000" y="2841625"/>
          <p14:tracePt t="1950" x="5351463" y="2824163"/>
          <p14:tracePt t="1955" x="5384800" y="2824163"/>
          <p14:tracePt t="1963" x="5397500" y="2819400"/>
          <p14:tracePt t="1971" x="5426075" y="2806700"/>
          <p14:tracePt t="1978" x="5448300" y="2806700"/>
          <p14:tracePt t="1985" x="5465763" y="2806700"/>
          <p14:tracePt t="1992" x="5476875" y="2806700"/>
          <p14:tracePt t="1999" x="5494338" y="2806700"/>
          <p14:tracePt t="2005" x="5505450" y="2806700"/>
          <p14:tracePt t="2013" x="5540375" y="2806700"/>
          <p14:tracePt t="2019" x="5568950" y="2806700"/>
          <p14:tracePt t="2026" x="5603875" y="2806700"/>
          <p14:tracePt t="2033" x="5637213" y="2806700"/>
          <p14:tracePt t="2040" x="5707063" y="2806700"/>
          <p14:tracePt t="2048" x="5768975" y="2806700"/>
          <p14:tracePt t="2055" x="5815013" y="2795588"/>
          <p14:tracePt t="2063" x="5907088" y="2795588"/>
          <p14:tracePt t="2068" x="5986463" y="2784475"/>
          <p14:tracePt t="2075" x="6049963" y="2778125"/>
          <p14:tracePt t="2082" x="6130925" y="2778125"/>
          <p14:tracePt t="2089" x="6181725" y="2767013"/>
          <p14:tracePt t="2097" x="6238875" y="2767013"/>
          <p14:tracePt t="2102" x="6291263" y="2755900"/>
          <p14:tracePt t="2113" x="6353175" y="2755900"/>
          <p14:tracePt t="2117" x="6427788" y="2755900"/>
          <p14:tracePt t="2124" x="6480175" y="2755900"/>
          <p14:tracePt t="2131" x="6543675" y="2744788"/>
          <p14:tracePt t="2138" x="6588125" y="2744788"/>
          <p14:tracePt t="2145" x="6651625" y="2744788"/>
          <p14:tracePt t="2153" x="6686550" y="2744788"/>
          <p14:tracePt t="2159" x="6754813" y="2733675"/>
          <p14:tracePt t="2167" x="6818313" y="2733675"/>
          <p14:tracePt t="2173" x="6897688" y="2727325"/>
          <p14:tracePt t="2181" x="6961188" y="2727325"/>
          <p14:tracePt t="2188" x="7024688" y="2727325"/>
          <p14:tracePt t="2196" x="7086600" y="2716213"/>
          <p14:tracePt t="2201" x="7138988" y="2703513"/>
          <p14:tracePt t="2208" x="7185025" y="2692400"/>
          <p14:tracePt t="2215" x="7218363" y="2692400"/>
          <p14:tracePt t="2222" x="7246938" y="2687638"/>
          <p14:tracePt t="2230" x="7305675" y="2663825"/>
          <p14:tracePt t="2236" x="7334250" y="2659063"/>
          <p14:tracePt t="2243" x="7391400" y="2624138"/>
          <p14:tracePt t="2250" x="7459663" y="2589213"/>
          <p14:tracePt t="2257" x="7510463" y="2560638"/>
          <p14:tracePt t="2264" x="7569200" y="2514600"/>
          <p14:tracePt t="2272" x="7608888" y="2486025"/>
          <p14:tracePt t="2279" x="7637463" y="2457450"/>
          <p14:tracePt t="2284" x="7659688" y="2439988"/>
          <p14:tracePt t="2292" x="7688263" y="2417763"/>
          <p14:tracePt t="2299" x="7716838" y="2378075"/>
          <p14:tracePt t="2307" x="7734300" y="2360613"/>
          <p14:tracePt t="2313" x="7751763" y="2332038"/>
          <p14:tracePt t="2320" x="7769225" y="2308225"/>
          <p14:tracePt t="2329" x="7773988" y="2286000"/>
          <p14:tracePt t="2334" x="7786688" y="2257425"/>
          <p14:tracePt t="2342" x="7791450" y="2211388"/>
          <p14:tracePt t="2349" x="7815263" y="2160588"/>
          <p14:tracePt t="2355" x="7837488" y="2090738"/>
          <p14:tracePt t="2361" x="7872413" y="2011363"/>
          <p14:tracePt t="2369" x="7905750" y="1912938"/>
          <p14:tracePt t="2376" x="7940675" y="1862138"/>
          <p14:tracePt t="2383" x="7969250" y="1822450"/>
          <p14:tracePt t="2391" x="7997825" y="1781175"/>
          <p14:tracePt t="2397" x="8054975" y="1724025"/>
          <p14:tracePt t="2405" x="8107363" y="1695450"/>
          <p14:tracePt t="2412" x="8147050" y="1673225"/>
          <p14:tracePt t="2419" x="8215313" y="1638300"/>
          <p14:tracePt t="2425" x="8267700" y="1620838"/>
          <p14:tracePt t="2432" x="8301038" y="1604963"/>
          <p14:tracePt t="2439" x="8331200" y="1592263"/>
          <p14:tracePt t="2447" x="8353425" y="1592263"/>
          <p14:tracePt t="2453" x="8382000" y="1587500"/>
          <p14:tracePt t="2460" x="8393113" y="1587500"/>
          <p14:tracePt t="2467" x="8399463" y="1574800"/>
          <p14:tracePt t="2473" x="8416925" y="1574800"/>
          <p14:tracePt t="2481" x="8428038" y="1574800"/>
          <p14:tracePt t="2489" x="8432800" y="1581150"/>
          <p14:tracePt t="2496" x="8439150" y="1587500"/>
          <p14:tracePt t="2502" x="8450263" y="1587500"/>
          <p14:tracePt t="2509" x="8456613" y="1592263"/>
          <p14:tracePt t="2516" x="8462963" y="1604963"/>
          <p14:tracePt t="2523" x="8467725" y="1616075"/>
          <p14:tracePt t="2530" x="8467725" y="1620838"/>
          <p14:tracePt t="2537" x="8474075" y="1627188"/>
          <p14:tracePt t="2545" x="8474075" y="1633538"/>
          <p14:tracePt t="2552" x="8478838" y="1633538"/>
          <p14:tracePt t="2559" x="8478838" y="1638300"/>
          <p14:tracePt t="2566" x="8478838" y="1649413"/>
          <p14:tracePt t="2572" x="8478838" y="1662113"/>
          <p14:tracePt t="2579" x="8478838" y="1666875"/>
          <p14:tracePt t="2586" x="8478838" y="1673225"/>
          <p14:tracePt t="2594" x="8478838" y="1677988"/>
          <p14:tracePt t="2600" x="8478838" y="1684338"/>
          <p14:tracePt t="2607" x="8478838" y="1701800"/>
          <p14:tracePt t="2614" x="8478838" y="1712913"/>
          <p14:tracePt t="2621" x="8478838" y="1730375"/>
          <p14:tracePt t="2629" x="8478838" y="1741488"/>
          <p14:tracePt t="2646" x="8474075" y="1776413"/>
          <p14:tracePt t="2649" x="8474075" y="1787525"/>
          <p14:tracePt t="2656" x="8474075" y="1793875"/>
          <p14:tracePt t="2664" x="8462963" y="1809750"/>
          <p14:tracePt t="2671" x="8462963" y="1816100"/>
          <p14:tracePt t="2679" x="8456613" y="1822450"/>
          <p14:tracePt t="2685" x="8456613" y="1838325"/>
          <p14:tracePt t="2692" x="8450263" y="1844675"/>
          <p14:tracePt t="2698" x="8445500" y="1855788"/>
          <p14:tracePt t="2706" x="8439150" y="1862138"/>
          <p14:tracePt t="2712" x="8432800" y="1879600"/>
          <p14:tracePt t="2719" x="8421688" y="1884363"/>
          <p14:tracePt t="2727" x="8416925" y="1884363"/>
          <p14:tracePt t="2733" x="8410575" y="1901825"/>
          <p14:tracePt t="2741" x="8404225" y="1901825"/>
          <p14:tracePt t="2747" x="8399463" y="1908175"/>
          <p14:tracePt t="2754" x="8399463" y="1912938"/>
          <p14:tracePt t="2762" x="8393113" y="1912938"/>
          <p14:tracePt t="2768" x="8393113" y="1919288"/>
          <p14:tracePt t="2782" x="8382000" y="1925638"/>
          <p14:tracePt t="2798" x="8375650" y="1930400"/>
          <p14:tracePt t="2825" x="8370888" y="1936750"/>
          <p14:tracePt t="2853" x="8364538" y="1936750"/>
          <p14:tracePt t="2860" x="8364538" y="1947863"/>
          <p14:tracePt t="2866" x="8359775" y="1947863"/>
          <p14:tracePt t="3069" x="8353425" y="1947863"/>
          <p14:tracePt t="3076" x="8342313" y="1958975"/>
          <p14:tracePt t="3083" x="8331200" y="1965325"/>
          <p14:tracePt t="3091" x="8313738" y="1976438"/>
          <p14:tracePt t="3097" x="8307388" y="1982788"/>
          <p14:tracePt t="3105" x="8285163" y="2000250"/>
          <p14:tracePt t="3112" x="8267700" y="2011363"/>
          <p14:tracePt t="3119" x="8250238" y="2028825"/>
          <p14:tracePt t="3126" x="8232775" y="2044700"/>
          <p14:tracePt t="3132" x="8221663" y="2062163"/>
          <p14:tracePt t="3139" x="8204200" y="2079625"/>
          <p14:tracePt t="3147" x="8186738" y="2097088"/>
          <p14:tracePt t="3154" x="8169275" y="2108200"/>
          <p14:tracePt t="3162" x="8153400" y="2119313"/>
          <p14:tracePt t="3168" x="8140700" y="2125663"/>
          <p14:tracePt t="3174" x="8129588" y="2143125"/>
          <p14:tracePt t="3181" x="8112125" y="2147888"/>
          <p14:tracePt t="3189" x="8101013" y="2165350"/>
          <p14:tracePt t="3196" x="8083550" y="2176463"/>
          <p14:tracePt t="3202" x="8067675" y="2182813"/>
          <p14:tracePt t="3209" x="8032750" y="2189163"/>
          <p14:tracePt t="3216" x="7993063" y="2211388"/>
          <p14:tracePt t="3224" x="7912100" y="2246313"/>
          <p14:tracePt t="3230" x="7848600" y="2268538"/>
          <p14:tracePt t="3238" x="7751763" y="2279650"/>
          <p14:tracePt t="3246" x="7659688" y="2303463"/>
          <p14:tracePt t="3252" x="7562850" y="2325688"/>
          <p14:tracePt t="3258" x="7481888" y="2336800"/>
          <p14:tracePt t="3265" x="7362825" y="2360613"/>
          <p14:tracePt t="3273" x="7299325" y="2360613"/>
          <p14:tracePt t="3279" x="7218363" y="2371725"/>
          <p14:tracePt t="3286" x="7110413" y="2371725"/>
          <p14:tracePt t="3294" x="7018338" y="2371725"/>
          <p14:tracePt t="3300" x="6926263" y="2371725"/>
          <p14:tracePt t="3308" x="6823075" y="2371725"/>
          <p14:tracePt t="3314" x="6697663" y="2400300"/>
          <p14:tracePt t="3320" x="6616700" y="2411413"/>
          <p14:tracePt t="3329" x="6554788" y="2411413"/>
          <p14:tracePt t="3336" x="6445250" y="2424113"/>
          <p14:tracePt t="3343" x="6381750" y="2435225"/>
          <p14:tracePt t="3349" x="6319838" y="2435225"/>
          <p14:tracePt t="3356" x="6273800" y="2439988"/>
          <p14:tracePt t="3364" x="6238875" y="2439988"/>
          <p14:tracePt t="3370" x="6205538" y="2439988"/>
          <p14:tracePt t="3378" x="6170613" y="2439988"/>
          <p14:tracePt t="3384" x="6135688" y="2439988"/>
          <p14:tracePt t="3391" x="6102350" y="2439988"/>
          <p14:tracePt t="3398" x="6078538" y="2439988"/>
          <p14:tracePt t="3405" x="6049963" y="2439988"/>
          <p14:tracePt t="3413" x="6027738" y="2439988"/>
          <p14:tracePt t="3420" x="6003925" y="2439988"/>
          <p14:tracePt t="3427" x="5975350" y="2439988"/>
          <p14:tracePt t="3433" x="5970588" y="2439988"/>
          <p14:tracePt t="3441" x="5957888" y="2439988"/>
          <p14:tracePt t="3447" x="5942013" y="2439988"/>
          <p14:tracePt t="3462" x="5935663" y="2439988"/>
          <p14:tracePt t="3468" x="5929313" y="2439988"/>
          <p14:tracePt t="3475" x="5924550" y="2439988"/>
          <p14:tracePt t="3482" x="5918200" y="2439988"/>
          <p14:tracePt t="3495" x="5913438" y="2439988"/>
          <p14:tracePt t="3518" x="5900738" y="2439988"/>
          <p14:tracePt t="3582" x="5907088" y="2439988"/>
          <p14:tracePt t="3602" x="5913438" y="2435225"/>
          <p14:tracePt t="3607" x="5918200" y="2435225"/>
          <p14:tracePt t="3615" x="5924550" y="2435225"/>
          <p14:tracePt t="3630" x="5935663" y="2435225"/>
          <p14:tracePt t="3635" x="5957888" y="2428875"/>
          <p14:tracePt t="3643" x="5981700" y="2428875"/>
          <p14:tracePt t="3650" x="5999163" y="2428875"/>
          <p14:tracePt t="3657" x="6032500" y="2428875"/>
          <p14:tracePt t="3664" x="6056313" y="2428875"/>
          <p14:tracePt t="3671" x="6084888" y="2428875"/>
          <p14:tracePt t="3679" x="6118225" y="2428875"/>
          <p14:tracePt t="3686" x="6142038" y="2428875"/>
          <p14:tracePt t="3693" x="6164263" y="2428875"/>
          <p14:tracePt t="3699" x="6210300" y="2439988"/>
          <p14:tracePt t="3706" x="6249988" y="2446338"/>
          <p14:tracePt t="3714" x="6284913" y="2457450"/>
          <p14:tracePt t="3719" x="6319838" y="2457450"/>
          <p14:tracePt t="3729" x="6376988" y="2468563"/>
          <p14:tracePt t="3734" x="6440488" y="2474913"/>
          <p14:tracePt t="3742" x="6508750" y="2486025"/>
          <p14:tracePt t="3748" x="6583363" y="2486025"/>
          <p14:tracePt t="3755" x="6634163" y="2498725"/>
          <p14:tracePt t="3763" x="6680200" y="2498725"/>
          <p14:tracePt t="3768" x="6789738" y="2509838"/>
          <p14:tracePt t="3775" x="6880225" y="2509838"/>
          <p14:tracePt t="3782" x="6972300" y="2520950"/>
          <p14:tracePt t="3790" x="7053263" y="2520950"/>
          <p14:tracePt t="3797" x="7115175" y="2520950"/>
          <p14:tracePt t="3804" x="7189788" y="2520950"/>
          <p14:tracePt t="3813" x="7224713" y="2520950"/>
          <p14:tracePt t="3818" x="7270750" y="2520950"/>
          <p14:tracePt t="3826" x="7305675" y="2520950"/>
          <p14:tracePt t="3832" x="7339013" y="2520950"/>
          <p14:tracePt t="3839" x="7373938" y="2520950"/>
          <p14:tracePt t="3846" x="7385050" y="2520950"/>
          <p14:tracePt t="3853" x="7419975" y="2520950"/>
          <p14:tracePt t="3861" x="7437438" y="2520950"/>
          <p14:tracePt t="3868" x="7453313" y="2520950"/>
          <p14:tracePt t="3875" x="7477125" y="2520950"/>
          <p14:tracePt t="3881" x="7488238" y="2520950"/>
          <p14:tracePt t="3888" x="7516813" y="2520950"/>
          <p14:tracePt t="3896" x="7539038" y="2520950"/>
          <p14:tracePt t="3902" x="7556500" y="2509838"/>
          <p14:tracePt t="3910" x="7569200" y="2503488"/>
          <p14:tracePt t="3916" x="7602538" y="2503488"/>
          <p14:tracePt t="3923" x="7642225" y="2486025"/>
          <p14:tracePt t="3930" x="7666038" y="2474913"/>
          <p14:tracePt t="3938" x="7694613" y="2468563"/>
          <p14:tracePt t="3946" x="7705725" y="2452688"/>
          <p14:tracePt t="3952" x="7745413" y="2435225"/>
          <p14:tracePt t="3958" x="7769225" y="2417763"/>
          <p14:tracePt t="3965" x="7820025" y="2400300"/>
          <p14:tracePt t="3972" x="7872413" y="2354263"/>
          <p14:tracePt t="3980" x="7940675" y="2320925"/>
          <p14:tracePt t="3985" x="8021638" y="2286000"/>
          <p14:tracePt t="3992" x="8078788" y="2251075"/>
          <p14:tracePt t="4000" x="8112125" y="2246313"/>
          <p14:tracePt t="4007" x="8153400" y="2211388"/>
          <p14:tracePt t="4014" x="8204200" y="2182813"/>
          <p14:tracePt t="4021" x="8232775" y="2171700"/>
          <p14:tracePt t="4029" x="8256588" y="2165350"/>
          <p14:tracePt t="4036" x="8272463" y="2160588"/>
          <p14:tracePt t="4041" x="8296275" y="2147888"/>
          <p14:tracePt t="4049" x="8313738" y="2147888"/>
          <p14:tracePt t="4056" x="8324850" y="2147888"/>
          <p14:tracePt t="4064" x="8353425" y="2147888"/>
          <p14:tracePt t="4069" x="8375650" y="2147888"/>
          <p14:tracePt t="4079" x="8393113" y="2147888"/>
          <p14:tracePt t="4085" x="8428038" y="2160588"/>
          <p14:tracePt t="4092" x="8439150" y="2165350"/>
          <p14:tracePt t="4098" x="8467725" y="2176463"/>
          <p14:tracePt t="4105" x="8491538" y="2182813"/>
          <p14:tracePt t="4113" x="8507413" y="2193925"/>
          <p14:tracePt t="4119" x="8513763" y="2200275"/>
          <p14:tracePt t="4127" x="8531225" y="2205038"/>
          <p14:tracePt t="4133" x="8535988" y="2211388"/>
          <p14:tracePt t="4140" x="8548688" y="2211388"/>
          <p14:tracePt t="4147" x="8548688" y="2217738"/>
          <p14:tracePt t="4154" x="8564563" y="2217738"/>
          <p14:tracePt t="4168" x="8570913" y="2222500"/>
          <p14:tracePt t="4176" x="8577263" y="2222500"/>
          <p14:tracePt t="4182" x="8577263" y="2235200"/>
          <p14:tracePt t="4190" x="8582025" y="2235200"/>
          <p14:tracePt t="4203" x="8582025" y="2239963"/>
          <p14:tracePt t="4218" x="8582025" y="2246313"/>
          <p14:tracePt t="4238" x="8582025" y="2251075"/>
          <p14:tracePt t="4246" x="8577263" y="2251075"/>
          <p14:tracePt t="4252" x="8559800" y="2257425"/>
          <p14:tracePt t="4259" x="8553450" y="2257425"/>
          <p14:tracePt t="4266" x="8548688" y="2263775"/>
          <p14:tracePt t="4273" x="8542338" y="2263775"/>
          <p14:tracePt t="4280" x="8524875" y="2263775"/>
          <p14:tracePt t="4287" x="8520113" y="2263775"/>
          <p14:tracePt t="4296" x="8513763" y="2263775"/>
          <p14:tracePt t="4300" x="8502650" y="2263775"/>
          <p14:tracePt t="4308" x="8485188" y="2263775"/>
          <p14:tracePt t="4315" x="8462963" y="2263775"/>
          <p14:tracePt t="4322" x="8432800" y="2263775"/>
          <p14:tracePt t="4329" x="8399463" y="2251075"/>
          <p14:tracePt t="4336" x="8364538" y="2251075"/>
          <p14:tracePt t="4343" x="8307388" y="2251075"/>
          <p14:tracePt t="4350" x="8186738" y="2251075"/>
          <p14:tracePt t="4357" x="8078788" y="2251075"/>
          <p14:tracePt t="4364" x="8015288" y="2257425"/>
          <p14:tracePt t="4372" x="7934325" y="2268538"/>
          <p14:tracePt t="4379" x="7832725" y="2268538"/>
          <p14:tracePt t="4384" x="7705725" y="2297113"/>
          <p14:tracePt t="4391" x="7597775" y="2320925"/>
          <p14:tracePt t="4398" x="7516813" y="2332038"/>
          <p14:tracePt t="4405" x="7407275" y="2354263"/>
          <p14:tracePt t="4412" x="7345363" y="2366963"/>
          <p14:tracePt t="4419" x="7264400" y="2378075"/>
          <p14:tracePt t="4426" x="7185025" y="2400300"/>
          <p14:tracePt t="4433" x="7104063" y="2424113"/>
          <p14:tracePt t="4440" x="7058025" y="2424113"/>
          <p14:tracePt t="4447" x="6989763" y="2435225"/>
          <p14:tracePt t="4455" x="6954838" y="2439988"/>
          <p14:tracePt t="4461" x="6921500" y="2439988"/>
          <p14:tracePt t="4468" x="6897688" y="2439988"/>
          <p14:tracePt t="4475" x="6886575" y="2439988"/>
          <p14:tracePt t="4482" x="6875463" y="2439988"/>
          <p14:tracePt t="4489" x="6864350" y="2439988"/>
          <p14:tracePt t="4496" x="6846888" y="2439988"/>
          <p14:tracePt t="4510" x="6840538" y="2439988"/>
          <p14:tracePt t="4517" x="6835775" y="2439988"/>
          <p14:tracePt t="4531" x="6829425" y="2439988"/>
          <p14:tracePt t="4552" x="6823075" y="2439988"/>
          <p14:tracePt t="4665" x="6829425" y="2439988"/>
          <p14:tracePt t="4686" x="6835775" y="2439988"/>
          <p14:tracePt t="4700" x="6840538" y="2439988"/>
          <p14:tracePt t="4728" x="6851650" y="2439988"/>
          <p14:tracePt t="4749" x="6858000" y="2439988"/>
          <p14:tracePt t="4805" x="6858000" y="2446338"/>
          <p14:tracePt t="4833" x="6858000" y="2457450"/>
          <p14:tracePt t="4840" x="6858000" y="2463800"/>
          <p14:tracePt t="4847" x="6858000" y="2468563"/>
          <p14:tracePt t="4854" x="6858000" y="2474913"/>
          <p14:tracePt t="4862" x="6858000" y="2486025"/>
          <p14:tracePt t="4868" x="6858000" y="2503488"/>
          <p14:tracePt t="4875" x="6851650" y="2520950"/>
          <p14:tracePt t="4882" x="6851650" y="2543175"/>
          <p14:tracePt t="4890" x="6846888" y="2560638"/>
          <p14:tracePt t="4897" x="6846888" y="2584450"/>
          <p14:tracePt t="4903" x="6835775" y="2606675"/>
          <p14:tracePt t="4910" x="6829425" y="2635250"/>
          <p14:tracePt t="4918" x="6823075" y="2646363"/>
          <p14:tracePt t="4924" x="6811963" y="2674938"/>
          <p14:tracePt t="4931" x="6794500" y="2692400"/>
          <p14:tracePt t="4938" x="6789738" y="2703513"/>
          <p14:tracePt t="4947" x="6783388" y="2720975"/>
          <p14:tracePt t="4952" x="6772275" y="2727325"/>
          <p14:tracePt t="4959" x="6765925" y="2733675"/>
          <p14:tracePt t="4966" x="6761163" y="2744788"/>
          <p14:tracePt t="4976" x="6754813" y="2749550"/>
          <p14:tracePt t="4979" x="6748463" y="2749550"/>
          <p14:tracePt t="4995" x="6748463" y="2755900"/>
          <p14:tracePt t="5001" x="6743700" y="2755900"/>
          <p14:tracePt t="5015" x="6737350" y="2755900"/>
          <p14:tracePt t="5058" x="6743700" y="2749550"/>
          <p14:tracePt t="5064" x="6743700" y="2738438"/>
          <p14:tracePt t="5071" x="6765925" y="2727325"/>
          <p14:tracePt t="5079" x="6783388" y="2709863"/>
          <p14:tracePt t="5085" x="6818313" y="2692400"/>
          <p14:tracePt t="5092" x="6869113" y="2670175"/>
          <p14:tracePt t="5099" x="6908800" y="2641600"/>
          <p14:tracePt t="5106" x="6978650" y="2606675"/>
          <p14:tracePt t="5113" x="7046913" y="2571750"/>
          <p14:tracePt t="5120" x="7143750" y="2538413"/>
          <p14:tracePt t="5129" x="7224713" y="2503488"/>
          <p14:tracePt t="5135" x="7275513" y="2481263"/>
          <p14:tracePt t="5141" x="7356475" y="2457450"/>
          <p14:tracePt t="5148" x="7453313" y="2424113"/>
          <p14:tracePt t="5155" x="7534275" y="2411413"/>
          <p14:tracePt t="5163" x="7585075" y="2389188"/>
          <p14:tracePt t="5168" x="7677150" y="2366963"/>
          <p14:tracePt t="5176" x="7745413" y="2343150"/>
          <p14:tracePt t="5183" x="7797800" y="2325688"/>
          <p14:tracePt t="5190" x="7861300" y="2314575"/>
          <p14:tracePt t="5197" x="7929563" y="2292350"/>
          <p14:tracePt t="5204" x="7980363" y="2268538"/>
          <p14:tracePt t="5213" x="8015288" y="2263775"/>
          <p14:tracePt t="5218" x="8037513" y="2251075"/>
          <p14:tracePt t="5225" x="8054975" y="2251075"/>
          <p14:tracePt t="5232" x="8061325" y="2246313"/>
          <p14:tracePt t="5238" x="8067675" y="2246313"/>
          <p14:tracePt t="5247" x="8072438" y="2246313"/>
          <p14:tracePt t="5288" x="8067675" y="2246313"/>
          <p14:tracePt t="5295" x="8061325" y="2246313"/>
          <p14:tracePt t="5301" x="8050213" y="2246313"/>
          <p14:tracePt t="5309" x="8043863" y="2246313"/>
          <p14:tracePt t="5316" x="8032750" y="2246313"/>
          <p14:tracePt t="5322" x="8004175" y="2246313"/>
          <p14:tracePt t="5329" x="7980363" y="2235200"/>
          <p14:tracePt t="5337" x="7964488" y="2228850"/>
          <p14:tracePt t="5345" x="7951788" y="2222500"/>
          <p14:tracePt t="5351" x="7912100" y="2200275"/>
          <p14:tracePt t="5358" x="7889875" y="2193925"/>
          <p14:tracePt t="5365" x="7848600" y="2176463"/>
          <p14:tracePt t="5372" x="7808913" y="2147888"/>
          <p14:tracePt t="5379" x="7729538" y="2097088"/>
          <p14:tracePt t="5386" x="7659688" y="2051050"/>
          <p14:tracePt t="5393" x="7620000" y="2033588"/>
          <p14:tracePt t="5400" x="7585075" y="2016125"/>
          <p14:tracePt t="5407" x="7545388" y="1982788"/>
          <p14:tracePt t="5414" x="7488238" y="1954213"/>
          <p14:tracePt t="5421" x="7477125" y="1941513"/>
          <p14:tracePt t="5429" x="7448550" y="1930400"/>
          <p14:tracePt t="5435" x="7431088" y="1919288"/>
          <p14:tracePt t="5442" x="7419975" y="1912938"/>
          <p14:tracePt t="5449" x="7413625" y="1908175"/>
          <p14:tracePt t="5456" x="7396163" y="1897063"/>
          <p14:tracePt t="5465" x="7378700" y="1890713"/>
          <p14:tracePt t="5469" x="7367588" y="1884363"/>
          <p14:tracePt t="5476" x="7350125" y="1873250"/>
          <p14:tracePt t="5485" x="7334250" y="1873250"/>
          <p14:tracePt t="5491" x="7321550" y="1868488"/>
          <p14:tracePt t="5498" x="7310438" y="1862138"/>
          <p14:tracePt t="5505" x="7305675" y="1855788"/>
          <p14:tracePt t="5512" x="7292975" y="1855788"/>
          <p14:tracePt t="5519" x="7275513" y="1855788"/>
          <p14:tracePt t="5526" x="7270750" y="1855788"/>
          <p14:tracePt t="5533" x="7264400" y="1851025"/>
          <p14:tracePt t="5547" x="7259638" y="1838325"/>
          <p14:tracePt t="5554" x="7253288" y="1838325"/>
          <p14:tracePt t="5562" x="7246938" y="1838325"/>
          <p14:tracePt t="5581" x="7242175" y="1838325"/>
          <p14:tracePt t="5596" x="7231063" y="1838325"/>
          <p14:tracePt t="5616" x="7224713" y="1838325"/>
          <p14:tracePt t="5695" x="7235825" y="1844675"/>
          <p14:tracePt t="5715" x="7242175" y="1851025"/>
          <p14:tracePt t="5730" x="7246938" y="1851025"/>
          <p14:tracePt t="5737" x="7253288" y="1851025"/>
          <p14:tracePt t="5743" x="7253288" y="1855788"/>
          <p14:tracePt t="5750" x="7259638" y="1855788"/>
          <p14:tracePt t="5757" x="7264400" y="1862138"/>
          <p14:tracePt t="5764" x="7270750" y="1862138"/>
          <p14:tracePt t="5772" x="7281863" y="1868488"/>
          <p14:tracePt t="5780" x="7288213" y="1868488"/>
          <p14:tracePt t="5786" x="7292975" y="1873250"/>
          <p14:tracePt t="5792" x="7299325" y="1879600"/>
          <p14:tracePt t="5799" x="7305675" y="1884363"/>
          <p14:tracePt t="5806" x="7310438" y="1884363"/>
          <p14:tracePt t="5813" x="7327900" y="1897063"/>
          <p14:tracePt t="5827" x="7339013" y="1901825"/>
          <p14:tracePt t="5834" x="7356475" y="1901825"/>
          <p14:tracePt t="5842" x="7362825" y="1908175"/>
          <p14:tracePt t="5848" x="7378700" y="1912938"/>
          <p14:tracePt t="5855" x="7402513" y="1912938"/>
          <p14:tracePt t="5862" x="7424738" y="1930400"/>
          <p14:tracePt t="5869" x="7488238" y="1941513"/>
          <p14:tracePt t="5877" x="7523163" y="1958975"/>
          <p14:tracePt t="5882" x="7602538" y="1987550"/>
          <p14:tracePt t="5889" x="7654925" y="1993900"/>
          <p14:tracePt t="5896" x="7705725" y="2005013"/>
          <p14:tracePt t="5903" x="7769225" y="2028825"/>
          <p14:tracePt t="5912" x="7837488" y="2051050"/>
          <p14:tracePt t="5918" x="7918450" y="2062163"/>
          <p14:tracePt t="5925" x="7951788" y="2068513"/>
          <p14:tracePt t="5932" x="7975600" y="2079625"/>
          <p14:tracePt t="5939" x="8008938" y="2079625"/>
          <p14:tracePt t="5947" x="8067675" y="2079625"/>
          <p14:tracePt t="5953" x="8096250" y="2079625"/>
          <p14:tracePt t="5960" x="8135938" y="2079625"/>
          <p14:tracePt t="5967" x="8186738" y="2073275"/>
          <p14:tracePt t="5973" x="8215313" y="2062163"/>
          <p14:tracePt t="5981" x="8250238" y="2057400"/>
          <p14:tracePt t="5988" x="8285163" y="2039938"/>
          <p14:tracePt t="5996" x="8335963" y="2028825"/>
          <p14:tracePt t="6002" x="8359775" y="2016125"/>
          <p14:tracePt t="6008" x="8399463" y="2000250"/>
          <p14:tracePt t="6016" x="8421688" y="1993900"/>
          <p14:tracePt t="6023" x="8450263" y="1982788"/>
          <p14:tracePt t="6032" x="8474075" y="1976438"/>
          <p14:tracePt t="6036" x="8496300" y="1965325"/>
          <p14:tracePt t="6044" x="8502650" y="1958975"/>
          <p14:tracePt t="6051" x="8520113" y="1958975"/>
          <p14:tracePt t="6059" x="8524875" y="1954213"/>
          <p14:tracePt t="6065" x="8531225" y="1954213"/>
          <p14:tracePt t="6080" x="8535988" y="1947863"/>
          <p14:tracePt t="6121" x="8531225" y="1947863"/>
          <p14:tracePt t="6136" x="8520113" y="1947863"/>
          <p14:tracePt t="6143" x="8520113" y="1954213"/>
          <p14:tracePt t="6149" x="8502650" y="1958975"/>
          <p14:tracePt t="6156" x="8496300" y="1958975"/>
          <p14:tracePt t="6163" x="8478838" y="1971675"/>
          <p14:tracePt t="6170" x="8467725" y="1976438"/>
          <p14:tracePt t="6178" x="8450263" y="1982788"/>
          <p14:tracePt t="6184" x="8432800" y="1993900"/>
          <p14:tracePt t="6191" x="8410575" y="2011363"/>
          <p14:tracePt t="6198" x="8382000" y="2028825"/>
          <p14:tracePt t="6204" x="8347075" y="2044700"/>
          <p14:tracePt t="6212" x="8324850" y="2051050"/>
          <p14:tracePt t="6218" x="8285163" y="2073275"/>
          <p14:tracePt t="6226" x="8250238" y="2090738"/>
          <p14:tracePt t="6234" x="8193088" y="2114550"/>
          <p14:tracePt t="6239" x="8158163" y="2132013"/>
          <p14:tracePt t="6246" x="8124825" y="2136775"/>
          <p14:tracePt t="6253" x="8089900" y="2147888"/>
          <p14:tracePt t="6261" x="8072438" y="2154238"/>
          <p14:tracePt t="6267" x="8043863" y="2165350"/>
          <p14:tracePt t="6274" x="8032750" y="2165350"/>
          <p14:tracePt t="6281" x="8015288" y="2171700"/>
          <p14:tracePt t="6288" x="8004175" y="2171700"/>
          <p14:tracePt t="6296" x="7993063" y="2176463"/>
          <p14:tracePt t="6304" x="7986713" y="2176463"/>
          <p14:tracePt t="8148" x="7894638" y="2217738"/>
          <p14:tracePt t="8156" x="7729538" y="2286000"/>
          <p14:tracePt t="8163" x="7539038" y="2343150"/>
          <p14:tracePt t="8170" x="7378700" y="2395538"/>
          <p14:tracePt t="8176" x="7235825" y="2435225"/>
          <p14:tracePt t="8184" x="7081838" y="2474913"/>
          <p14:tracePt t="8190" x="6864350" y="2520950"/>
          <p14:tracePt t="8197" x="6680200" y="2560638"/>
          <p14:tracePt t="8204" x="6370638" y="2635250"/>
          <p14:tracePt t="8212" x="6216650" y="2659063"/>
          <p14:tracePt t="8218" x="5999163" y="2703513"/>
          <p14:tracePt t="8225" x="5872163" y="2738438"/>
          <p14:tracePt t="8232" x="5735638" y="2778125"/>
          <p14:tracePt t="8239" x="5619750" y="2813050"/>
          <p14:tracePt t="8246" x="5483225" y="2852738"/>
          <p14:tracePt t="8252" x="5414963" y="2876550"/>
          <p14:tracePt t="8260" x="5334000" y="2909888"/>
          <p14:tracePt t="8267" x="5283200" y="2933700"/>
          <p14:tracePt t="8274" x="5241925" y="2951163"/>
          <p14:tracePt t="8281" x="5219700" y="2967038"/>
          <p14:tracePt t="8289" x="5213350" y="2973388"/>
          <p14:tracePt t="9736" x="5173663" y="3048000"/>
          <p14:tracePt t="9743" x="5099050" y="3162300"/>
          <p14:tracePt t="9749" x="5053013" y="3260725"/>
          <p14:tracePt t="9757" x="5030788" y="3322638"/>
          <p14:tracePt t="9763" x="5006975" y="3362325"/>
          <p14:tracePt t="9770" x="4989513" y="3392488"/>
          <p14:tracePt t="9777" x="4984750" y="3414713"/>
          <p14:tracePt t="9784" x="4978400" y="3421063"/>
          <p14:tracePt t="9791" x="4978400" y="3425825"/>
          <p14:tracePt t="9798" x="4973638" y="3432175"/>
          <p14:tracePt t="9805" x="4973638" y="3436938"/>
          <p14:tracePt t="9827" x="4973638" y="3449638"/>
          <p14:tracePt t="9904" x="4978400" y="3449638"/>
          <p14:tracePt t="9917" x="4978400" y="3454400"/>
          <p14:tracePt t="9925" x="4984750" y="3460750"/>
          <p14:tracePt t="9939" x="4989513" y="3471863"/>
          <p14:tracePt t="9947" x="4989513" y="3489325"/>
          <p14:tracePt t="9952" x="5006975" y="3511550"/>
          <p14:tracePt t="9960" x="5019675" y="3552825"/>
          <p14:tracePt t="9966" x="5019675" y="3586163"/>
          <p14:tracePt t="9974" x="5024438" y="3621088"/>
          <p14:tracePt t="9982" x="5035550" y="3684588"/>
          <p14:tracePt t="9986" x="5035550" y="3746500"/>
          <p14:tracePt t="9995" x="5035550" y="3810000"/>
          <p14:tracePt t="10001" x="5035550" y="3856038"/>
          <p14:tracePt t="10009" x="5030788" y="3963988"/>
          <p14:tracePt t="10016" x="5030788" y="4056063"/>
          <p14:tracePt t="10023" x="5030788" y="4102100"/>
          <p14:tracePt t="10030" x="5019675" y="4165600"/>
          <p14:tracePt t="10037" x="5019675" y="4257675"/>
          <p14:tracePt t="10044" x="5006975" y="4383088"/>
          <p14:tracePt t="10050" x="4984750" y="4475163"/>
          <p14:tracePt t="10057" x="4973638" y="4572000"/>
          <p14:tracePt t="10064" x="4949825" y="4664075"/>
          <p14:tracePt t="10072" x="4910138" y="4778375"/>
          <p14:tracePt t="10080" x="4903788" y="4824413"/>
          <p14:tracePt t="10086" x="4870450" y="4881563"/>
          <p14:tracePt t="10092" x="4846638" y="4932363"/>
          <p14:tracePt t="10099" x="4829175" y="4984750"/>
          <p14:tracePt t="10106" x="4818063" y="5019675"/>
          <p14:tracePt t="10115" x="4789488" y="5070475"/>
          <p14:tracePt t="10120" x="4754563" y="5110163"/>
          <p14:tracePt t="10127" x="4749800" y="5138738"/>
          <p14:tracePt t="10134" x="4732338" y="5162550"/>
          <p14:tracePt t="10142" x="4714875" y="5191125"/>
          <p14:tracePt t="10148" x="4697413" y="5213350"/>
          <p14:tracePt t="10156" x="4668838" y="5253038"/>
          <p14:tracePt t="10164" x="4652963" y="5265738"/>
          <p14:tracePt t="10168" x="4611688" y="5305425"/>
          <p14:tracePt t="10176" x="4589463" y="5322888"/>
          <p14:tracePt t="10183" x="4537075" y="5362575"/>
          <p14:tracePt t="10191" x="4486275" y="5408613"/>
          <p14:tracePt t="10197" x="4446588" y="5437188"/>
          <p14:tracePt t="10205" x="4418013" y="5454650"/>
          <p14:tracePt t="10212" x="4371975" y="5476875"/>
          <p14:tracePt t="10218" x="4330700" y="5494338"/>
          <p14:tracePt t="10225" x="4297363" y="5511800"/>
          <p14:tracePt t="10232" x="4268788" y="5522913"/>
          <p14:tracePt t="10239" x="4251325" y="5529263"/>
          <p14:tracePt t="10247" x="4216400" y="5546725"/>
          <p14:tracePt t="10253" x="4194175" y="5557838"/>
          <p14:tracePt t="10261" x="4176713" y="5562600"/>
          <p14:tracePt t="10267" x="4159250" y="5568950"/>
          <p14:tracePt t="10275" x="4148138" y="5568950"/>
          <p14:tracePt t="10281" x="4137025" y="5568950"/>
          <p14:tracePt t="14592" x="4079875" y="5487988"/>
          <p14:tracePt t="14600" x="4016375" y="5351463"/>
          <p14:tracePt t="14607" x="3963988" y="5167313"/>
          <p14:tracePt t="14615" x="3919538" y="4984750"/>
          <p14:tracePt t="14622" x="3895725" y="4857750"/>
          <p14:tracePt t="14631" x="3895725" y="4710113"/>
          <p14:tracePt t="14637" x="3902075" y="4521200"/>
          <p14:tracePt t="14644" x="3935413" y="4286250"/>
          <p14:tracePt t="14651" x="3959225" y="4108450"/>
          <p14:tracePt t="14659" x="3998913" y="3981450"/>
          <p14:tracePt t="14666" x="4051300" y="3856038"/>
          <p14:tracePt t="14674" x="4113213" y="3729038"/>
          <p14:tracePt t="14682" x="4148138" y="3632200"/>
          <p14:tracePt t="14690" x="4198938" y="3535363"/>
          <p14:tracePt t="14698" x="4257675" y="3465513"/>
          <p14:tracePt t="14705" x="4302125" y="3408363"/>
          <p14:tracePt t="14714" x="4354513" y="3368675"/>
          <p14:tracePt t="14720" x="4394200" y="3322638"/>
          <p14:tracePt t="14728" x="4433888" y="3305175"/>
          <p14:tracePt t="14735" x="4486275" y="3289300"/>
          <p14:tracePt t="14743" x="4508500" y="3271838"/>
          <p14:tracePt t="14751" x="4549775" y="3260725"/>
          <p14:tracePt t="14758" x="4583113" y="3265488"/>
          <p14:tracePt t="14765" x="4618038" y="3282950"/>
          <p14:tracePt t="14775" x="4675188" y="3328988"/>
          <p14:tracePt t="14783" x="4743450" y="3397250"/>
          <p14:tracePt t="14797" x="4841875" y="3546475"/>
          <p14:tracePt t="14803" x="4956175" y="3706813"/>
          <p14:tracePt t="14810" x="5064125" y="3844925"/>
          <p14:tracePt t="14816" x="5138738" y="3930650"/>
          <p14:tracePt t="14824" x="5184775" y="3998913"/>
          <p14:tracePt t="14832" x="5224463" y="4038600"/>
          <p14:tracePt t="14838" x="5259388" y="4090988"/>
          <p14:tracePt t="14845" x="5299075" y="4130675"/>
          <p14:tracePt t="14852" x="5316538" y="4159250"/>
          <p14:tracePt t="14859" x="5345113" y="4176713"/>
          <p14:tracePt t="14865" x="5362575" y="4198938"/>
          <p14:tracePt t="14873" x="5368925" y="4216400"/>
          <p14:tracePt t="14881" x="5384800" y="4233863"/>
          <p14:tracePt t="14887" x="5391150" y="4240213"/>
          <p14:tracePt t="14894" x="5397500" y="4257675"/>
          <p14:tracePt t="14900" x="5408613" y="4291013"/>
          <p14:tracePt t="14907" x="5426075" y="4314825"/>
          <p14:tracePt t="14914" x="5426075" y="4371975"/>
          <p14:tracePt t="14922" x="5448300" y="4468813"/>
          <p14:tracePt t="14931" x="5472113" y="4549775"/>
          <p14:tracePt t="14935" x="5483225" y="4657725"/>
          <p14:tracePt t="14943" x="5494338" y="4721225"/>
          <p14:tracePt t="14949" x="5505450" y="4800600"/>
          <p14:tracePt t="14956" x="5511800" y="4835525"/>
          <p14:tracePt t="14963" x="5511800" y="4870450"/>
          <p14:tracePt t="14970" x="5522913" y="4886325"/>
          <p14:tracePt t="14976" x="5522913" y="4899025"/>
          <p14:tracePt t="14984" x="5522913" y="4903788"/>
          <p14:tracePt t="14991" x="5522913" y="4916488"/>
          <p14:tracePt t="15006" x="5522913" y="4921250"/>
          <p14:tracePt t="15014" x="5522913" y="4927600"/>
          <p14:tracePt t="15027" x="5522913" y="4932363"/>
          <p14:tracePt t="15076" x="5516563" y="4932363"/>
          <p14:tracePt t="15653" x="5700713" y="4892675"/>
          <p14:tracePt t="15661" x="5946775" y="4824413"/>
          <p14:tracePt t="15667" x="6124575" y="4795838"/>
          <p14:tracePt t="15676" x="6296025" y="4772025"/>
          <p14:tracePt t="15683" x="6451600" y="4732338"/>
          <p14:tracePt t="15691" x="6530975" y="4721225"/>
          <p14:tracePt t="15698" x="6548438" y="4721225"/>
          <p14:tracePt t="15703" x="6657975" y="4710113"/>
          <p14:tracePt t="15712" x="6748463" y="4686300"/>
          <p14:tracePt t="15719" x="6811963" y="4686300"/>
          <p14:tracePt t="15726" x="6875463" y="4675188"/>
          <p14:tracePt t="15732" x="6943725" y="4664075"/>
          <p14:tracePt t="15740" x="6978650" y="4657725"/>
          <p14:tracePt t="15747" x="7040563" y="4646613"/>
          <p14:tracePt t="15753" x="7092950" y="4635500"/>
          <p14:tracePt t="15761" x="7115175" y="4629150"/>
          <p14:tracePt t="15767" x="7150100" y="4618038"/>
          <p14:tracePt t="15774" x="7185025" y="4611688"/>
          <p14:tracePt t="15782" x="7202488" y="4600575"/>
          <p14:tracePt t="15788" x="7218363" y="4594225"/>
          <p14:tracePt t="15796" x="7242175" y="4594225"/>
          <p14:tracePt t="15802" x="7246938" y="4589463"/>
          <p14:tracePt t="15810" x="7253288" y="4589463"/>
          <p14:tracePt t="15816" x="7259638" y="4589463"/>
          <p14:tracePt t="15831" x="7270750" y="4589463"/>
          <p14:tracePt t="15866" x="7264400" y="4589463"/>
          <p14:tracePt t="15881" x="7259638" y="4583113"/>
          <p14:tracePt t="15894" x="7253288" y="4583113"/>
          <p14:tracePt t="15901" x="7253288" y="4572000"/>
          <p14:tracePt t="15908" x="7246938" y="4572000"/>
          <p14:tracePt t="15915" x="7242175" y="4572000"/>
          <p14:tracePt t="15921" x="7235825" y="4565650"/>
          <p14:tracePt t="15929" x="7231063" y="4565650"/>
          <p14:tracePt t="15935" x="7231063" y="4560888"/>
          <p14:tracePt t="15941" x="7218363" y="4560888"/>
          <p14:tracePt t="15949" x="7218363" y="4554538"/>
          <p14:tracePt t="15956" x="7213600" y="4554538"/>
          <p14:tracePt t="15977" x="7213600" y="4549775"/>
          <p14:tracePt t="15984" x="7207250" y="4549775"/>
          <p14:tracePt t="15998" x="7202488" y="4549775"/>
          <p14:tracePt t="16019" x="7196138" y="4549775"/>
          <p14:tracePt t="16027" x="7196138" y="4543425"/>
          <p14:tracePt t="16033" x="7189788" y="4543425"/>
          <p14:tracePt t="16048" x="7185025" y="4537075"/>
          <p14:tracePt t="16055" x="7178675" y="4537075"/>
          <p14:tracePt t="16064" x="7161213" y="4537075"/>
          <p14:tracePt t="16068" x="7138988" y="4537075"/>
          <p14:tracePt t="16076" x="7104063" y="4525963"/>
          <p14:tracePt t="16083" x="7040563" y="4525963"/>
          <p14:tracePt t="16090" x="6932613" y="4514850"/>
          <p14:tracePt t="16097" x="6869113" y="4514850"/>
          <p14:tracePt t="16103" x="6777038" y="4503738"/>
          <p14:tracePt t="16110" x="6623050" y="4503738"/>
          <p14:tracePt t="16117" x="6530975" y="4508500"/>
          <p14:tracePt t="16125" x="6394450" y="4508500"/>
          <p14:tracePt t="16132" x="6319838" y="4508500"/>
          <p14:tracePt t="16139" x="6238875" y="4508500"/>
          <p14:tracePt t="16148" x="6192838" y="4508500"/>
          <p14:tracePt t="16152" x="6146800" y="4508500"/>
          <p14:tracePt t="16159" x="6118225" y="4508500"/>
          <p14:tracePt t="16166" x="6084888" y="4503738"/>
          <p14:tracePt t="16172" x="6061075" y="4503738"/>
          <p14:tracePt t="16180" x="6045200" y="4497388"/>
          <p14:tracePt t="16188" x="6038850" y="4497388"/>
          <p14:tracePt t="16195" x="6027738" y="4497388"/>
          <p14:tracePt t="16201" x="6010275" y="4497388"/>
          <p14:tracePt t="16208" x="6003925" y="4497388"/>
          <p14:tracePt t="16215" x="5992813" y="4491038"/>
          <p14:tracePt t="16222" x="5975350" y="4491038"/>
          <p14:tracePt t="16230" x="5957888" y="4491038"/>
          <p14:tracePt t="16236" x="5935663" y="4491038"/>
          <p14:tracePt t="16243" x="5924550" y="4491038"/>
          <p14:tracePt t="16250" x="5889625" y="4491038"/>
          <p14:tracePt t="16256" x="5861050" y="4479925"/>
          <p14:tracePt t="16264" x="5826125" y="4479925"/>
          <p14:tracePt t="16272" x="5803900" y="4479925"/>
          <p14:tracePt t="16279" x="5786438" y="4479925"/>
          <p14:tracePt t="16285" x="5764213" y="4479925"/>
          <p14:tracePt t="16293" x="5751513" y="4479925"/>
          <p14:tracePt t="16300" x="5735638" y="4479925"/>
          <p14:tracePt t="16307" x="5711825" y="4479925"/>
          <p14:tracePt t="16314" x="5707063" y="4479925"/>
          <p14:tracePt t="16319" x="5689600" y="4479925"/>
          <p14:tracePt t="16328" x="5678488" y="4479925"/>
          <p14:tracePt t="16334" x="5661025" y="4479925"/>
          <p14:tracePt t="16341" x="5654675" y="4479925"/>
          <p14:tracePt t="16348" x="5648325" y="4479925"/>
          <p14:tracePt t="16355" x="5643563" y="4479925"/>
          <p14:tracePt t="16363" x="5637213" y="4479925"/>
          <p14:tracePt t="16377" x="5626100" y="4479925"/>
          <p14:tracePt t="16398" x="5619750" y="4479925"/>
          <p14:tracePt t="16412" x="5614988" y="4479925"/>
          <p14:tracePt t="16496" x="5614988" y="4491038"/>
          <p14:tracePt t="16516" x="5614988" y="4497388"/>
          <p14:tracePt t="16530" x="5614988" y="4503738"/>
          <p14:tracePt t="16551" x="5614988" y="4508500"/>
          <p14:tracePt t="16559" x="5614988" y="4514850"/>
          <p14:tracePt t="16572" x="5614988" y="4521200"/>
          <p14:tracePt t="16580" x="5614988" y="4537075"/>
          <p14:tracePt t="16586" x="5614988" y="4560888"/>
          <p14:tracePt t="16593" x="5614988" y="4578350"/>
          <p14:tracePt t="16600" x="5603875" y="4589463"/>
          <p14:tracePt t="16607" x="5586413" y="4640263"/>
          <p14:tracePt t="16613" x="5568950" y="4675188"/>
          <p14:tracePt t="16630" x="5529263" y="4784725"/>
          <p14:tracePt t="16634" x="5516563" y="4818063"/>
          <p14:tracePt t="16641" x="5494338" y="4870450"/>
          <p14:tracePt t="16649" x="5476875" y="4892675"/>
          <p14:tracePt t="16656" x="5472113" y="4927600"/>
          <p14:tracePt t="16663" x="5459413" y="4967288"/>
          <p14:tracePt t="16670" x="5443538" y="5002213"/>
          <p14:tracePt t="16677" x="5437188" y="5030788"/>
          <p14:tracePt t="16684" x="5426075" y="5041900"/>
          <p14:tracePt t="16691" x="5419725" y="5076825"/>
          <p14:tracePt t="16698" x="5408613" y="5092700"/>
          <p14:tracePt t="16705" x="5402263" y="5127625"/>
          <p14:tracePt t="16713" x="5391150" y="5145088"/>
          <p14:tracePt t="16719" x="5391150" y="5180013"/>
          <p14:tracePt t="16726" x="5384800" y="5195888"/>
          <p14:tracePt t="16733" x="5384800" y="5202238"/>
          <p14:tracePt t="16740" x="5380038" y="5213350"/>
          <p14:tracePt t="16747" x="5380038" y="5224463"/>
          <p14:tracePt t="16754" x="5380038" y="5237163"/>
          <p14:tracePt t="16768" x="5380038" y="5241925"/>
          <p14:tracePt t="16781" x="5380038" y="5248275"/>
          <p14:tracePt t="16789" x="5373688" y="52482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C1F3780-F827-4B5B-BC4A-B1799F210310}"/>
              </a:ext>
            </a:extLst>
          </p:cNvPr>
          <p:cNvSpPr txBox="1"/>
          <p:nvPr/>
        </p:nvSpPr>
        <p:spPr>
          <a:xfrm>
            <a:off x="78280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صـ 97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329B129-FF97-413E-8821-FEBBAB6350EA}"/>
              </a:ext>
            </a:extLst>
          </p:cNvPr>
          <p:cNvSpPr txBox="1"/>
          <p:nvPr/>
        </p:nvSpPr>
        <p:spPr>
          <a:xfrm>
            <a:off x="8993065" y="328243"/>
            <a:ext cx="3033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تدرب (2)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471F2B4-5008-459A-955D-A46BD334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22802" r="18116" b="57101"/>
          <a:stretch/>
        </p:blipFill>
        <p:spPr>
          <a:xfrm>
            <a:off x="314122" y="1835426"/>
            <a:ext cx="11563756" cy="318714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48ACA57-BD14-4692-9CC0-7159F51D5D89}"/>
              </a:ext>
            </a:extLst>
          </p:cNvPr>
          <p:cNvSpPr txBox="1"/>
          <p:nvPr/>
        </p:nvSpPr>
        <p:spPr>
          <a:xfrm>
            <a:off x="9661566" y="3797300"/>
            <a:ext cx="8481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F5D3818-D958-4F67-ADC3-F3F27726BD3A}"/>
              </a:ext>
            </a:extLst>
          </p:cNvPr>
          <p:cNvSpPr/>
          <p:nvPr/>
        </p:nvSpPr>
        <p:spPr>
          <a:xfrm>
            <a:off x="314122" y="2724272"/>
            <a:ext cx="5837581" cy="2683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93D82FF-9BA4-43B2-BBC8-56344B801DCE}"/>
              </a:ext>
            </a:extLst>
          </p:cNvPr>
          <p:cNvSpPr txBox="1"/>
          <p:nvPr/>
        </p:nvSpPr>
        <p:spPr>
          <a:xfrm>
            <a:off x="3008974" y="3962952"/>
            <a:ext cx="8481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7E1AE-FF3F-2BA3-446D-9E68206D7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2" t="59615" r="63750" b="1053"/>
          <a:stretch/>
        </p:blipFill>
        <p:spPr>
          <a:xfrm>
            <a:off x="6831495" y="4066055"/>
            <a:ext cx="2422452" cy="1652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03A002-6DFC-D8B2-B8CD-EF50221E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78" t="60302" r="3724" b="366"/>
          <a:stretch/>
        </p:blipFill>
        <p:spPr>
          <a:xfrm>
            <a:off x="515601" y="4066055"/>
            <a:ext cx="2422452" cy="1652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2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81"/>
    </mc:Choice>
    <mc:Fallback xmlns="">
      <p:transition spd="slow" advTm="6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949" x="5414963" y="5167313"/>
          <p14:tracePt t="2956" x="5487988" y="5053013"/>
          <p14:tracePt t="2963" x="5540375" y="4956175"/>
          <p14:tracePt t="2969" x="5597525" y="4875213"/>
          <p14:tracePt t="2977" x="5637213" y="4778375"/>
          <p14:tracePt t="2983" x="5694363" y="4681538"/>
          <p14:tracePt t="2991" x="5757863" y="4583113"/>
          <p14:tracePt t="2997" x="5792788" y="4525963"/>
          <p14:tracePt t="3004" x="5832475" y="4486275"/>
          <p14:tracePt t="3013" x="5861050" y="4457700"/>
          <p14:tracePt t="3017" x="5913438" y="4418013"/>
          <p14:tracePt t="3026" x="5929313" y="4400550"/>
          <p14:tracePt t="3032" x="5946775" y="4383088"/>
          <p14:tracePt t="3039" x="5981700" y="4371975"/>
          <p14:tracePt t="3046" x="6003925" y="4365625"/>
          <p14:tracePt t="3053" x="6021388" y="4348163"/>
          <p14:tracePt t="3060" x="6049963" y="4343400"/>
          <p14:tracePt t="3067" x="6073775" y="4343400"/>
          <p14:tracePt t="3074" x="6107113" y="4330700"/>
          <p14:tracePt t="3081" x="6159500" y="4319588"/>
          <p14:tracePt t="3088" x="6192838" y="4314825"/>
          <p14:tracePt t="3095" x="6216650" y="4302125"/>
          <p14:tracePt t="3103" x="6267450" y="4286250"/>
          <p14:tracePt t="3110" x="6302375" y="4286250"/>
          <p14:tracePt t="3117" x="6348413" y="4273550"/>
          <p14:tracePt t="3123" x="6399213" y="4257675"/>
          <p14:tracePt t="3130" x="6451600" y="4244975"/>
          <p14:tracePt t="3138" x="6526213" y="4233863"/>
          <p14:tracePt t="3147" x="6594475" y="4222750"/>
          <p14:tracePt t="3151" x="6686550" y="4222750"/>
          <p14:tracePt t="3161" x="6789738" y="4222750"/>
          <p14:tracePt t="3165" x="6869113" y="4222750"/>
          <p14:tracePt t="3172" x="6915150" y="4222750"/>
          <p14:tracePt t="3179" x="6978650" y="4222750"/>
          <p14:tracePt t="3186" x="7070725" y="4227513"/>
          <p14:tracePt t="3194" x="7161213" y="4227513"/>
          <p14:tracePt t="3200" x="7213600" y="4240213"/>
          <p14:tracePt t="3207" x="7275513" y="4240213"/>
          <p14:tracePt t="3214" x="7367588" y="4251325"/>
          <p14:tracePt t="3221" x="7413625" y="4251325"/>
          <p14:tracePt t="3228" x="7494588" y="4251325"/>
          <p14:tracePt t="3235" x="7556500" y="4244975"/>
          <p14:tracePt t="3243" x="7620000" y="4244975"/>
          <p14:tracePt t="3250" x="7670800" y="4233863"/>
          <p14:tracePt t="3257" x="7734300" y="4227513"/>
          <p14:tracePt t="3263" x="7797800" y="4205288"/>
          <p14:tracePt t="3270" x="7837488" y="4183063"/>
          <p14:tracePt t="3278" x="7889875" y="4165600"/>
          <p14:tracePt t="3284" x="7940675" y="4141788"/>
          <p14:tracePt t="3292" x="7993063" y="4124325"/>
          <p14:tracePt t="3298" x="8032750" y="4090988"/>
          <p14:tracePt t="3305" x="8083550" y="4062413"/>
          <p14:tracePt t="3312" x="8124825" y="4027488"/>
          <p14:tracePt t="3320" x="8164513" y="3998913"/>
          <p14:tracePt t="3327" x="8221663" y="3970338"/>
          <p14:tracePt t="3334" x="8272463" y="3935413"/>
          <p14:tracePt t="3340" x="8342313" y="3890963"/>
          <p14:tracePt t="3347" x="8382000" y="3860800"/>
          <p14:tracePt t="3355" x="8404225" y="3844925"/>
          <p14:tracePt t="3363" x="8467725" y="3803650"/>
          <p14:tracePt t="3367" x="8507413" y="3781425"/>
          <p14:tracePt t="3376" x="8548688" y="3752850"/>
          <p14:tracePt t="3382" x="8588375" y="3713163"/>
          <p14:tracePt t="3389" x="8628063" y="3684588"/>
          <p14:tracePt t="3396" x="8667750" y="3649663"/>
          <p14:tracePt t="3403" x="8685213" y="3627438"/>
          <p14:tracePt t="3411" x="8702675" y="3597275"/>
          <p14:tracePt t="3416" x="8731250" y="3563938"/>
          <p14:tracePt t="3424" x="8737600" y="3529013"/>
          <p14:tracePt t="3431" x="8755063" y="3500438"/>
          <p14:tracePt t="3439" x="8766175" y="3454400"/>
          <p14:tracePt t="3445" x="8777288" y="3403600"/>
          <p14:tracePt t="3452" x="8783638" y="3368675"/>
          <p14:tracePt t="3461" x="8783638" y="3333750"/>
          <p14:tracePt t="3466" x="8783638" y="3289300"/>
          <p14:tracePt t="3473" x="8770938" y="3254375"/>
          <p14:tracePt t="3480" x="8759825" y="3219450"/>
          <p14:tracePt t="3487" x="8755063" y="3179763"/>
          <p14:tracePt t="3496" x="8720138" y="3128963"/>
          <p14:tracePt t="3501" x="8680450" y="3087688"/>
          <p14:tracePt t="3509" x="8639175" y="3048000"/>
          <p14:tracePt t="3515" x="8524875" y="2967038"/>
          <p14:tracePt t="3523" x="8382000" y="2905125"/>
          <p14:tracePt t="3529" x="8228013" y="2852738"/>
          <p14:tracePt t="3537" x="8101013" y="2813050"/>
          <p14:tracePt t="3543" x="7854950" y="2755900"/>
          <p14:tracePt t="3549" x="7688263" y="2738438"/>
          <p14:tracePt t="3557" x="7494588" y="2716213"/>
          <p14:tracePt t="3564" x="7339013" y="2698750"/>
          <p14:tracePt t="3572" x="7202488" y="2698750"/>
          <p14:tracePt t="3580" x="7035800" y="2709863"/>
          <p14:tracePt t="3585" x="6926263" y="2720975"/>
          <p14:tracePt t="3593" x="6772275" y="2744788"/>
          <p14:tracePt t="3599" x="6662738" y="2784475"/>
          <p14:tracePt t="3606" x="6565900" y="2806700"/>
          <p14:tracePt t="3614" x="6502400" y="2830513"/>
          <p14:tracePt t="3621" x="6423025" y="2865438"/>
          <p14:tracePt t="3628" x="6353175" y="2887663"/>
          <p14:tracePt t="3634" x="6302375" y="2905125"/>
          <p14:tracePt t="3642" x="6234113" y="2938463"/>
          <p14:tracePt t="3648" x="6199188" y="2955925"/>
          <p14:tracePt t="3656" x="6159500" y="2967038"/>
          <p14:tracePt t="3663" x="6135688" y="2984500"/>
          <p14:tracePt t="3669" x="6113463" y="2990850"/>
          <p14:tracePt t="3676" x="6096000" y="2990850"/>
          <p14:tracePt t="3683" x="6089650" y="2997200"/>
          <p14:tracePt t="3690" x="6073775" y="3008313"/>
          <p14:tracePt t="3704" x="6067425" y="3008313"/>
          <p14:tracePt t="3711" x="6061075" y="3008313"/>
          <p14:tracePt t="3733" x="6056313" y="3008313"/>
          <p14:tracePt t="3746" x="6049963" y="3008313"/>
          <p14:tracePt t="3838" x="6049963" y="3013075"/>
          <p14:tracePt t="3859" x="6049963" y="3019425"/>
          <p14:tracePt t="3874" x="6049963" y="3025775"/>
          <p14:tracePt t="3887" x="6049963" y="3030538"/>
          <p14:tracePt t="3901" x="6049963" y="3036888"/>
          <p14:tracePt t="3907" x="6049963" y="3048000"/>
          <p14:tracePt t="3914" x="6056313" y="3054350"/>
          <p14:tracePt t="3929" x="6061075" y="3059113"/>
          <p14:tracePt t="3944" x="6061075" y="3065463"/>
          <p14:tracePt t="3949" x="6061075" y="3070225"/>
          <p14:tracePt t="3963" x="6061075" y="3076575"/>
          <p14:tracePt t="3984" x="6061075" y="3082925"/>
          <p14:tracePt t="3998" x="6067425" y="3094038"/>
          <p14:tracePt t="4387" x="6192838" y="3048000"/>
          <p14:tracePt t="4393" x="6337300" y="2979738"/>
          <p14:tracePt t="4401" x="6519863" y="2909888"/>
          <p14:tracePt t="4408" x="6708775" y="2852738"/>
          <p14:tracePt t="4415" x="6835775" y="2813050"/>
          <p14:tracePt t="4422" x="7011988" y="2773363"/>
          <p14:tracePt t="4428" x="7196138" y="2733675"/>
          <p14:tracePt t="4436" x="7316788" y="2716213"/>
          <p14:tracePt t="4444" x="7453313" y="2692400"/>
          <p14:tracePt t="4449" x="7580313" y="2681288"/>
          <p14:tracePt t="4457" x="7751763" y="2652713"/>
          <p14:tracePt t="4463" x="7889875" y="2630488"/>
          <p14:tracePt t="4471" x="8015288" y="2617788"/>
          <p14:tracePt t="4477" x="8153400" y="2589213"/>
          <p14:tracePt t="4484" x="8301038" y="2578100"/>
          <p14:tracePt t="4493" x="8564563" y="2549525"/>
          <p14:tracePt t="4498" x="8748713" y="2503488"/>
          <p14:tracePt t="4506" x="8915400" y="2492375"/>
          <p14:tracePt t="4512" x="9051925" y="2481263"/>
          <p14:tracePt t="4520" x="9240838" y="2468563"/>
          <p14:tracePt t="4527" x="9350375" y="2452688"/>
          <p14:tracePt t="4533" x="9429750" y="2452688"/>
          <p14:tracePt t="4540" x="9493250" y="2446338"/>
          <p14:tracePt t="4547" x="9539288" y="2446338"/>
          <p14:tracePt t="4555" x="9602788" y="2446338"/>
          <p14:tracePt t="4561" x="9625013" y="2446338"/>
          <p14:tracePt t="4567" x="9653588" y="2446338"/>
          <p14:tracePt t="4577" x="9677400" y="2446338"/>
          <p14:tracePt t="4582" x="9693275" y="2446338"/>
          <p14:tracePt t="4589" x="9705975" y="2446338"/>
          <p14:tracePt t="4596" x="9723438" y="2446338"/>
          <p14:tracePt t="4602" x="9728200" y="2446338"/>
          <p14:tracePt t="4618" x="9734550" y="2446338"/>
          <p14:tracePt t="4627" x="9739313" y="2446338"/>
          <p14:tracePt t="4639" x="9745663" y="2446338"/>
          <p14:tracePt t="4660" x="9752013" y="2446338"/>
          <p14:tracePt t="4772" x="9752013" y="2452688"/>
          <p14:tracePt t="4807" x="9752013" y="2457450"/>
          <p14:tracePt t="4822" x="9752013" y="2463800"/>
          <p14:tracePt t="4850" x="9745663" y="2468563"/>
          <p14:tracePt t="4855" x="9739313" y="2474913"/>
          <p14:tracePt t="4863" x="9734550" y="2492375"/>
          <p14:tracePt t="4870" x="9717088" y="2492375"/>
          <p14:tracePt t="4877" x="9693275" y="2520950"/>
          <p14:tracePt t="4883" x="9677400" y="2532063"/>
          <p14:tracePt t="4890" x="9648825" y="2543175"/>
          <p14:tracePt t="4897" x="9625013" y="2566988"/>
          <p14:tracePt t="4904" x="9585325" y="2600325"/>
          <p14:tracePt t="4913" x="9545638" y="2630488"/>
          <p14:tracePt t="4917" x="9504363" y="2659063"/>
          <p14:tracePt t="4926" x="9447213" y="2692400"/>
          <p14:tracePt t="4931" x="9378950" y="2738438"/>
          <p14:tracePt t="4939" x="9315450" y="2762250"/>
          <p14:tracePt t="4947" x="9236075" y="2795588"/>
          <p14:tracePt t="4952" x="9166225" y="2830513"/>
          <p14:tracePt t="4959" x="9115425" y="2847975"/>
          <p14:tracePt t="4967" x="9063038" y="2870200"/>
          <p14:tracePt t="4975" x="9034463" y="2876550"/>
          <p14:tracePt t="4981" x="8977313" y="2898775"/>
          <p14:tracePt t="4988" x="8943975" y="2905125"/>
          <p14:tracePt t="4995" x="8926513" y="2916238"/>
          <p14:tracePt t="5003" x="8891588" y="2916238"/>
          <p14:tracePt t="5009" x="8869363" y="2916238"/>
          <p14:tracePt t="5016" x="8840788" y="2922588"/>
          <p14:tracePt t="5023" x="8816975" y="2933700"/>
          <p14:tracePt t="5031" x="8799513" y="2933700"/>
          <p14:tracePt t="5038" x="8794750" y="2938463"/>
          <p14:tracePt t="5045" x="8783638" y="2938463"/>
          <p14:tracePt t="5051" x="8777288" y="2938463"/>
          <p14:tracePt t="5060" x="8766175" y="2938463"/>
          <p14:tracePt t="5066" x="8759825" y="2938463"/>
          <p14:tracePt t="5073" x="8755063" y="2938463"/>
          <p14:tracePt t="5079" x="8748713" y="2938463"/>
          <p14:tracePt t="5086" x="8742363" y="2938463"/>
          <p14:tracePt t="5093" x="8737600" y="2938463"/>
          <p14:tracePt t="5101" x="8731250" y="2938463"/>
          <p14:tracePt t="5115" x="8726488" y="2938463"/>
          <p14:tracePt t="5122" x="8713788" y="2938463"/>
          <p14:tracePt t="5144" x="8709025" y="2938463"/>
          <p14:tracePt t="5164" x="8702675" y="2938463"/>
          <p14:tracePt t="5185" x="8696325" y="2938463"/>
          <p14:tracePt t="5199" x="8691563" y="2938463"/>
          <p14:tracePt t="5220" x="8674100" y="2938463"/>
          <p14:tracePt t="5227" x="8667750" y="2938463"/>
          <p14:tracePt t="5234" x="8662988" y="2938463"/>
          <p14:tracePt t="5241" x="8651875" y="2938463"/>
          <p14:tracePt t="5247" x="8634413" y="2933700"/>
          <p14:tracePt t="5255" x="8616950" y="2933700"/>
          <p14:tracePt t="5262" x="8582025" y="2933700"/>
          <p14:tracePt t="5268" x="8559800" y="2933700"/>
          <p14:tracePt t="5277" x="8535988" y="2933700"/>
          <p14:tracePt t="5283" x="8520113" y="2933700"/>
          <p14:tracePt t="5290" x="8485188" y="2933700"/>
          <p14:tracePt t="5296" x="8450263" y="2933700"/>
          <p14:tracePt t="5303" x="8428038" y="2933700"/>
          <p14:tracePt t="5310" x="8404225" y="2933700"/>
          <p14:tracePt t="5317" x="8370888" y="2933700"/>
          <p14:tracePt t="5327" x="8347075" y="2933700"/>
          <p14:tracePt t="5332" x="8318500" y="2933700"/>
          <p14:tracePt t="5339" x="8285163" y="2933700"/>
          <p14:tracePt t="5345" x="8261350" y="2933700"/>
          <p14:tracePt t="5353" x="8239125" y="2933700"/>
          <p14:tracePt t="5361" x="8221663" y="2933700"/>
          <p14:tracePt t="5367" x="8199438" y="2933700"/>
          <p14:tracePt t="5374" x="8181975" y="2933700"/>
          <p14:tracePt t="5380" x="8175625" y="2927350"/>
          <p14:tracePt t="5388" x="8164513" y="2927350"/>
          <p14:tracePt t="5395" x="8158163" y="2927350"/>
          <p14:tracePt t="5402" x="8140700" y="2927350"/>
          <p14:tracePt t="5411" x="8135938" y="2927350"/>
          <p14:tracePt t="5423" x="8129588" y="2927350"/>
          <p14:tracePt t="5430" x="8124825" y="2927350"/>
          <p14:tracePt t="5437" x="8118475" y="2927350"/>
          <p14:tracePt t="5920" x="7947025" y="2881313"/>
          <p14:tracePt t="5927" x="7740650" y="2852738"/>
          <p14:tracePt t="5933" x="7597775" y="2830513"/>
          <p14:tracePt t="5940" x="7477125" y="2801938"/>
          <p14:tracePt t="5948" x="7321550" y="2790825"/>
          <p14:tracePt t="5955" x="7156450" y="2778125"/>
          <p14:tracePt t="5962" x="7064375" y="2778125"/>
          <p14:tracePt t="5968" x="6943725" y="2778125"/>
          <p14:tracePt t="5976" x="6851650" y="2778125"/>
          <p14:tracePt t="5982" x="6772275" y="2784475"/>
          <p14:tracePt t="5990" x="6708775" y="2795588"/>
          <p14:tracePt t="5997" x="6645275" y="2795588"/>
          <p14:tracePt t="6003" x="6594475" y="2795588"/>
          <p14:tracePt t="6010" x="6572250" y="2801938"/>
          <p14:tracePt t="6016" x="6548438" y="2801938"/>
          <p14:tracePt t="6025" x="6530975" y="2813050"/>
          <p14:tracePt t="6031" x="6508750" y="2813050"/>
          <p14:tracePt t="6039" x="6491288" y="2819400"/>
          <p14:tracePt t="6052" x="6480175" y="2819400"/>
          <p14:tracePt t="6061" x="6469063" y="2824163"/>
          <p14:tracePt t="6066" x="6462713" y="2824163"/>
          <p14:tracePt t="6074" x="6456363" y="2824163"/>
          <p14:tracePt t="6081" x="6456363" y="2830513"/>
          <p14:tracePt t="6088" x="6445250" y="2830513"/>
          <p14:tracePt t="6102" x="6427788" y="2841625"/>
          <p14:tracePt t="6109" x="6423025" y="2841625"/>
          <p14:tracePt t="6123" x="6405563" y="2847975"/>
          <p14:tracePt t="6130" x="6394450" y="2847975"/>
          <p14:tracePt t="6137" x="6388100" y="2847975"/>
          <p14:tracePt t="6144" x="6370638" y="2852738"/>
          <p14:tracePt t="6151" x="6353175" y="2859088"/>
          <p14:tracePt t="6158" x="6319838" y="2870200"/>
          <p14:tracePt t="6164" x="6296025" y="2870200"/>
          <p14:tracePt t="6171" x="6262688" y="2876550"/>
          <p14:tracePt t="6178" x="6181725" y="2898775"/>
          <p14:tracePt t="6185" x="6067425" y="2938463"/>
          <p14:tracePt t="6193" x="5957888" y="2973388"/>
          <p14:tracePt t="6199" x="5878513" y="2997200"/>
          <p14:tracePt t="6207" x="5740400" y="3048000"/>
          <p14:tracePt t="6213" x="5614988" y="3087688"/>
          <p14:tracePt t="6220" x="5534025" y="3111500"/>
          <p14:tracePt t="6227" x="5408613" y="3144838"/>
          <p14:tracePt t="6234" x="5311775" y="3173413"/>
          <p14:tracePt t="6240" x="5230813" y="3197225"/>
          <p14:tracePt t="6248" x="5180013" y="3201988"/>
          <p14:tracePt t="6254" x="5121275" y="3201988"/>
          <p14:tracePt t="6262" x="5053013" y="3214688"/>
          <p14:tracePt t="6268" x="5019675" y="3225800"/>
          <p14:tracePt t="6277" x="4995863" y="3225800"/>
          <p14:tracePt t="6283" x="4973638" y="3230563"/>
          <p14:tracePt t="6290" x="4938713" y="3230563"/>
          <p14:tracePt t="6297" x="4910138" y="3230563"/>
          <p14:tracePt t="6305" x="4886325" y="3230563"/>
          <p14:tracePt t="7759" x="4927600" y="3230563"/>
          <p14:tracePt t="7765" x="4978400" y="3254375"/>
          <p14:tracePt t="7772" x="5076825" y="3276600"/>
          <p14:tracePt t="7780" x="5167313" y="3300413"/>
          <p14:tracePt t="7786" x="5311775" y="3351213"/>
          <p14:tracePt t="7794" x="5465763" y="3392488"/>
          <p14:tracePt t="7800" x="5591175" y="3425825"/>
          <p14:tracePt t="7807" x="5700713" y="3478213"/>
          <p14:tracePt t="7814" x="5797550" y="3500438"/>
          <p14:tracePt t="7828" x="6032500" y="3614738"/>
          <p14:tracePt t="7835" x="6146800" y="3667125"/>
          <p14:tracePt t="7842" x="6227763" y="3700463"/>
          <p14:tracePt t="7849" x="6278563" y="3717925"/>
          <p14:tracePt t="7856" x="6394450" y="3759200"/>
          <p14:tracePt t="7863" x="6473825" y="3792538"/>
          <p14:tracePt t="7870" x="6554788" y="3827463"/>
          <p14:tracePt t="7876" x="6662738" y="3867150"/>
          <p14:tracePt t="7884" x="6869113" y="3935413"/>
          <p14:tracePt t="7891" x="6996113" y="3987800"/>
          <p14:tracePt t="7898" x="7161213" y="4056063"/>
          <p14:tracePt t="7905" x="7310438" y="4137025"/>
          <p14:tracePt t="7912" x="7448550" y="4198938"/>
          <p14:tracePt t="7919" x="7551738" y="4262438"/>
          <p14:tracePt t="7927" x="7694613" y="4343400"/>
          <p14:tracePt t="7934" x="7820025" y="4418013"/>
          <p14:tracePt t="7941" x="7947025" y="4468813"/>
          <p14:tracePt t="7947" x="8032750" y="4503738"/>
          <p14:tracePt t="7954" x="8112125" y="4537075"/>
          <p14:tracePt t="7961" x="8239125" y="4565650"/>
          <p14:tracePt t="7968" x="8301038" y="4589463"/>
          <p14:tracePt t="7978" x="8353425" y="4594225"/>
          <p14:tracePt t="7981" x="8432800" y="4618038"/>
          <p14:tracePt t="7989" x="8467725" y="4629150"/>
          <p14:tracePt t="7996" x="8502650" y="4635500"/>
          <p14:tracePt t="8004" x="8535988" y="4635500"/>
          <p14:tracePt t="8010" x="8553450" y="4646613"/>
          <p14:tracePt t="8017" x="8559800" y="4646613"/>
          <p14:tracePt t="8038" x="8559800" y="4640263"/>
          <p14:tracePt t="8322" x="8651875" y="4600575"/>
          <p14:tracePt t="8328" x="8931275" y="4451350"/>
          <p14:tracePt t="8335" x="9385300" y="4211638"/>
          <p14:tracePt t="8344" x="9710738" y="4056063"/>
          <p14:tracePt t="8350" x="9991725" y="3890963"/>
          <p14:tracePt t="8357" x="10410825" y="3684588"/>
          <p14:tracePt t="8363" x="10799763" y="3495675"/>
          <p14:tracePt t="8370" x="11034713" y="3397250"/>
          <p14:tracePt t="8378" x="11258550" y="3317875"/>
          <p14:tracePt t="8386" x="11579225" y="3186113"/>
          <p14:tracePt t="8391" x="11722100" y="3122613"/>
          <p14:tracePt t="8398" x="11911013" y="3030538"/>
          <p14:tracePt t="8405" x="12106275" y="2955925"/>
          <p14:tracePt t="8643" x="12117388" y="2852738"/>
          <p14:tracePt t="8649" x="12053888" y="2865438"/>
          <p14:tracePt t="8657" x="11974513" y="2876550"/>
          <p14:tracePt t="8664" x="11911013" y="2881313"/>
          <p14:tracePt t="8672" x="11847513" y="2894013"/>
          <p14:tracePt t="8678" x="11739563" y="2905125"/>
          <p14:tracePt t="8685" x="11658600" y="2927350"/>
          <p14:tracePt t="8694" x="11596688" y="2938463"/>
          <p14:tracePt t="8699" x="11526838" y="2951163"/>
          <p14:tracePt t="8707" x="11452225" y="2962275"/>
          <p14:tracePt t="8713" x="11418888" y="2973388"/>
          <p14:tracePt t="8720" x="11366500" y="2979738"/>
          <p14:tracePt t="8727" x="11333163" y="2979738"/>
          <p14:tracePt t="8734" x="11298238" y="2990850"/>
          <p14:tracePt t="8742" x="11269663" y="2997200"/>
          <p14:tracePt t="8748" x="11263313" y="2997200"/>
          <p14:tracePt t="8755" x="11241088" y="3008313"/>
          <p14:tracePt t="8763" x="11229975" y="3008313"/>
          <p14:tracePt t="8769" x="11223625" y="3013075"/>
          <p14:tracePt t="8777" x="11212513" y="3013075"/>
          <p14:tracePt t="8783" x="11206163" y="3019425"/>
          <p14:tracePt t="8797" x="11201400" y="3019425"/>
          <p14:tracePt t="8804" x="11195050" y="3025775"/>
          <p14:tracePt t="8827" x="11188700" y="3025775"/>
          <p14:tracePt t="8839" x="11183938" y="3025775"/>
          <p14:tracePt t="8846" x="11183938" y="3030538"/>
          <p14:tracePt t="8866" x="11183938" y="3036888"/>
          <p14:tracePt t="8881" x="11177588" y="3048000"/>
          <p14:tracePt t="8895" x="11177588" y="3054350"/>
          <p14:tracePt t="8901" x="11166475" y="3059113"/>
          <p14:tracePt t="8910" x="11160125" y="3065463"/>
          <p14:tracePt t="8917" x="11155363" y="3070225"/>
          <p14:tracePt t="8924" x="11155363" y="3076575"/>
          <p14:tracePt t="8930" x="11144250" y="3082925"/>
          <p14:tracePt t="8937" x="11126788" y="3094038"/>
          <p14:tracePt t="8944" x="11120438" y="3111500"/>
          <p14:tracePt t="8951" x="11109325" y="3116263"/>
          <p14:tracePt t="8959" x="11098213" y="3122613"/>
          <p14:tracePt t="8965" x="11091863" y="3140075"/>
          <p14:tracePt t="8972" x="11074400" y="3144838"/>
          <p14:tracePt t="8979" x="11056938" y="3162300"/>
          <p14:tracePt t="8986" x="11052175" y="3168650"/>
          <p14:tracePt t="8994" x="11034713" y="3173413"/>
          <p14:tracePt t="9000" x="11028363" y="3179763"/>
          <p14:tracePt t="9007" x="11023600" y="3190875"/>
          <p14:tracePt t="9014" x="11017250" y="3197225"/>
          <p14:tracePt t="9021" x="11012488" y="3197225"/>
          <p14:tracePt t="9028" x="10995025" y="3201988"/>
          <p14:tracePt t="9035" x="10995025" y="3208338"/>
          <p14:tracePt t="9044" x="10988675" y="3208338"/>
          <p14:tracePt t="9049" x="10982325" y="3214688"/>
          <p14:tracePt t="9056" x="10977563" y="3214688"/>
          <p14:tracePt t="9071" x="10971213" y="3219450"/>
          <p14:tracePt t="9084" x="10966450" y="3225800"/>
          <p14:tracePt t="9463" x="10931525" y="3243263"/>
          <p14:tracePt t="9469" x="10850563" y="3276600"/>
          <p14:tracePt t="9477" x="10736263" y="3340100"/>
          <p14:tracePt t="9484" x="10628313" y="3392488"/>
          <p14:tracePt t="9491" x="10479088" y="3471863"/>
          <p14:tracePt t="9497" x="10382250" y="3506788"/>
          <p14:tracePt t="9504" x="10220325" y="3575050"/>
          <p14:tracePt t="9510" x="10106025" y="3638550"/>
          <p14:tracePt t="9517" x="10026650" y="3671888"/>
          <p14:tracePt t="9527" x="9974263" y="3706813"/>
          <p14:tracePt t="9532" x="9888538" y="3741738"/>
          <p14:tracePt t="9539" x="9855200" y="3759200"/>
          <p14:tracePt t="9546" x="9813925" y="3775075"/>
          <p14:tracePt t="9553" x="9791700" y="3775075"/>
          <p14:tracePt t="9561" x="9785350" y="3787775"/>
          <p14:tracePt t="9567" x="9767888" y="3792538"/>
          <p14:tracePt t="9574" x="9763125" y="3792538"/>
          <p14:tracePt t="9588" x="9756775" y="3798888"/>
          <p14:tracePt t="9602" x="9752013" y="3803650"/>
          <p14:tracePt t="9623" x="9752013" y="3810000"/>
          <p14:tracePt t="9637" x="9752013" y="3816350"/>
          <p14:tracePt t="9665" x="9752013" y="3821113"/>
          <p14:tracePt t="9680" x="9752013" y="3832225"/>
          <p14:tracePt t="9686" x="9756775" y="3832225"/>
          <p14:tracePt t="9700" x="9763125" y="3838575"/>
          <p14:tracePt t="9707" x="9780588" y="3838575"/>
          <p14:tracePt t="9715" x="9785350" y="3838575"/>
          <p14:tracePt t="9721" x="9796463" y="3844925"/>
          <p14:tracePt t="9729" x="9813925" y="3844925"/>
          <p14:tracePt t="9735" x="9837738" y="3844925"/>
          <p14:tracePt t="9742" x="9859963" y="3844925"/>
          <p14:tracePt t="9749" x="9888538" y="3844925"/>
          <p14:tracePt t="9756" x="9934575" y="3838575"/>
          <p14:tracePt t="9763" x="9986963" y="3832225"/>
          <p14:tracePt t="9770" x="10020300" y="3810000"/>
          <p14:tracePt t="9777" x="10077450" y="3781425"/>
          <p14:tracePt t="9784" x="10158413" y="3729038"/>
          <p14:tracePt t="9791" x="10226675" y="3700463"/>
          <p14:tracePt t="9798" x="10294938" y="3649663"/>
          <p14:tracePt t="9805" x="10347325" y="3609975"/>
          <p14:tracePt t="9812" x="10393363" y="3568700"/>
          <p14:tracePt t="9829" x="10467975" y="3471863"/>
          <p14:tracePt t="9832" x="10485438" y="3421063"/>
          <p14:tracePt t="9840" x="10518775" y="3351213"/>
          <p14:tracePt t="9847" x="10529888" y="3305175"/>
          <p14:tracePt t="9854" x="10547350" y="3248025"/>
          <p14:tracePt t="9863" x="10558463" y="3225800"/>
          <p14:tracePt t="9868" x="10571163" y="3168650"/>
          <p14:tracePt t="9876" x="10575925" y="3140075"/>
          <p14:tracePt t="9882" x="10575925" y="3116263"/>
          <p14:tracePt t="9889" x="10575925" y="3098800"/>
          <p14:tracePt t="9896" x="10575925" y="3076575"/>
          <p14:tracePt t="9903" x="10575925" y="3070225"/>
          <p14:tracePt t="9911" x="10571163" y="3065463"/>
          <p14:tracePt t="9917" x="10564813" y="3048000"/>
          <p14:tracePt t="9923" x="10553700" y="3036888"/>
          <p14:tracePt t="9931" x="10547350" y="3036888"/>
          <p14:tracePt t="9938" x="10536238" y="3019425"/>
          <p14:tracePt t="9945" x="10507663" y="3013075"/>
          <p14:tracePt t="9951" x="10485438" y="3001963"/>
          <p14:tracePt t="9960" x="10467975" y="2997200"/>
          <p14:tracePt t="9966" x="10450513" y="2997200"/>
          <p14:tracePt t="9973" x="10439400" y="2997200"/>
          <p14:tracePt t="9980" x="10415588" y="2984500"/>
          <p14:tracePt t="9987" x="10398125" y="2984500"/>
          <p14:tracePt t="9995" x="10393363" y="2984500"/>
          <p14:tracePt t="10000" x="10375900" y="2984500"/>
          <p14:tracePt t="10009" x="10364788" y="2984500"/>
          <p14:tracePt t="10015" x="10358438" y="2984500"/>
          <p14:tracePt t="10022" x="10353675" y="2990850"/>
          <p14:tracePt t="10029" x="10340975" y="2990850"/>
          <p14:tracePt t="10045" x="10336213" y="2997200"/>
          <p14:tracePt t="10057" x="10329863" y="3001963"/>
          <p14:tracePt t="10071" x="10323513" y="3008313"/>
          <p14:tracePt t="10085" x="10323513" y="3013075"/>
          <p14:tracePt t="10091" x="10323513" y="3019425"/>
          <p14:tracePt t="10098" x="10318750" y="3019425"/>
          <p14:tracePt t="10114" x="10318750" y="3025775"/>
          <p14:tracePt t="10119" x="10318750" y="3030538"/>
          <p14:tracePt t="10133" x="10318750" y="3041650"/>
          <p14:tracePt t="10156" x="10318750" y="3048000"/>
          <p14:tracePt t="10177" x="10318750" y="3054350"/>
          <p14:tracePt t="10254" x="10312400" y="3059113"/>
          <p14:tracePt t="10274" x="10307638" y="3059113"/>
          <p14:tracePt t="10281" x="10307638" y="3065463"/>
          <p14:tracePt t="10289" x="10294938" y="3065463"/>
          <p14:tracePt t="10302" x="10290175" y="3070225"/>
          <p14:tracePt t="10311" x="10279063" y="3070225"/>
          <p14:tracePt t="10323" x="10250488" y="3082925"/>
          <p14:tracePt t="10330" x="10226675" y="3087688"/>
          <p14:tracePt t="10336" x="10204450" y="3087688"/>
          <p14:tracePt t="10345" x="10175875" y="3098800"/>
          <p14:tracePt t="10351" x="10152063" y="3105150"/>
          <p14:tracePt t="10357" x="10129838" y="3116263"/>
          <p14:tracePt t="10365" x="10101263" y="3122613"/>
          <p14:tracePt t="10372" x="10088563" y="3122613"/>
          <p14:tracePt t="10379" x="10059988" y="3133725"/>
          <p14:tracePt t="10386" x="10037763" y="3140075"/>
          <p14:tracePt t="10394" x="10020300" y="3140075"/>
          <p14:tracePt t="10400" x="10009188" y="3140075"/>
          <p14:tracePt t="10408" x="10002838" y="3144838"/>
          <p14:tracePt t="10414" x="9986963" y="3151188"/>
          <p14:tracePt t="10421" x="9980613" y="3151188"/>
          <p14:tracePt t="10430" x="9974263" y="3162300"/>
          <p14:tracePt t="10444" x="9969500" y="3162300"/>
          <p14:tracePt t="10450" x="9969500" y="3168650"/>
          <p14:tracePt t="10456" x="9963150" y="3168650"/>
          <p14:tracePt t="10470" x="9952038" y="3173413"/>
          <p14:tracePt t="10491" x="9945688" y="3179763"/>
          <p14:tracePt t="10505" x="9940925" y="3186113"/>
          <p14:tracePt t="10519" x="9934575" y="3186113"/>
          <p14:tracePt t="10533" x="9928225" y="3190875"/>
          <p14:tracePt t="10540" x="9923463" y="3190875"/>
          <p14:tracePt t="10547" x="9917113" y="3197225"/>
          <p14:tracePt t="10554" x="9906000" y="3208338"/>
          <p14:tracePt t="10561" x="9894888" y="3208338"/>
          <p14:tracePt t="10568" x="9888538" y="3208338"/>
          <p14:tracePt t="10575" x="9871075" y="3214688"/>
          <p14:tracePt t="10582" x="9859963" y="3219450"/>
          <p14:tracePt t="10589" x="9842500" y="3230563"/>
          <p14:tracePt t="10596" x="9825038" y="3236913"/>
          <p14:tracePt t="10603" x="9820275" y="3243263"/>
          <p14:tracePt t="10611" x="9796463" y="3248025"/>
          <p14:tracePt t="10616" x="9780588" y="3260725"/>
          <p14:tracePt t="10624" x="9767888" y="3265488"/>
          <p14:tracePt t="10631" x="9752013" y="3271838"/>
          <p14:tracePt t="10638" x="9745663" y="3271838"/>
          <p14:tracePt t="10646" x="9739313" y="3282950"/>
          <p14:tracePt t="10652" x="9734550" y="3282950"/>
          <p14:tracePt t="10661" x="9723438" y="3282950"/>
          <p14:tracePt t="10673" x="9717088" y="3289300"/>
          <p14:tracePt t="10680" x="9710738" y="3289300"/>
          <p14:tracePt t="10687" x="9705975" y="3294063"/>
          <p14:tracePt t="10709" x="9705975" y="3300413"/>
          <p14:tracePt t="10715" x="9699625" y="3300413"/>
          <p14:tracePt t="10736" x="9693275" y="3300413"/>
          <p14:tracePt t="10744" x="9693275" y="3305175"/>
          <p14:tracePt t="10750" x="9688513" y="3305175"/>
          <p14:tracePt t="10757" x="9688513" y="3311525"/>
          <p14:tracePt t="10764" x="9677400" y="3311525"/>
          <p14:tracePt t="10771" x="9671050" y="3311525"/>
          <p14:tracePt t="10779" x="9664700" y="3317875"/>
          <p14:tracePt t="10786" x="9659938" y="3317875"/>
          <p14:tracePt t="10793" x="9659938" y="3328988"/>
          <p14:tracePt t="10799" x="9653588" y="3333750"/>
          <p14:tracePt t="10806" x="9648825" y="3333750"/>
          <p14:tracePt t="10812" x="9642475" y="3340100"/>
          <p14:tracePt t="10820" x="9636125" y="3346450"/>
          <p14:tracePt t="10828" x="9620250" y="3346450"/>
          <p14:tracePt t="10841" x="9613900" y="3346450"/>
          <p14:tracePt t="10847" x="9607550" y="3351213"/>
          <p14:tracePt t="10878" x="9596438" y="3357563"/>
          <p14:tracePt t="10890" x="9596438" y="3362325"/>
          <p14:tracePt t="10897" x="9585325" y="3362325"/>
          <p14:tracePt t="11420" x="9574213" y="3362325"/>
          <p14:tracePt t="11427" x="9556750" y="3362325"/>
          <p14:tracePt t="11433" x="9545638" y="3375025"/>
          <p14:tracePt t="11440" x="9539288" y="3375025"/>
          <p14:tracePt t="11448" x="9521825" y="3379788"/>
          <p14:tracePt t="11455" x="9517063" y="3379788"/>
          <p14:tracePt t="11462" x="9510713" y="3379788"/>
          <p14:tracePt t="11468" x="9504363" y="3379788"/>
          <p14:tracePt t="11478" x="9499600" y="3379788"/>
          <p14:tracePt t="11490" x="9488488" y="3379788"/>
          <p14:tracePt t="11511" x="9482138" y="3379788"/>
          <p14:tracePt t="11533" x="9475788" y="3379788"/>
          <p14:tracePt t="12290" x="9545638" y="3375025"/>
          <p14:tracePt t="12296" x="9607550" y="3368675"/>
          <p14:tracePt t="12303" x="9671050" y="3357563"/>
          <p14:tracePt t="12311" x="9809163" y="3340100"/>
          <p14:tracePt t="12318" x="9906000" y="3328988"/>
          <p14:tracePt t="12324" x="9998075" y="3317875"/>
          <p14:tracePt t="12331" x="10106025" y="3305175"/>
          <p14:tracePt t="12338" x="10198100" y="3294063"/>
          <p14:tracePt t="12346" x="10250488" y="3282950"/>
          <p14:tracePt t="12351" x="10312400" y="3282950"/>
          <p14:tracePt t="12361" x="10387013" y="3282950"/>
          <p14:tracePt t="12366" x="10433050" y="3282950"/>
          <p14:tracePt t="12373" x="10485438" y="3282950"/>
          <p14:tracePt t="12379" x="10529888" y="3289300"/>
          <p14:tracePt t="12387" x="10599738" y="3300413"/>
          <p14:tracePt t="12394" x="10674350" y="3311525"/>
          <p14:tracePt t="12400" x="10707688" y="3322638"/>
          <p14:tracePt t="12407" x="10777538" y="3340100"/>
          <p14:tracePt t="12414" x="10828338" y="3362325"/>
          <p14:tracePt t="12422" x="10880725" y="3386138"/>
          <p14:tracePt t="12428" x="10931525" y="3403600"/>
          <p14:tracePt t="12436" x="10971213" y="3425825"/>
          <p14:tracePt t="12444" x="11006138" y="3443288"/>
          <p14:tracePt t="12449" x="11034713" y="3460750"/>
          <p14:tracePt t="12456" x="11052175" y="3465513"/>
          <p14:tracePt t="12464" x="11063288" y="3465513"/>
          <p14:tracePt t="12471" x="11080750" y="3482975"/>
          <p14:tracePt t="12479" x="11085513" y="3482975"/>
          <p14:tracePt t="12484" x="11091863" y="3482975"/>
          <p14:tracePt t="12493" x="11098213" y="3489325"/>
          <p14:tracePt t="12513" x="11109325" y="3495675"/>
          <p14:tracePt t="12528" x="11115675" y="3495675"/>
          <p14:tracePt t="12548" x="11120438" y="3495675"/>
          <p14:tracePt t="12626" x="11120438" y="3489325"/>
          <p14:tracePt t="12640" x="11120438" y="3482975"/>
          <p14:tracePt t="12647" x="11120438" y="3478213"/>
          <p14:tracePt t="12654" x="11120438" y="3471863"/>
          <p14:tracePt t="12661" x="11120438" y="3454400"/>
          <p14:tracePt t="12667" x="11120438" y="3449638"/>
          <p14:tracePt t="12675" x="11120438" y="3443288"/>
          <p14:tracePt t="12681" x="11120438" y="3432175"/>
          <p14:tracePt t="12688" x="11120438" y="3421063"/>
          <p14:tracePt t="12695" x="11115675" y="3414713"/>
          <p14:tracePt t="12702" x="11102975" y="3408363"/>
          <p14:tracePt t="12709" x="11098213" y="3408363"/>
          <p14:tracePt t="12716" x="11091863" y="3403600"/>
          <p14:tracePt t="12723" x="11085513" y="3397250"/>
          <p14:tracePt t="12730" x="11080750" y="3392488"/>
          <p14:tracePt t="12737" x="11063288" y="3386138"/>
          <p14:tracePt t="12745" x="11056938" y="3386138"/>
          <p14:tracePt t="12751" x="11056938" y="3375025"/>
          <p14:tracePt t="12758" x="11052175" y="3375025"/>
          <p14:tracePt t="12765" x="11045825" y="3368675"/>
          <p14:tracePt t="12772" x="11041063" y="3368675"/>
          <p14:tracePt t="12779" x="11034713" y="3368675"/>
          <p14:tracePt t="12786" x="11028363" y="3368675"/>
          <p14:tracePt t="12794" x="11017250" y="3368675"/>
          <p14:tracePt t="12800" x="11012488" y="3368675"/>
          <p14:tracePt t="12807" x="11006138" y="3368675"/>
          <p14:tracePt t="12814" x="10999788" y="3368675"/>
          <p14:tracePt t="12821" x="10995025" y="3368675"/>
          <p14:tracePt t="12828" x="10988675" y="3368675"/>
          <p14:tracePt t="12835" x="10971213" y="3368675"/>
          <p14:tracePt t="12849" x="10966450" y="3368675"/>
          <p14:tracePt t="12856" x="10960100" y="3368675"/>
          <p14:tracePt t="12863" x="10953750" y="3368675"/>
          <p14:tracePt t="12870" x="10948988" y="3368675"/>
          <p14:tracePt t="12877" x="10931525" y="3368675"/>
          <p14:tracePt t="12883" x="10925175" y="3368675"/>
          <p14:tracePt t="12891" x="10902950" y="3368675"/>
          <p14:tracePt t="12898" x="10845800" y="3368675"/>
          <p14:tracePt t="12905" x="10810875" y="3368675"/>
          <p14:tracePt t="12912" x="10718800" y="3368675"/>
          <p14:tracePt t="12919" x="10593388" y="3375025"/>
          <p14:tracePt t="12928" x="10472738" y="3392488"/>
          <p14:tracePt t="12933" x="10283825" y="3392488"/>
          <p14:tracePt t="12940" x="10083800" y="3421063"/>
          <p14:tracePt t="12947" x="9756775" y="3454400"/>
          <p14:tracePt t="12954" x="9458325" y="3489325"/>
          <p14:tracePt t="12962" x="9212263" y="3557588"/>
          <p14:tracePt t="12978" x="8720138" y="3671888"/>
          <p14:tracePt t="12982" x="8564563" y="3706813"/>
          <p14:tracePt t="12988" x="8445500" y="3746500"/>
          <p14:tracePt t="12996" x="8289925" y="3787775"/>
          <p14:tracePt t="13002" x="8118475" y="3810000"/>
          <p14:tracePt t="13010" x="8008938" y="3821113"/>
          <p14:tracePt t="13017" x="7912100" y="3832225"/>
          <p14:tracePt t="13024" x="7837488" y="3832225"/>
          <p14:tracePt t="13031" x="7773988" y="3832225"/>
          <p14:tracePt t="13038" x="7740650" y="3832225"/>
          <p14:tracePt t="13045" x="7683500" y="3832225"/>
          <p14:tracePt t="13052" x="7659688" y="3832225"/>
          <p14:tracePt t="13058" x="7626350" y="3832225"/>
          <p14:tracePt t="13065" x="7591425" y="3832225"/>
          <p14:tracePt t="13073" x="7573963" y="3832225"/>
          <p14:tracePt t="13080" x="7556500" y="3832225"/>
          <p14:tracePt t="13087" x="7545388" y="3832225"/>
          <p14:tracePt t="13093" x="7539038" y="3832225"/>
          <p14:tracePt t="13100" x="7534275" y="3827463"/>
          <p14:tracePt t="13115" x="7523163" y="3821113"/>
          <p14:tracePt t="13129" x="7516813" y="3821113"/>
          <p14:tracePt t="13135" x="7516813" y="3816350"/>
          <p14:tracePt t="13164" x="7516813" y="3803650"/>
          <p14:tracePt t="13178" x="7516813" y="3798888"/>
          <p14:tracePt t="13198" x="7527925" y="3792538"/>
          <p14:tracePt t="13213" x="7534275" y="3787775"/>
          <p14:tracePt t="13220" x="7539038" y="3781425"/>
          <p14:tracePt t="13228" x="7545388" y="3775075"/>
          <p14:tracePt t="13234" x="7556500" y="3775075"/>
          <p14:tracePt t="13241" x="7569200" y="3770313"/>
          <p14:tracePt t="13248" x="7580313" y="3759200"/>
          <p14:tracePt t="13255" x="7597775" y="3746500"/>
          <p14:tracePt t="13262" x="7608888" y="3746500"/>
          <p14:tracePt t="13268" x="7626350" y="3735388"/>
          <p14:tracePt t="13278" x="7642225" y="3729038"/>
          <p14:tracePt t="13282" x="7666038" y="3717925"/>
          <p14:tracePt t="13290" x="7694613" y="3700463"/>
          <p14:tracePt t="13296" x="7729538" y="3695700"/>
          <p14:tracePt t="13304" x="7751763" y="3684588"/>
          <p14:tracePt t="13311" x="7791450" y="3667125"/>
          <p14:tracePt t="13318" x="7837488" y="3656013"/>
          <p14:tracePt t="13325" x="7877175" y="3638550"/>
          <p14:tracePt t="13331" x="7912100" y="3638550"/>
          <p14:tracePt t="13338" x="7958138" y="3627438"/>
          <p14:tracePt t="13345" x="8008938" y="3609975"/>
          <p14:tracePt t="13353" x="8037513" y="3597275"/>
          <p14:tracePt t="13361" x="8050213" y="3597275"/>
          <p14:tracePt t="13367" x="8078788" y="3592513"/>
          <p14:tracePt t="13373" x="8089900" y="3586163"/>
          <p14:tracePt t="13380" x="8096250" y="3586163"/>
          <p14:tracePt t="13387" x="8107363" y="3586163"/>
          <p14:tracePt t="13395" x="8112125" y="3575050"/>
          <p14:tracePt t="13401" x="8118475" y="3575050"/>
          <p14:tracePt t="13409" x="8124825" y="3575050"/>
          <p14:tracePt t="13417" x="8129588" y="3568700"/>
          <p14:tracePt t="13429" x="8135938" y="3568700"/>
          <p14:tracePt t="13451" x="8140700" y="3568700"/>
          <p14:tracePt t="13464" x="8153400" y="3568700"/>
          <p14:tracePt t="13556" x="8153400" y="3563938"/>
          <p14:tracePt t="13570" x="8158163" y="3563938"/>
          <p14:tracePt t="13619" x="8164513" y="3563938"/>
          <p14:tracePt t="14092" x="8169275" y="3563938"/>
          <p14:tracePt t="14113" x="8175625" y="3563938"/>
          <p14:tracePt t="14128" x="8181975" y="3563938"/>
          <p14:tracePt t="14205" x="8175625" y="3563938"/>
          <p14:tracePt t="14219" x="8169275" y="3563938"/>
          <p14:tracePt t="14233" x="8164513" y="3563938"/>
          <p14:tracePt t="14240" x="8147050" y="3563938"/>
          <p14:tracePt t="14247" x="8124825" y="3563938"/>
          <p14:tracePt t="14254" x="8101013" y="3563938"/>
          <p14:tracePt t="14262" x="8072438" y="3563938"/>
          <p14:tracePt t="14267" x="8026400" y="3563938"/>
          <p14:tracePt t="14275" x="7993063" y="3563938"/>
          <p14:tracePt t="14282" x="7951788" y="3563938"/>
          <p14:tracePt t="14288" x="7923213" y="3557588"/>
          <p14:tracePt t="14296" x="7877175" y="3546475"/>
          <p14:tracePt t="14303" x="7843838" y="3535363"/>
          <p14:tracePt t="14311" x="7802563" y="3517900"/>
          <p14:tracePt t="14317" x="7780338" y="3511550"/>
          <p14:tracePt t="14324" x="7745413" y="3511550"/>
          <p14:tracePt t="14331" x="7705725" y="3495675"/>
          <p14:tracePt t="14338" x="7683500" y="3495675"/>
          <p14:tracePt t="14345" x="7659688" y="3482975"/>
          <p14:tracePt t="14352" x="7642225" y="3478213"/>
          <p14:tracePt t="14359" x="7620000" y="3478213"/>
          <p14:tracePt t="14366" x="7602538" y="3478213"/>
          <p14:tracePt t="14373" x="7591425" y="3478213"/>
          <p14:tracePt t="14379" x="7573963" y="3465513"/>
          <p14:tracePt t="14387" x="7556500" y="3465513"/>
          <p14:tracePt t="14394" x="7551738" y="3465513"/>
          <p14:tracePt t="14401" x="7545388" y="3460750"/>
          <p14:tracePt t="14408" x="7539038" y="3460750"/>
          <p14:tracePt t="14414" x="7534275" y="3460750"/>
          <p14:tracePt t="14429" x="7527925" y="3460750"/>
          <p14:tracePt t="14436" x="7516813" y="3460750"/>
          <p14:tracePt t="14449" x="7510463" y="3460750"/>
          <p14:tracePt t="14470" x="7505700" y="3460750"/>
          <p14:tracePt t="14484" x="7499350" y="3460750"/>
          <p14:tracePt t="15097" x="7477125" y="3460750"/>
          <p14:tracePt t="15103" x="7431088" y="3460750"/>
          <p14:tracePt t="15112" x="7367588" y="3460750"/>
          <p14:tracePt t="15117" x="7334250" y="3460750"/>
          <p14:tracePt t="15124" x="7299325" y="3460750"/>
          <p14:tracePt t="15131" x="7264400" y="3460750"/>
          <p14:tracePt t="15138" x="7218363" y="3460750"/>
          <p14:tracePt t="15145" x="7172325" y="3460750"/>
          <p14:tracePt t="15152" x="7150100" y="3460750"/>
          <p14:tracePt t="15161" x="7127875" y="3460750"/>
          <p14:tracePt t="15167" x="7092950" y="3460750"/>
          <p14:tracePt t="15174" x="7064375" y="3454400"/>
          <p14:tracePt t="15180" x="7040563" y="3454400"/>
          <p14:tracePt t="15187" x="7024688" y="3454400"/>
          <p14:tracePt t="15194" x="7000875" y="3454400"/>
          <p14:tracePt t="15201" x="6989763" y="3454400"/>
          <p14:tracePt t="15208" x="6972300" y="3454400"/>
          <p14:tracePt t="15215" x="6967538" y="3454400"/>
          <p14:tracePt t="15223" x="6954838" y="3454400"/>
          <p14:tracePt t="15229" x="6943725" y="3454400"/>
          <p14:tracePt t="15237" x="6938963" y="3454400"/>
          <p14:tracePt t="15244" x="6932613" y="3454400"/>
          <p14:tracePt t="15251" x="6926263" y="3454400"/>
          <p14:tracePt t="15259" x="6921500" y="3454400"/>
          <p14:tracePt t="15272" x="6915150" y="3454400"/>
          <p14:tracePt t="15286" x="6908800" y="3454400"/>
          <p14:tracePt t="15295" x="6897688" y="3454400"/>
          <p14:tracePt t="15306" x="6892925" y="3449638"/>
          <p14:tracePt t="15313" x="6886575" y="3449638"/>
          <p14:tracePt t="15328" x="6880225" y="3449638"/>
          <p14:tracePt t="15342" x="6875463" y="3449638"/>
          <p14:tracePt t="15734" x="6851650" y="3449638"/>
          <p14:tracePt t="15741" x="6835775" y="3449638"/>
          <p14:tracePt t="15748" x="6823075" y="3454400"/>
          <p14:tracePt t="15755" x="6794500" y="3465513"/>
          <p14:tracePt t="15762" x="6783388" y="3465513"/>
          <p14:tracePt t="15768" x="6772275" y="3465513"/>
          <p14:tracePt t="15775" x="6765925" y="3465513"/>
          <p14:tracePt t="15782" x="6761163" y="3465513"/>
          <p14:tracePt t="15790" x="6754813" y="3465513"/>
          <p14:tracePt t="15797" x="6748463" y="3465513"/>
          <p14:tracePt t="15812" x="6743700" y="3465513"/>
          <p14:tracePt t="15818" x="6737350" y="3465513"/>
          <p14:tracePt t="15831" x="6726238" y="3465513"/>
          <p14:tracePt t="15852" x="6719888" y="3465513"/>
          <p14:tracePt t="15874" x="6715125" y="3471863"/>
          <p14:tracePt t="16083" x="6715125" y="3454400"/>
          <p14:tracePt t="16091" x="6715125" y="3432175"/>
          <p14:tracePt t="16097" x="6715125" y="3414713"/>
          <p14:tracePt t="16105" x="6715125" y="3392488"/>
          <p14:tracePt t="16111" x="6708775" y="3368675"/>
          <p14:tracePt t="16118" x="6697663" y="3351213"/>
          <p14:tracePt t="16125" x="6691313" y="3322638"/>
          <p14:tracePt t="16132" x="6662738" y="3300413"/>
          <p14:tracePt t="16140" x="6623050" y="3260725"/>
          <p14:tracePt t="16146" x="6600825" y="3243263"/>
          <p14:tracePt t="16154" x="6548438" y="3219450"/>
          <p14:tracePt t="16160" x="6497638" y="3201988"/>
          <p14:tracePt t="16167" x="6462713" y="3179763"/>
          <p14:tracePt t="16174" x="6423025" y="3173413"/>
          <p14:tracePt t="16181" x="6376988" y="3162300"/>
          <p14:tracePt t="16187" x="6324600" y="3151188"/>
          <p14:tracePt t="16196" x="6291263" y="3151188"/>
          <p14:tracePt t="16202" x="6256338" y="3144838"/>
          <p14:tracePt t="16211" x="6221413" y="3144838"/>
          <p14:tracePt t="16216" x="6199188" y="3144838"/>
          <p14:tracePt t="16223" x="6170613" y="3144838"/>
          <p14:tracePt t="16230" x="6159500" y="3144838"/>
          <p14:tracePt t="16237" x="6142038" y="3144838"/>
          <p14:tracePt t="16245" x="6124575" y="3144838"/>
          <p14:tracePt t="16251" x="6118225" y="3151188"/>
          <p14:tracePt t="16258" x="6113463" y="3151188"/>
          <p14:tracePt t="16265" x="6107113" y="3157538"/>
          <p14:tracePt t="16272" x="6107113" y="3168650"/>
          <p14:tracePt t="16279" x="6102350" y="3173413"/>
          <p14:tracePt t="16287" x="6102350" y="3179763"/>
          <p14:tracePt t="16294" x="6102350" y="3186113"/>
          <p14:tracePt t="16300" x="6096000" y="3197225"/>
          <p14:tracePt t="16307" x="6096000" y="3214688"/>
          <p14:tracePt t="16314" x="6096000" y="3236913"/>
          <p14:tracePt t="16321" x="6096000" y="3271838"/>
          <p14:tracePt t="16328" x="6096000" y="3289300"/>
          <p14:tracePt t="16335" x="6096000" y="3322638"/>
          <p14:tracePt t="16343" x="6107113" y="3375025"/>
          <p14:tracePt t="16349" x="6113463" y="3397250"/>
          <p14:tracePt t="16357" x="6130925" y="3425825"/>
          <p14:tracePt t="16363" x="6153150" y="3460750"/>
          <p14:tracePt t="16370" x="6176963" y="3489325"/>
          <p14:tracePt t="16378" x="6192838" y="3500438"/>
          <p14:tracePt t="16385" x="6221413" y="3517900"/>
          <p14:tracePt t="16391" x="6256338" y="3540125"/>
          <p14:tracePt t="16398" x="6278563" y="3557588"/>
          <p14:tracePt t="16406" x="6330950" y="3563938"/>
          <p14:tracePt t="16412" x="6376988" y="3563938"/>
          <p14:tracePt t="16419" x="6440488" y="3563938"/>
          <p14:tracePt t="16427" x="6484938" y="3563938"/>
          <p14:tracePt t="16433" x="6537325" y="3557588"/>
          <p14:tracePt t="16441" x="6572250" y="3552825"/>
          <p14:tracePt t="16447" x="6623050" y="3529013"/>
          <p14:tracePt t="16454" x="6645275" y="3511550"/>
          <p14:tracePt t="16461" x="6662738" y="3506788"/>
          <p14:tracePt t="16468" x="6691313" y="3478213"/>
          <p14:tracePt t="16475" x="6715125" y="3454400"/>
          <p14:tracePt t="16482" x="6719888" y="3449638"/>
          <p14:tracePt t="16490" x="6719888" y="3432175"/>
          <p14:tracePt t="16497" x="6732588" y="3408363"/>
          <p14:tracePt t="16504" x="6732588" y="3403600"/>
          <p14:tracePt t="16511" x="6732588" y="3379788"/>
          <p14:tracePt t="16517" x="6732588" y="3362325"/>
          <p14:tracePt t="16525" x="6719888" y="3346450"/>
          <p14:tracePt t="16531" x="6704013" y="3333750"/>
          <p14:tracePt t="16538" x="6680200" y="3305175"/>
          <p14:tracePt t="16546" x="6651625" y="3276600"/>
          <p14:tracePt t="16552" x="6634163" y="3260725"/>
          <p14:tracePt t="16561" x="6600825" y="3243263"/>
          <p14:tracePt t="16566" x="6572250" y="3225800"/>
          <p14:tracePt t="16574" x="6548438" y="3208338"/>
          <p14:tracePt t="16580" x="6519863" y="3190875"/>
          <p14:tracePt t="16587" x="6508750" y="3190875"/>
          <p14:tracePt t="16595" x="6491288" y="3186113"/>
          <p14:tracePt t="16602" x="6469063" y="3173413"/>
          <p14:tracePt t="16608" x="6451600" y="3168650"/>
          <p14:tracePt t="16615" x="6445250" y="3168650"/>
          <p14:tracePt t="16623" x="6440488" y="3168650"/>
          <p14:tracePt t="16630" x="6434138" y="3168650"/>
          <p14:tracePt t="16637" x="6416675" y="3168650"/>
          <p14:tracePt t="16650" x="6410325" y="3168650"/>
          <p14:tracePt t="16657" x="6405563" y="3186113"/>
          <p14:tracePt t="16664" x="6394450" y="3197225"/>
          <p14:tracePt t="16671" x="6394450" y="3208338"/>
          <p14:tracePt t="16679" x="6394450" y="3225800"/>
          <p14:tracePt t="16686" x="6394450" y="3260725"/>
          <p14:tracePt t="16692" x="6394450" y="3289300"/>
          <p14:tracePt t="16699" x="6394450" y="3311525"/>
          <p14:tracePt t="16706" x="6399213" y="3346450"/>
          <p14:tracePt t="16714" x="6410325" y="3397250"/>
          <p14:tracePt t="16720" x="6416675" y="3421063"/>
          <p14:tracePt t="16728" x="6427788" y="3454400"/>
          <p14:tracePt t="16735" x="6445250" y="3482975"/>
          <p14:tracePt t="16741" x="6462713" y="3506788"/>
          <p14:tracePt t="16748" x="6473825" y="3517900"/>
          <p14:tracePt t="16756" x="6513513" y="3546475"/>
          <p14:tracePt t="16762" x="6554788" y="3563938"/>
          <p14:tracePt t="16768" x="6588125" y="3568700"/>
          <p14:tracePt t="16778" x="6634163" y="3581400"/>
          <p14:tracePt t="16782" x="6715125" y="3592513"/>
          <p14:tracePt t="16790" x="6807200" y="3592513"/>
          <p14:tracePt t="16797" x="6915150" y="3603625"/>
          <p14:tracePt t="16804" x="7007225" y="3603625"/>
          <p14:tracePt t="16812" x="7070725" y="3597275"/>
          <p14:tracePt t="16819" x="7121525" y="3597275"/>
          <p14:tracePt t="16826" x="7185025" y="3586163"/>
          <p14:tracePt t="16832" x="7207250" y="3581400"/>
          <p14:tracePt t="16840" x="7235825" y="3575050"/>
          <p14:tracePt t="16847" x="7259638" y="3575050"/>
          <p14:tracePt t="16853" x="7275513" y="3575050"/>
          <p14:tracePt t="16861" x="7281863" y="3575050"/>
          <p14:tracePt t="16866" x="7288213" y="3563938"/>
          <p14:tracePt t="16873" x="7292975" y="3563938"/>
          <p14:tracePt t="16881" x="7292975" y="3557588"/>
          <p14:tracePt t="16895" x="7292975" y="3552825"/>
          <p14:tracePt t="16903" x="7292975" y="3546475"/>
          <p14:tracePt t="16912" x="7292975" y="3529013"/>
          <p14:tracePt t="16916" x="7275513" y="3524250"/>
          <p14:tracePt t="16924" x="7270750" y="3517900"/>
          <p14:tracePt t="16930" x="7235825" y="3495675"/>
          <p14:tracePt t="16936" x="7218363" y="3465513"/>
          <p14:tracePt t="16944" x="7167563" y="3425825"/>
          <p14:tracePt t="16951" x="7115175" y="3379788"/>
          <p14:tracePt t="16958" x="7086600" y="3346450"/>
          <p14:tracePt t="16966" x="7046913" y="3322638"/>
          <p14:tracePt t="16973" x="7018338" y="3300413"/>
          <p14:tracePt t="16979" x="6978650" y="3265488"/>
          <p14:tracePt t="16986" x="6938963" y="3236913"/>
          <p14:tracePt t="16994" x="6915150" y="3230563"/>
          <p14:tracePt t="17000" x="6892925" y="3219450"/>
          <p14:tracePt t="17007" x="6851650" y="3201988"/>
          <p14:tracePt t="17014" x="6840538" y="3201988"/>
          <p14:tracePt t="17021" x="6823075" y="3201988"/>
          <p14:tracePt t="17028" x="6800850" y="3201988"/>
          <p14:tracePt t="17035" x="6777038" y="3201988"/>
          <p14:tracePt t="17043" x="6761163" y="3201988"/>
          <p14:tracePt t="17050" x="6737350" y="3208338"/>
          <p14:tracePt t="17056" x="6719888" y="3219450"/>
          <p14:tracePt t="17063" x="6704013" y="3236913"/>
          <p14:tracePt t="17070" x="6675438" y="3254375"/>
          <p14:tracePt t="17077" x="6662738" y="3271838"/>
          <p14:tracePt t="17084" x="6640513" y="3305175"/>
          <p14:tracePt t="17097" x="6616700" y="3333750"/>
          <p14:tracePt t="17098" x="6605588" y="3351213"/>
          <p14:tracePt t="17104" x="6600825" y="3368675"/>
          <p14:tracePt t="17113" x="6594475" y="3392488"/>
          <p14:tracePt t="17118" x="6594475" y="3403600"/>
          <p14:tracePt t="17127" x="6583363" y="3421063"/>
          <p14:tracePt t="17132" x="6583363" y="3425825"/>
          <p14:tracePt t="17140" x="6583363" y="3443288"/>
          <p14:tracePt t="17147" x="6583363" y="3454400"/>
          <p14:tracePt t="17154" x="6588125" y="3471863"/>
          <p14:tracePt t="17162" x="6594475" y="3478213"/>
          <p14:tracePt t="17167" x="6605588" y="3500438"/>
          <p14:tracePt t="17175" x="6623050" y="3517900"/>
          <p14:tracePt t="17182" x="6640513" y="3535363"/>
          <p14:tracePt t="17190" x="6680200" y="3563938"/>
          <p14:tracePt t="17196" x="6719888" y="3592513"/>
          <p14:tracePt t="17203" x="6743700" y="3597275"/>
          <p14:tracePt t="17211" x="6765925" y="3614738"/>
          <p14:tracePt t="17216" x="6818313" y="3638550"/>
          <p14:tracePt t="17223" x="6851650" y="3643313"/>
          <p14:tracePt t="17230" x="6886575" y="3656013"/>
          <p14:tracePt t="17238" x="6938963" y="3667125"/>
          <p14:tracePt t="17245" x="6961188" y="3667125"/>
          <p14:tracePt t="17253" x="6996113" y="3667125"/>
          <p14:tracePt t="17261" x="7040563" y="3660775"/>
          <p14:tracePt t="17265" x="7070725" y="3660775"/>
          <p14:tracePt t="17273" x="7104063" y="3643313"/>
          <p14:tracePt t="17280" x="7132638" y="3627438"/>
          <p14:tracePt t="17288" x="7167563" y="3614738"/>
          <p14:tracePt t="17295" x="7207250" y="3586163"/>
          <p14:tracePt t="17301" x="7235825" y="3546475"/>
          <p14:tracePt t="17308" x="7275513" y="3495675"/>
          <p14:tracePt t="17315" x="7316788" y="3408363"/>
          <p14:tracePt t="17323" x="7350125" y="3254375"/>
          <p14:tracePt t="17330" x="7378700" y="3162300"/>
          <p14:tracePt t="17337" x="7402513" y="3036888"/>
          <p14:tracePt t="17345" x="7402513" y="2944813"/>
          <p14:tracePt t="17350" x="7402513" y="2881313"/>
          <p14:tracePt t="17356" x="7402513" y="2819400"/>
          <p14:tracePt t="17364" x="7385050" y="2727325"/>
          <p14:tracePt t="17371" x="7362825" y="2674938"/>
          <p14:tracePt t="17378" x="7356475" y="2635250"/>
          <p14:tracePt t="17385" x="7321550" y="2584450"/>
          <p14:tracePt t="17392" x="7292975" y="2543175"/>
          <p14:tracePt t="17399" x="7246938" y="2503488"/>
          <p14:tracePt t="17406" x="7224713" y="2486025"/>
          <p14:tracePt t="17413" x="7189788" y="2468563"/>
          <p14:tracePt t="17420" x="7138988" y="2446338"/>
          <p14:tracePt t="17427" x="7110413" y="2439988"/>
          <p14:tracePt t="17434" x="7075488" y="2428875"/>
          <p14:tracePt t="17441" x="7011988" y="2428875"/>
          <p14:tracePt t="17447" x="6967538" y="2417763"/>
          <p14:tracePt t="17455" x="6915150" y="2417763"/>
          <p14:tracePt t="17463" x="6851650" y="2424113"/>
          <p14:tracePt t="17470" x="6789738" y="2435225"/>
          <p14:tracePt t="17476" x="6737350" y="2446338"/>
          <p14:tracePt t="17483" x="6675438" y="2468563"/>
          <p14:tracePt t="17490" x="6588125" y="2503488"/>
          <p14:tracePt t="17497" x="6565900" y="2509838"/>
          <p14:tracePt t="17504" x="6537325" y="2538413"/>
          <p14:tracePt t="17512" x="6497638" y="2566988"/>
          <p14:tracePt t="17518" x="6473825" y="2595563"/>
          <p14:tracePt t="17526" x="6445250" y="2617788"/>
          <p14:tracePt t="17532" x="6427788" y="2659063"/>
          <p14:tracePt t="17539" x="6410325" y="2698750"/>
          <p14:tracePt t="17546" x="6399213" y="2720975"/>
          <p14:tracePt t="17553" x="6381750" y="2767013"/>
          <p14:tracePt t="17562" x="6370638" y="2806700"/>
          <p14:tracePt t="17566" x="6359525" y="2852738"/>
          <p14:tracePt t="17574" x="6359525" y="2887663"/>
          <p14:tracePt t="17581" x="6365875" y="2962275"/>
          <p14:tracePt t="17588" x="6376988" y="3008313"/>
          <p14:tracePt t="17594" x="6376988" y="3087688"/>
          <p14:tracePt t="17601" x="6399213" y="3151188"/>
          <p14:tracePt t="17609" x="6410325" y="3201988"/>
          <p14:tracePt t="17616" x="6427788" y="3243263"/>
          <p14:tracePt t="17623" x="6445250" y="3294063"/>
          <p14:tracePt t="17630" x="6480175" y="3333750"/>
          <p14:tracePt t="17637" x="6491288" y="3351213"/>
          <p14:tracePt t="17644" x="6519863" y="3368675"/>
          <p14:tracePt t="17652" x="6559550" y="3403600"/>
          <p14:tracePt t="17658" x="6583363" y="3421063"/>
          <p14:tracePt t="17665" x="6634163" y="3449638"/>
          <p14:tracePt t="17672" x="6686550" y="3471863"/>
          <p14:tracePt t="17681" x="6737350" y="3495675"/>
          <p14:tracePt t="17685" x="6800850" y="3506788"/>
          <p14:tracePt t="17694" x="6851650" y="3511550"/>
          <p14:tracePt t="17700" x="6915150" y="3524250"/>
          <p14:tracePt t="17706" x="6961188" y="3524250"/>
          <p14:tracePt t="17714" x="7024688" y="3524250"/>
          <p14:tracePt t="17721" x="7058025" y="3524250"/>
          <p14:tracePt t="17729" x="7092950" y="3524250"/>
          <p14:tracePt t="17734" x="7127875" y="3524250"/>
          <p14:tracePt t="17742" x="7161213" y="3524250"/>
          <p14:tracePt t="17749" x="7189788" y="3511550"/>
          <p14:tracePt t="17755" x="7202488" y="3511550"/>
          <p14:tracePt t="17763" x="7231063" y="3506788"/>
          <p14:tracePt t="17770" x="7242175" y="3495675"/>
          <p14:tracePt t="17778" x="7259638" y="3495675"/>
          <p14:tracePt t="17784" x="7275513" y="3489325"/>
          <p14:tracePt t="17791" x="7288213" y="3482975"/>
          <p14:tracePt t="17798" x="7292975" y="3471863"/>
          <p14:tracePt t="17805" x="7305675" y="3471863"/>
          <p14:tracePt t="17819" x="7310438" y="3471863"/>
          <p14:tracePt t="17826" x="7316788" y="3465513"/>
          <p14:tracePt t="17847" x="7321550" y="3460750"/>
          <p14:tracePt t="17861" x="7321550" y="3454400"/>
          <p14:tracePt t="17896" x="7316788" y="3454400"/>
          <p14:tracePt t="17917" x="7310438" y="3454400"/>
          <p14:tracePt t="17931" x="7299325" y="3454400"/>
          <p14:tracePt t="17938" x="7292975" y="3454400"/>
          <p14:tracePt t="17946" x="7288213" y="3454400"/>
          <p14:tracePt t="17965" x="7281863" y="3454400"/>
          <p14:tracePt t="17980" x="7275513" y="3454400"/>
          <p14:tracePt t="18001" x="7270750" y="3454400"/>
          <p14:tracePt t="18211" x="7264400" y="3454400"/>
          <p14:tracePt t="18218" x="7253288" y="3454400"/>
          <p14:tracePt t="18225" x="7246938" y="3460750"/>
          <p14:tracePt t="18231" x="7235825" y="3471863"/>
          <p14:tracePt t="18239" x="7218363" y="3478213"/>
          <p14:tracePt t="18245" x="7202488" y="3482975"/>
          <p14:tracePt t="18252" x="7189788" y="3495675"/>
          <p14:tracePt t="18261" x="7161213" y="3511550"/>
          <p14:tracePt t="18266" x="7138988" y="3517900"/>
          <p14:tracePt t="18273" x="7121525" y="3524250"/>
          <p14:tracePt t="18280" x="7099300" y="3535363"/>
          <p14:tracePt t="18288" x="7070725" y="3552825"/>
          <p14:tracePt t="18294" x="7046913" y="3557588"/>
          <p14:tracePt t="18302" x="7018338" y="3575050"/>
          <p14:tracePt t="18309" x="6996113" y="3586163"/>
          <p14:tracePt t="18316" x="6967538" y="3592513"/>
          <p14:tracePt t="18322" x="6943725" y="3603625"/>
          <p14:tracePt t="18329" x="6926263" y="3609975"/>
          <p14:tracePt t="18337" x="6915150" y="3621088"/>
          <p14:tracePt t="18344" x="6886575" y="3621088"/>
          <p14:tracePt t="18351" x="6880225" y="3627438"/>
          <p14:tracePt t="18358" x="6869113" y="3627438"/>
          <p14:tracePt t="18365" x="6864350" y="3632200"/>
          <p14:tracePt t="18372" x="6858000" y="3632200"/>
          <p14:tracePt t="18379" x="6846888" y="3632200"/>
          <p14:tracePt t="18386" x="6840538" y="3638550"/>
          <p14:tracePt t="18396" x="6835775" y="3638550"/>
          <p14:tracePt t="18407" x="6829425" y="3638550"/>
          <p14:tracePt t="18415" x="6823075" y="3638550"/>
          <p14:tracePt t="18429" x="6818313" y="3638550"/>
          <p14:tracePt t="18442" x="6811963" y="3638550"/>
          <p14:tracePt t="18841" x="6835775" y="3656013"/>
          <p14:tracePt t="18847" x="6921500" y="3700463"/>
          <p14:tracePt t="18855" x="6983413" y="3735388"/>
          <p14:tracePt t="18862" x="7053263" y="3759200"/>
          <p14:tracePt t="18869" x="7121525" y="3792538"/>
          <p14:tracePt t="18875" x="7172325" y="3810000"/>
          <p14:tracePt t="18883" x="7235825" y="3832225"/>
          <p14:tracePt t="18890" x="7275513" y="3849688"/>
          <p14:tracePt t="18897" x="7327900" y="3860800"/>
          <p14:tracePt t="18904" x="7378700" y="3895725"/>
          <p14:tracePt t="18912" x="7419975" y="3913188"/>
          <p14:tracePt t="18918" x="7453313" y="3930650"/>
          <p14:tracePt t="18924" x="7505700" y="3952875"/>
          <p14:tracePt t="18931" x="7539038" y="3959225"/>
          <p14:tracePt t="18938" x="7591425" y="3970338"/>
          <p14:tracePt t="18946" x="7626350" y="3981450"/>
          <p14:tracePt t="18953" x="7654925" y="3981450"/>
          <p14:tracePt t="18962" x="7688263" y="3976688"/>
          <p14:tracePt t="19141" x="7626350" y="3941763"/>
          <p14:tracePt t="19148" x="7556500" y="3924300"/>
          <p14:tracePt t="19155" x="7551738" y="3913188"/>
          <p14:tracePt t="20536" x="7562850" y="3906838"/>
          <p14:tracePt t="20543" x="7585075" y="3890963"/>
          <p14:tracePt t="20550" x="7626350" y="3873500"/>
          <p14:tracePt t="20556" x="7659688" y="3860800"/>
          <p14:tracePt t="20564" x="7683500" y="3844925"/>
          <p14:tracePt t="20570" x="7716838" y="3838575"/>
          <p14:tracePt t="20579" x="7745413" y="3827463"/>
          <p14:tracePt t="20584" x="7791450" y="3821113"/>
          <p14:tracePt t="20591" x="7843838" y="3810000"/>
          <p14:tracePt t="20598" x="7866063" y="3803650"/>
          <p14:tracePt t="20605" x="7900988" y="3792538"/>
          <p14:tracePt t="20612" x="7934325" y="3792538"/>
          <p14:tracePt t="20619" x="7969250" y="3781425"/>
          <p14:tracePt t="20628" x="8004175" y="3781425"/>
          <p14:tracePt t="20632" x="8021638" y="3781425"/>
          <p14:tracePt t="20641" x="8032750" y="3781425"/>
          <p14:tracePt t="20648" x="8067675" y="3781425"/>
          <p14:tracePt t="20655" x="8083550" y="3781425"/>
          <p14:tracePt t="20663" x="8107363" y="3781425"/>
          <p14:tracePt t="20668" x="8124825" y="3781425"/>
          <p14:tracePt t="20676" x="8135938" y="3781425"/>
          <p14:tracePt t="20682" x="8153400" y="3781425"/>
          <p14:tracePt t="20689" x="8164513" y="3781425"/>
          <p14:tracePt t="20696" x="8181975" y="3781425"/>
          <p14:tracePt t="20703" x="8186738" y="3787775"/>
          <p14:tracePt t="20712" x="8204200" y="3787775"/>
          <p14:tracePt t="20718" x="8210550" y="3792538"/>
          <p14:tracePt t="20725" x="8221663" y="3792538"/>
          <p14:tracePt t="20732" x="8228013" y="3792538"/>
          <p14:tracePt t="20737" x="8232775" y="3792538"/>
          <p14:tracePt t="20746" x="8243888" y="3798888"/>
          <p14:tracePt t="20752" x="8256588" y="3798888"/>
          <p14:tracePt t="20766" x="8261350" y="3798888"/>
          <p14:tracePt t="20774" x="8267700" y="3798888"/>
          <p14:tracePt t="20780" x="8272463" y="3798888"/>
          <p14:tracePt t="20787" x="8278813" y="3798888"/>
          <p14:tracePt t="20796" x="8289925" y="3798888"/>
          <p14:tracePt t="20802" x="8296275" y="3803650"/>
          <p14:tracePt t="20823" x="8301038" y="3803650"/>
          <p14:tracePt t="20845" x="8307388" y="3810000"/>
          <p14:tracePt t="20851" x="8313738" y="3810000"/>
          <p14:tracePt t="20856" x="8318500" y="3810000"/>
          <p14:tracePt t="20871" x="8324850" y="3816350"/>
          <p14:tracePt t="20878" x="8335963" y="3816350"/>
          <p14:tracePt t="20886" x="8342313" y="3821113"/>
          <p14:tracePt t="20894" x="8347075" y="3821113"/>
          <p14:tracePt t="20899" x="8353425" y="3821113"/>
          <p14:tracePt t="20907" x="8359775" y="3832225"/>
          <p14:tracePt t="20914" x="8364538" y="3838575"/>
          <p14:tracePt t="20921" x="8370888" y="3838575"/>
          <p14:tracePt t="20929" x="8382000" y="3838575"/>
          <p14:tracePt t="20934" x="8388350" y="3844925"/>
          <p14:tracePt t="20941" x="8393113" y="3849688"/>
          <p14:tracePt t="20948" x="8399463" y="3856038"/>
          <p14:tracePt t="20956" x="8404225" y="3860800"/>
          <p14:tracePt t="20963" x="8421688" y="3878263"/>
          <p14:tracePt t="20969" x="8428038" y="3878263"/>
          <p14:tracePt t="20976" x="8432800" y="3884613"/>
          <p14:tracePt t="20983" x="8439150" y="3890963"/>
          <p14:tracePt t="20991" x="8445500" y="3895725"/>
          <p14:tracePt t="20997" x="8450263" y="3902075"/>
          <p14:tracePt t="24608" x="8445500" y="3935413"/>
          <p14:tracePt t="24614" x="8404225" y="4033838"/>
          <p14:tracePt t="24621" x="8370888" y="4141788"/>
          <p14:tracePt t="24630" x="8347075" y="4222750"/>
          <p14:tracePt t="24635" x="8324850" y="4291013"/>
          <p14:tracePt t="24642" x="8301038" y="4354513"/>
          <p14:tracePt t="24649" x="8278813" y="4433888"/>
          <p14:tracePt t="24656" x="8278813" y="4497388"/>
          <p14:tracePt t="24663" x="8278813" y="4532313"/>
          <p14:tracePt t="24670" x="8278813" y="4578350"/>
          <p14:tracePt t="24677" x="8285163" y="4629150"/>
          <p14:tracePt t="24684" x="8307388" y="4721225"/>
          <p14:tracePt t="24692" x="8318500" y="4789488"/>
          <p14:tracePt t="24698" x="8335963" y="4824413"/>
          <p14:tracePt t="24705" x="8359775" y="4875213"/>
          <p14:tracePt t="24712" x="8375650" y="4916488"/>
          <p14:tracePt t="24719" x="8393113" y="4949825"/>
          <p14:tracePt t="24726" x="8410575" y="4978400"/>
          <p14:tracePt t="24733" x="8428038" y="5002213"/>
          <p14:tracePt t="24740" x="8456613" y="5030788"/>
          <p14:tracePt t="24747" x="8496300" y="5059363"/>
          <p14:tracePt t="24754" x="8553450" y="5105400"/>
          <p14:tracePt t="24762" x="8605838" y="5121275"/>
          <p14:tracePt t="24768" x="8667750" y="5145088"/>
          <p14:tracePt t="24775" x="8777288" y="5173663"/>
          <p14:tracePt t="24782" x="8886825" y="5184775"/>
          <p14:tracePt t="24789" x="9040813" y="5184775"/>
          <p14:tracePt t="24796" x="9190038" y="5173663"/>
          <p14:tracePt t="24802" x="9315450" y="5138738"/>
          <p14:tracePt t="24810" x="9424988" y="5116513"/>
          <p14:tracePt t="24817" x="9620250" y="5013325"/>
          <p14:tracePt t="24824" x="9728200" y="4932363"/>
          <p14:tracePt t="24831" x="9813925" y="4864100"/>
          <p14:tracePt t="24839" x="9888538" y="4778375"/>
          <p14:tracePt t="24846" x="9980613" y="4664075"/>
          <p14:tracePt t="24852" x="10037763" y="4565650"/>
          <p14:tracePt t="24859" x="10059988" y="4514850"/>
          <p14:tracePt t="24866" x="10077450" y="4462463"/>
          <p14:tracePt t="24873" x="10088563" y="4394200"/>
          <p14:tracePt t="24880" x="10088563" y="4348163"/>
          <p14:tracePt t="24886" x="10088563" y="4273550"/>
          <p14:tracePt t="24895" x="10083800" y="4194175"/>
          <p14:tracePt t="24912" x="10020300" y="4084638"/>
          <p14:tracePt t="24915" x="9969500" y="4038600"/>
          <p14:tracePt t="24922" x="9899650" y="3992563"/>
          <p14:tracePt t="24928" x="9831388" y="3963988"/>
          <p14:tracePt t="24936" x="9752013" y="3941763"/>
          <p14:tracePt t="24943" x="9625013" y="3913188"/>
          <p14:tracePt t="24950" x="9550400" y="3913188"/>
          <p14:tracePt t="24957" x="9424988" y="3902075"/>
          <p14:tracePt t="24963" x="9275763" y="3902075"/>
          <p14:tracePt t="24971" x="9109075" y="3902075"/>
          <p14:tracePt t="24979" x="8983663" y="3906838"/>
          <p14:tracePt t="24985" x="8863013" y="3919538"/>
          <p14:tracePt t="24992" x="8783638" y="3930650"/>
          <p14:tracePt t="24999" x="8674100" y="3941763"/>
          <p14:tracePt t="25006" x="8577263" y="3970338"/>
          <p14:tracePt t="25012" x="8531225" y="3976688"/>
          <p14:tracePt t="25020" x="8491538" y="3998913"/>
          <p14:tracePt t="25026" x="8450263" y="4027488"/>
          <p14:tracePt t="25033" x="8439150" y="4033838"/>
          <p14:tracePt t="25041" x="8421688" y="4051300"/>
          <p14:tracePt t="25047" x="8404225" y="4067175"/>
          <p14:tracePt t="25055" x="8393113" y="4084638"/>
          <p14:tracePt t="25063" x="8388350" y="4084638"/>
          <p14:tracePt t="25069" x="8388350" y="4095750"/>
          <p14:tracePt t="25075" x="8388350" y="4102100"/>
          <p14:tracePt t="25082" x="8388350" y="4108450"/>
          <p14:tracePt t="25089" x="8388350" y="4113213"/>
          <p14:tracePt t="25097" x="8388350" y="4124325"/>
          <p14:tracePt t="25104" x="8388350" y="4130675"/>
          <p14:tracePt t="25112" x="8388350" y="4137025"/>
          <p14:tracePt t="25118" x="8399463" y="4141788"/>
          <p14:tracePt t="25125" x="8404225" y="4148138"/>
          <p14:tracePt t="25132" x="8428038" y="4165600"/>
          <p14:tracePt t="25138" x="8450263" y="4170363"/>
          <p14:tracePt t="25146" x="8485188" y="4183063"/>
          <p14:tracePt t="25152" x="8548688" y="4194175"/>
          <p14:tracePt t="25160" x="8656638" y="4187825"/>
          <p14:tracePt t="25167" x="8783638" y="4148138"/>
          <p14:tracePt t="25174" x="9040813" y="4016375"/>
          <p14:tracePt t="25588" x="9132888" y="4016375"/>
          <p14:tracePt t="25596" x="9240838" y="4016375"/>
          <p14:tracePt t="25603" x="9361488" y="4016375"/>
          <p14:tracePt t="25610" x="9482138" y="4016375"/>
          <p14:tracePt t="25616" x="9591675" y="4016375"/>
          <p14:tracePt t="25623" x="9710738" y="4016375"/>
          <p14:tracePt t="25631" x="9848850" y="4016375"/>
          <p14:tracePt t="25639" x="9956800" y="4016375"/>
          <p14:tracePt t="25646" x="10020300" y="4016375"/>
          <p14:tracePt t="25652" x="10094913" y="4016375"/>
          <p14:tracePt t="25658" x="10140950" y="4016375"/>
          <p14:tracePt t="25666" x="10180638" y="4010025"/>
          <p14:tracePt t="25672" x="10215563" y="3998913"/>
          <p14:tracePt t="25680" x="10255250" y="3970338"/>
          <p14:tracePt t="25686" x="10290175" y="3952875"/>
          <p14:tracePt t="25696" x="10318750" y="3924300"/>
          <p14:tracePt t="25701" x="10353675" y="3856038"/>
          <p14:tracePt t="25708" x="10375900" y="3792538"/>
          <p14:tracePt t="25715" x="10382250" y="3729038"/>
          <p14:tracePt t="25722" x="10404475" y="3649663"/>
          <p14:tracePt t="25729" x="10415588" y="3568700"/>
          <p14:tracePt t="25735" x="10439400" y="3517900"/>
          <p14:tracePt t="25744" x="10450513" y="3489325"/>
          <p14:tracePt t="25749" x="10450513" y="3465513"/>
          <p14:tracePt t="25756" x="10455275" y="3432175"/>
          <p14:tracePt t="25765" x="10472738" y="3408363"/>
          <p14:tracePt t="25770" x="10485438" y="3379788"/>
          <p14:tracePt t="25778" x="10490200" y="3346450"/>
          <p14:tracePt t="25784" x="10507663" y="3322638"/>
          <p14:tracePt t="25792" x="10514013" y="3305175"/>
          <p14:tracePt t="25799" x="10529888" y="3276600"/>
          <p14:tracePt t="25805" x="10542588" y="3254375"/>
          <p14:tracePt t="25813" x="10547350" y="3248025"/>
          <p14:tracePt t="25829" x="10553700" y="3225800"/>
          <p14:tracePt t="25834" x="10558463" y="3219450"/>
          <p14:tracePt t="25841" x="10558463" y="3214688"/>
          <p14:tracePt t="25847" x="10571163" y="3214688"/>
          <p14:tracePt t="25855" x="10571163" y="3208338"/>
          <p14:tracePt t="25864" x="10575925" y="3201988"/>
          <p14:tracePt t="25876" x="10575925" y="3190875"/>
          <p14:tracePt t="25882" x="10582275" y="3190875"/>
          <p14:tracePt t="25890" x="10582275" y="3186113"/>
          <p14:tracePt t="25911" x="10587038" y="3186113"/>
          <p14:tracePt t="25982" x="10593388" y="3186113"/>
          <p14:tracePt t="26002" x="10599738" y="3186113"/>
          <p14:tracePt t="26016" x="10617200" y="3186113"/>
          <p14:tracePt t="26023" x="10621963" y="3186113"/>
          <p14:tracePt t="26030" x="10633075" y="3197225"/>
          <p14:tracePt t="26037" x="10650538" y="3201988"/>
          <p14:tracePt t="26045" x="10668000" y="3219450"/>
          <p14:tracePt t="26051" x="10702925" y="3236913"/>
          <p14:tracePt t="26058" x="10731500" y="3254375"/>
          <p14:tracePt t="26065" x="10764838" y="3265488"/>
          <p14:tracePt t="26071" x="10817225" y="3294063"/>
          <p14:tracePt t="26079" x="10868025" y="3317875"/>
          <p14:tracePt t="26085" x="10909300" y="3333750"/>
          <p14:tracePt t="26093" x="10942638" y="3351213"/>
          <p14:tracePt t="26100" x="10995025" y="3375025"/>
          <p14:tracePt t="26107" x="11052175" y="3397250"/>
          <p14:tracePt t="26114" x="11063288" y="3403600"/>
          <p14:tracePt t="26120" x="11091863" y="3414713"/>
          <p14:tracePt t="26129" x="11098213" y="3421063"/>
          <p14:tracePt t="26135" x="11120438" y="3425825"/>
          <p14:tracePt t="26142" x="11131550" y="3432175"/>
          <p14:tracePt t="26148" x="11131550" y="3436938"/>
          <p14:tracePt t="26155" x="11149013" y="3449638"/>
          <p14:tracePt t="26170" x="11155363" y="3449638"/>
          <p14:tracePt t="26177" x="11160125" y="3449638"/>
          <p14:tracePt t="26184" x="11166475" y="3454400"/>
          <p14:tracePt t="26197" x="11172825" y="3460750"/>
          <p14:tracePt t="26219" x="11183938" y="3465513"/>
          <p14:tracePt t="26240" x="11188700" y="3465513"/>
          <p14:tracePt t="26262" x="11195050" y="3465513"/>
          <p14:tracePt t="26338" x="11188700" y="3465513"/>
          <p14:tracePt t="26353" x="11172825" y="3465513"/>
          <p14:tracePt t="26359" x="11166475" y="3460750"/>
          <p14:tracePt t="26366" x="11149013" y="3449638"/>
          <p14:tracePt t="26372" x="11137900" y="3443288"/>
          <p14:tracePt t="26380" x="11098213" y="3425825"/>
          <p14:tracePt t="26386" x="11063288" y="3414713"/>
          <p14:tracePt t="26394" x="11012488" y="3386138"/>
          <p14:tracePt t="26400" x="10960100" y="3362325"/>
          <p14:tracePt t="26407" x="10891838" y="3340100"/>
          <p14:tracePt t="26414" x="10839450" y="3322638"/>
          <p14:tracePt t="26421" x="10760075" y="3311525"/>
          <p14:tracePt t="26428" x="10696575" y="3289300"/>
          <p14:tracePt t="26435" x="10633075" y="3289300"/>
          <p14:tracePt t="26442" x="10599738" y="3276600"/>
          <p14:tracePt t="26450" x="10575925" y="3276600"/>
          <p14:tracePt t="26457" x="10529888" y="3276600"/>
          <p14:tracePt t="26463" x="10501313" y="3282950"/>
          <p14:tracePt t="26471" x="10467975" y="3282950"/>
          <p14:tracePt t="26479" x="10455275" y="3282950"/>
          <p14:tracePt t="26484" x="10426700" y="3282950"/>
          <p14:tracePt t="26492" x="10415588" y="3289300"/>
          <p14:tracePt t="26498" x="10398125" y="3289300"/>
          <p14:tracePt t="26506" x="10393363" y="3294063"/>
          <p14:tracePt t="26513" x="10382250" y="3294063"/>
          <p14:tracePt t="26519" x="10369550" y="3294063"/>
          <p14:tracePt t="26527" x="10364788" y="3294063"/>
          <p14:tracePt t="26533" x="10358438" y="3300413"/>
          <p14:tracePt t="26541" x="10353675" y="3300413"/>
          <p14:tracePt t="26547" x="10347325" y="3300413"/>
          <p14:tracePt t="26555" x="10340975" y="3300413"/>
          <p14:tracePt t="26563" x="10336213" y="3300413"/>
          <p14:tracePt t="26576" x="10336213" y="3311525"/>
          <p14:tracePt t="26582" x="10329863" y="3311525"/>
          <p14:tracePt t="26589" x="10318750" y="3311525"/>
          <p14:tracePt t="26603" x="10312400" y="3311525"/>
          <p14:tracePt t="26631" x="10307638" y="3311525"/>
          <p14:tracePt t="26696" x="10307638" y="3317875"/>
          <p14:tracePt t="26793" x="10301288" y="3317875"/>
          <p14:tracePt t="26813" x="10294938" y="3317875"/>
          <p14:tracePt t="26821" x="10290175" y="3317875"/>
          <p14:tracePt t="26829" x="10272713" y="3317875"/>
          <p14:tracePt t="26835" x="10250488" y="3317875"/>
          <p14:tracePt t="26842" x="10215563" y="3317875"/>
          <p14:tracePt t="26848" x="10180638" y="3317875"/>
          <p14:tracePt t="26855" x="10123488" y="3322638"/>
          <p14:tracePt t="26863" x="10059988" y="3322638"/>
          <p14:tracePt t="26870" x="9952038" y="3340100"/>
          <p14:tracePt t="26877" x="9825038" y="3351213"/>
          <p14:tracePt t="26883" x="9705975" y="3362325"/>
          <p14:tracePt t="26891" x="9550400" y="3375025"/>
          <p14:tracePt t="26914" x="9201150" y="3397250"/>
          <p14:tracePt t="26917" x="9121775" y="3397250"/>
          <p14:tracePt t="26925" x="9086850" y="3397250"/>
          <p14:tracePt t="26932" x="9063038" y="3397250"/>
          <p14:tracePt t="26940" x="9040813" y="3397250"/>
          <p14:tracePt t="26946" x="9012238" y="3397250"/>
          <p14:tracePt t="26953" x="9001125" y="3397250"/>
          <p14:tracePt t="26961" x="8983663" y="3397250"/>
          <p14:tracePt t="26967" x="8972550" y="3408363"/>
          <p14:tracePt t="26974" x="8955088" y="3408363"/>
          <p14:tracePt t="26981" x="8931275" y="3408363"/>
          <p14:tracePt t="26988" x="8902700" y="3414713"/>
          <p14:tracePt t="26996" x="8891588" y="3414713"/>
          <p14:tracePt t="27003" x="8874125" y="3425825"/>
          <p14:tracePt t="27010" x="8851900" y="3432175"/>
          <p14:tracePt t="27016" x="8823325" y="3432175"/>
          <p14:tracePt t="27023" x="8799513" y="3436938"/>
          <p14:tracePt t="27030" x="8783638" y="3449638"/>
          <p14:tracePt t="27037" x="8759825" y="3449638"/>
          <p14:tracePt t="27045" x="8726488" y="3454400"/>
          <p14:tracePt t="27052" x="8709025" y="3454400"/>
          <p14:tracePt t="27058" x="8674100" y="3465513"/>
          <p14:tracePt t="27065" x="8639175" y="3471863"/>
          <p14:tracePt t="27073" x="8577263" y="3495675"/>
          <p14:tracePt t="27080" x="8507413" y="3517900"/>
          <p14:tracePt t="27087" x="8399463" y="3540125"/>
          <p14:tracePt t="27094" x="8272463" y="3568700"/>
          <p14:tracePt t="27100" x="8193088" y="3592513"/>
          <p14:tracePt t="27108" x="8112125" y="3603625"/>
          <p14:tracePt t="27115" x="8037513" y="3614738"/>
          <p14:tracePt t="27122" x="7958138" y="3627438"/>
          <p14:tracePt t="27129" x="7912100" y="3627438"/>
          <p14:tracePt t="27135" x="7883525" y="3632200"/>
          <p14:tracePt t="27143" x="7872413" y="3632200"/>
          <p14:tracePt t="27150" x="7843838" y="3632200"/>
          <p14:tracePt t="27156" x="7832725" y="3632200"/>
          <p14:tracePt t="27163" x="7826375" y="3632200"/>
          <p14:tracePt t="27171" x="7820025" y="3632200"/>
          <p14:tracePt t="27185" x="7808913" y="3632200"/>
          <p14:tracePt t="27234" x="7815263" y="3632200"/>
          <p14:tracePt t="27248" x="7815263" y="3627438"/>
          <p14:tracePt t="27262" x="7820025" y="3627438"/>
          <p14:tracePt t="27268" x="7820025" y="3621088"/>
          <p14:tracePt t="27275" x="7826375" y="3621088"/>
          <p14:tracePt t="27296" x="7832725" y="3621088"/>
          <p14:tracePt t="27313" x="7837488" y="3621088"/>
          <p14:tracePt t="27394" x="7843838" y="3621088"/>
          <p14:tracePt t="27436" x="7848600" y="3614738"/>
          <p14:tracePt t="27451" x="7854950" y="3614738"/>
          <p14:tracePt t="27459" x="7854950" y="3603625"/>
          <p14:tracePt t="27464" x="7866063" y="3603625"/>
          <p14:tracePt t="27471" x="7872413" y="3603625"/>
          <p14:tracePt t="27479" x="7877175" y="3603625"/>
          <p14:tracePt t="27493" x="7883525" y="3603625"/>
          <p14:tracePt t="27499" x="7889875" y="3603625"/>
          <p14:tracePt t="27506" x="7894638" y="3603625"/>
          <p14:tracePt t="27520" x="7900988" y="3603625"/>
          <p14:tracePt t="27548" x="7912100" y="3603625"/>
          <p14:tracePt t="27570" x="7918450" y="3603625"/>
          <p14:tracePt t="27591" x="7923213" y="3603625"/>
          <p14:tracePt t="27619" x="7929563" y="3603625"/>
          <p14:tracePt t="27639" x="7934325" y="3603625"/>
          <p14:tracePt t="27646" x="7940675" y="3597275"/>
          <p14:tracePt t="27660" x="7947025" y="3597275"/>
          <p14:tracePt t="27667" x="7958138" y="3597275"/>
          <p14:tracePt t="27681" x="7964488" y="3597275"/>
          <p14:tracePt t="27687" x="7969250" y="3597275"/>
          <p14:tracePt t="27703" x="7975600" y="3597275"/>
          <p14:tracePt t="27711" x="7980363" y="3597275"/>
          <p14:tracePt t="27723" x="7986713" y="3597275"/>
          <p14:tracePt t="27752" x="7993063" y="3597275"/>
          <p14:tracePt t="27765" x="8004175" y="3597275"/>
          <p14:tracePt t="27997" x="8008938" y="3597275"/>
          <p14:tracePt t="28010" x="8015288" y="3597275"/>
          <p14:tracePt t="28017" x="8021638" y="3597275"/>
          <p14:tracePt t="28025" x="8026400" y="3592513"/>
          <p14:tracePt t="28031" x="8054975" y="3592513"/>
          <p14:tracePt t="28039" x="8083550" y="3586163"/>
          <p14:tracePt t="28046" x="8118475" y="3586163"/>
          <p14:tracePt t="28052" x="8210550" y="3575050"/>
          <p14:tracePt t="28060" x="8289925" y="3575050"/>
          <p14:tracePt t="28066" x="8456613" y="3563938"/>
          <p14:tracePt t="28073" x="8623300" y="3546475"/>
          <p14:tracePt t="28081" x="8816975" y="3557588"/>
          <p14:tracePt t="28087" x="9040813" y="3568700"/>
          <p14:tracePt t="28095" x="9240838" y="3586163"/>
          <p14:tracePt t="28100" x="9475788" y="3614738"/>
          <p14:tracePt t="28107" x="9596438" y="3643313"/>
          <p14:tracePt t="28115" x="9739313" y="3667125"/>
          <p14:tracePt t="28122" x="9956800" y="3713163"/>
          <p14:tracePt t="28129" x="10083800" y="3746500"/>
          <p14:tracePt t="28135" x="10237788" y="3787775"/>
          <p14:tracePt t="28143" x="10375900" y="3810000"/>
          <p14:tracePt t="28150" x="10455275" y="3821113"/>
          <p14:tracePt t="28157" x="10536238" y="3832225"/>
          <p14:tracePt t="28165" x="10610850" y="3844925"/>
          <p14:tracePt t="28170" x="10718800" y="3844925"/>
          <p14:tracePt t="28178" x="10799763" y="3844925"/>
          <p14:tracePt t="28185" x="10874375" y="3838575"/>
          <p14:tracePt t="28192" x="10925175" y="3832225"/>
          <p14:tracePt t="28199" x="10977563" y="3821113"/>
          <p14:tracePt t="28206" x="10999788" y="3810000"/>
          <p14:tracePt t="28213" x="11028363" y="3803650"/>
          <p14:tracePt t="28220" x="11052175" y="3792538"/>
          <p14:tracePt t="28227" x="11069638" y="3787775"/>
          <p14:tracePt t="28234" x="11074400" y="3781425"/>
          <p14:tracePt t="28241" x="11085513" y="3775075"/>
          <p14:tracePt t="28248" x="11091863" y="3775075"/>
          <p14:tracePt t="28255" x="11102975" y="3770313"/>
          <p14:tracePt t="28264" x="11109325" y="3759200"/>
          <p14:tracePt t="28269" x="11115675" y="3759200"/>
          <p14:tracePt t="28283" x="11120438" y="3759200"/>
          <p14:tracePt t="28290" x="11120438" y="3752850"/>
          <p14:tracePt t="28298" x="11126788" y="3752850"/>
          <p14:tracePt t="28305" x="11131550" y="3752850"/>
          <p14:tracePt t="28313" x="11137900" y="3746500"/>
          <p14:tracePt t="28326" x="11149013" y="3741738"/>
          <p14:tracePt t="28332" x="11155363" y="3741738"/>
          <p14:tracePt t="28339" x="11160125" y="3741738"/>
          <p14:tracePt t="28346" x="11160125" y="3735388"/>
          <p14:tracePt t="28354" x="11166475" y="3735388"/>
          <p14:tracePt t="28375" x="11172825" y="3729038"/>
          <p14:tracePt t="28389" x="11172825" y="3724275"/>
          <p14:tracePt t="28403" x="11172825" y="3713163"/>
          <p14:tracePt t="28412" x="11172825" y="3706813"/>
          <p14:tracePt t="28418" x="11166475" y="3700463"/>
          <p14:tracePt t="28423" x="11160125" y="3695700"/>
          <p14:tracePt t="28431" x="11149013" y="3684588"/>
          <p14:tracePt t="28437" x="11149013" y="3667125"/>
          <p14:tracePt t="28446" x="11144250" y="3643313"/>
          <p14:tracePt t="28451" x="11144250" y="3614738"/>
          <p14:tracePt t="28459" x="11137900" y="3603625"/>
          <p14:tracePt t="28466" x="11137900" y="3586163"/>
          <p14:tracePt t="28473" x="11137900" y="3581400"/>
          <p14:tracePt t="28480" x="11126788" y="3575050"/>
          <p14:tracePt t="28487" x="11126788" y="3557588"/>
          <p14:tracePt t="28496" x="11126788" y="3546475"/>
          <p14:tracePt t="28500" x="11120438" y="3540125"/>
          <p14:tracePt t="28509" x="11120438" y="3529013"/>
          <p14:tracePt t="28522" x="11120438" y="3524250"/>
          <p14:tracePt t="28536" x="11120438" y="3517900"/>
          <p14:tracePt t="28543" x="11120438" y="3511550"/>
          <p14:tracePt t="28550" x="11120438" y="3506788"/>
          <p14:tracePt t="28578" x="11120438" y="3500438"/>
          <p14:tracePt t="28593" x="11115675" y="3500438"/>
          <p14:tracePt t="28599" x="11115675" y="3495675"/>
          <p14:tracePt t="28612" x="11109325" y="3495675"/>
          <p14:tracePt t="28621" x="11109325" y="3489325"/>
          <p14:tracePt t="28629" x="11102975" y="3489325"/>
          <p14:tracePt t="28641" x="11102975" y="3478213"/>
          <p14:tracePt t="28662" x="11098213" y="3478213"/>
          <p14:tracePt t="28669" x="11098213" y="3471863"/>
          <p14:tracePt t="28747" x="11091863" y="3471863"/>
          <p14:tracePt t="28754" x="11091863" y="3482975"/>
          <p14:tracePt t="28762" x="11091863" y="3489325"/>
          <p14:tracePt t="28766" x="11080750" y="3500438"/>
          <p14:tracePt t="28774" x="11074400" y="3529013"/>
          <p14:tracePt t="28781" x="11056938" y="3552825"/>
          <p14:tracePt t="28789" x="11028363" y="3592513"/>
          <p14:tracePt t="28796" x="10988675" y="3632200"/>
          <p14:tracePt t="28802" x="10960100" y="3671888"/>
          <p14:tracePt t="28809" x="10902950" y="3713163"/>
          <p14:tracePt t="28816" x="10799763" y="3803650"/>
          <p14:tracePt t="28823" x="10702925" y="3878263"/>
          <p14:tracePt t="28831" x="10604500" y="3941763"/>
          <p14:tracePt t="28837" x="10536238" y="3987800"/>
          <p14:tracePt t="28843" x="10455275" y="4022725"/>
          <p14:tracePt t="28850" x="10358438" y="4067175"/>
          <p14:tracePt t="28857" x="10290175" y="4090988"/>
          <p14:tracePt t="28864" x="10237788" y="4113213"/>
          <p14:tracePt t="28871" x="10191750" y="4113213"/>
          <p14:tracePt t="28879" x="10123488" y="4130675"/>
          <p14:tracePt t="28885" x="10088563" y="4130675"/>
          <p14:tracePt t="28892" x="10055225" y="4141788"/>
          <p14:tracePt t="28899" x="10031413" y="4141788"/>
          <p14:tracePt t="28915" x="9980613" y="4141788"/>
          <p14:tracePt t="28919" x="9945688" y="4130675"/>
          <p14:tracePt t="28926" x="9923463" y="4124325"/>
          <p14:tracePt t="28934" x="9906000" y="4113213"/>
          <p14:tracePt t="28941" x="9877425" y="4095750"/>
          <p14:tracePt t="28948" x="9855200" y="4095750"/>
          <p14:tracePt t="28955" x="9837738" y="4079875"/>
          <p14:tracePt t="28962" x="9813925" y="4062413"/>
          <p14:tracePt t="28969" x="9809163" y="4056063"/>
          <p14:tracePt t="28976" x="9791700" y="4051300"/>
          <p14:tracePt t="28983" x="9774238" y="4033838"/>
          <p14:tracePt t="28989" x="9763125" y="4027488"/>
          <p14:tracePt t="28997" x="9745663" y="4016375"/>
          <p14:tracePt t="29003" x="9728200" y="4005263"/>
          <p14:tracePt t="29011" x="9710738" y="3987800"/>
          <p14:tracePt t="29017" x="9705975" y="3987800"/>
          <p14:tracePt t="29025" x="9682163" y="3970338"/>
          <p14:tracePt t="29032" x="9677400" y="3963988"/>
          <p14:tracePt t="29038" x="9659938" y="3959225"/>
          <p14:tracePt t="29046" x="9648825" y="3948113"/>
          <p14:tracePt t="29053" x="9642475" y="3941763"/>
          <p14:tracePt t="29060" x="9625013" y="3935413"/>
          <p14:tracePt t="29067" x="9620250" y="3930650"/>
          <p14:tracePt t="29074" x="9602788" y="3924300"/>
          <p14:tracePt t="29081" x="9591675" y="3906838"/>
          <p14:tracePt t="29088" x="9578975" y="3878263"/>
          <p14:tracePt t="29096" x="9561513" y="3844925"/>
          <p14:tracePt t="29102" x="9550400" y="3810000"/>
          <p14:tracePt t="29109" x="9532938" y="3770313"/>
          <p14:tracePt t="29116" x="9528175" y="3752850"/>
          <p14:tracePt t="29123" x="9528175" y="3717925"/>
          <p14:tracePt t="29130" x="9517063" y="3695700"/>
          <p14:tracePt t="29137" x="9517063" y="3671888"/>
          <p14:tracePt t="29144" x="9517063" y="3643313"/>
          <p14:tracePt t="29151" x="9517063" y="3621088"/>
          <p14:tracePt t="29158" x="9517063" y="3597275"/>
          <p14:tracePt t="29165" x="9517063" y="3581400"/>
          <p14:tracePt t="29172" x="9517063" y="3557588"/>
          <p14:tracePt t="29179" x="9521825" y="3540125"/>
          <p14:tracePt t="29186" x="9521825" y="3529013"/>
          <p14:tracePt t="29192" x="9528175" y="3511550"/>
          <p14:tracePt t="29199" x="9528175" y="3506788"/>
          <p14:tracePt t="29207" x="9532938" y="3489325"/>
          <p14:tracePt t="29213" x="9545638" y="3478213"/>
          <p14:tracePt t="29221" x="9550400" y="3471863"/>
          <p14:tracePt t="29228" x="9550400" y="3454400"/>
          <p14:tracePt t="29235" x="9567863" y="3436938"/>
          <p14:tracePt t="29241" x="9578975" y="3421063"/>
          <p14:tracePt t="29249" x="9596438" y="3408363"/>
          <p14:tracePt t="29256" x="9613900" y="3392488"/>
          <p14:tracePt t="29264" x="9631363" y="3375025"/>
          <p14:tracePt t="29269" x="9648825" y="3357563"/>
          <p14:tracePt t="29277" x="9671050" y="3340100"/>
          <p14:tracePt t="29284" x="9677400" y="3333750"/>
          <p14:tracePt t="29291" x="9688513" y="3328988"/>
          <p14:tracePt t="29298" x="9699625" y="3322638"/>
          <p14:tracePt t="29306" x="9705975" y="3311525"/>
          <p14:tracePt t="29313" x="9710738" y="3311525"/>
          <p14:tracePt t="29319" x="9723438" y="3305175"/>
          <p14:tracePt t="29326" x="9723438" y="3300413"/>
          <p14:tracePt t="29333" x="9728200" y="3300413"/>
          <p14:tracePt t="29339" x="9728200" y="3294063"/>
          <p14:tracePt t="29347" x="9734550" y="3294063"/>
          <p14:tracePt t="29354" x="9734550" y="3289300"/>
          <p14:tracePt t="29363" x="9739313" y="3289300"/>
          <p14:tracePt t="29382" x="9745663" y="3289300"/>
          <p14:tracePt t="29635" x="9717088" y="3300413"/>
          <p14:tracePt t="29642" x="9653588" y="3311525"/>
          <p14:tracePt t="29649" x="9574213" y="3346450"/>
          <p14:tracePt t="29655" x="9510713" y="3346450"/>
          <p14:tracePt t="29663" x="9429750" y="3357563"/>
          <p14:tracePt t="29670" x="9339263" y="3368675"/>
          <p14:tracePt t="29676" x="9258300" y="3379788"/>
          <p14:tracePt t="29683" x="9183688" y="3392488"/>
          <p14:tracePt t="29690" x="9104313" y="3392488"/>
          <p14:tracePt t="29698" x="9040813" y="3397250"/>
          <p14:tracePt t="29704" x="8961438" y="3397250"/>
          <p14:tracePt t="29713" x="8897938" y="3408363"/>
          <p14:tracePt t="29718" x="8823325" y="3408363"/>
          <p14:tracePt t="29725" x="8742363" y="3408363"/>
          <p14:tracePt t="29732" x="8709025" y="3421063"/>
          <p14:tracePt t="29739" x="8685213" y="3421063"/>
          <p14:tracePt t="29746" x="8639175" y="3421063"/>
          <p14:tracePt t="29753" x="8594725" y="3421063"/>
          <p14:tracePt t="29760" x="8564563" y="3421063"/>
          <p14:tracePt t="29767" x="8542338" y="3421063"/>
          <p14:tracePt t="29774" x="8507413" y="3421063"/>
          <p14:tracePt t="29781" x="8485188" y="3421063"/>
          <p14:tracePt t="29788" x="8462963" y="3421063"/>
          <p14:tracePt t="29796" x="8432800" y="3421063"/>
          <p14:tracePt t="29802" x="8421688" y="3421063"/>
          <p14:tracePt t="29810" x="8393113" y="3421063"/>
          <p14:tracePt t="29816" x="8382000" y="3421063"/>
          <p14:tracePt t="29831" x="8318500" y="3414713"/>
          <p14:tracePt t="29837" x="8307388" y="3414713"/>
          <p14:tracePt t="29844" x="8285163" y="3408363"/>
          <p14:tracePt t="29850" x="8267700" y="3408363"/>
          <p14:tracePt t="29858" x="8232775" y="3397250"/>
          <p14:tracePt t="29865" x="8215313" y="3397250"/>
          <p14:tracePt t="29872" x="8193088" y="3397250"/>
          <p14:tracePt t="29880" x="8169275" y="3397250"/>
          <p14:tracePt t="29886" x="8140700" y="3397250"/>
          <p14:tracePt t="29893" x="8129588" y="3397250"/>
          <p14:tracePt t="29900" x="8107363" y="3397250"/>
          <p14:tracePt t="29907" x="8067675" y="3392488"/>
          <p14:tracePt t="29914" x="8032750" y="3379788"/>
          <p14:tracePt t="29921" x="7997825" y="3379788"/>
          <p14:tracePt t="29929" x="7951788" y="3375025"/>
          <p14:tracePt t="29935" x="7877175" y="3375025"/>
          <p14:tracePt t="29942" x="7808913" y="3362325"/>
          <p14:tracePt t="29949" x="7751763" y="3362325"/>
          <p14:tracePt t="29956" x="7670800" y="3362325"/>
          <p14:tracePt t="29963" x="7608888" y="3362325"/>
          <p14:tracePt t="29971" x="7545388" y="3362325"/>
          <p14:tracePt t="29977" x="7481888" y="3351213"/>
          <p14:tracePt t="29984" x="7448550" y="3340100"/>
          <p14:tracePt t="29991" x="7402513" y="3340100"/>
          <p14:tracePt t="29998" x="7350125" y="3333750"/>
          <p14:tracePt t="30005" x="7305675" y="3333750"/>
          <p14:tracePt t="30013" x="7270750" y="3322638"/>
          <p14:tracePt t="30019" x="7218363" y="3311525"/>
          <p14:tracePt t="30027" x="7167563" y="3305175"/>
          <p14:tracePt t="30033" x="7132638" y="3305175"/>
          <p14:tracePt t="30040" x="7110413" y="3294063"/>
          <p14:tracePt t="30047" x="7075488" y="3289300"/>
          <p14:tracePt t="30054" x="7040563" y="3276600"/>
          <p14:tracePt t="30062" x="7011988" y="3271838"/>
          <p14:tracePt t="30068" x="6989763" y="3260725"/>
          <p14:tracePt t="30076" x="6961188" y="3254375"/>
          <p14:tracePt t="30082" x="6938963" y="3243263"/>
          <p14:tracePt t="30089" x="6921500" y="3236913"/>
          <p14:tracePt t="30096" x="6897688" y="3225800"/>
          <p14:tracePt t="30103" x="6892925" y="3219450"/>
          <p14:tracePt t="30111" x="6869113" y="3214688"/>
          <p14:tracePt t="30118" x="6851650" y="3208338"/>
          <p14:tracePt t="30123" x="6835775" y="3197225"/>
          <p14:tracePt t="30130" x="6823075" y="3190875"/>
          <p14:tracePt t="30138" x="6807200" y="3173413"/>
          <p14:tracePt t="30146" x="6789738" y="3173413"/>
          <p14:tracePt t="30152" x="6765925" y="3162300"/>
          <p14:tracePt t="30159" x="6748463" y="3157538"/>
          <p14:tracePt t="30166" x="6726238" y="3140075"/>
          <p14:tracePt t="30174" x="6708775" y="3140075"/>
          <p14:tracePt t="30180" x="6686550" y="3133725"/>
          <p14:tracePt t="30186" x="6669088" y="3122613"/>
          <p14:tracePt t="30194" x="6645275" y="3116263"/>
          <p14:tracePt t="30201" x="6629400" y="3116263"/>
          <p14:tracePt t="30208" x="6623050" y="3111500"/>
          <p14:tracePt t="30215" x="6605588" y="3111500"/>
          <p14:tracePt t="30222" x="6583363" y="3098800"/>
          <p14:tracePt t="30229" x="6577013" y="3094038"/>
          <p14:tracePt t="30236" x="6565900" y="3094038"/>
          <p14:tracePt t="30243" x="6548438" y="3087688"/>
          <p14:tracePt t="30251" x="6543675" y="3087688"/>
          <p14:tracePt t="30256" x="6537325" y="3082925"/>
          <p14:tracePt t="30264" x="6526213" y="3082925"/>
          <p14:tracePt t="30272" x="6513513" y="3070225"/>
          <p14:tracePt t="30279" x="6508750" y="3070225"/>
          <p14:tracePt t="30292" x="6502400" y="3065463"/>
          <p14:tracePt t="30299" x="6491288" y="3065463"/>
          <p14:tracePt t="30307" x="6484938" y="3065463"/>
          <p14:tracePt t="30328" x="6480175" y="3065463"/>
          <p14:tracePt t="30348" x="6473825" y="3065463"/>
          <p14:tracePt t="30384" x="6473825" y="3070225"/>
          <p14:tracePt t="30398" x="6473825" y="3082925"/>
          <p14:tracePt t="30419" x="6473825" y="3087688"/>
          <p14:tracePt t="30439" x="6473825" y="3094038"/>
          <p14:tracePt t="30460" x="6473825" y="3098800"/>
          <p14:tracePt t="30475" x="6473825" y="3105150"/>
          <p14:tracePt t="30503" x="6473825" y="3111500"/>
          <p14:tracePt t="30516" x="6473825" y="3116263"/>
          <p14:tracePt t="30537" x="6473825" y="3128963"/>
          <p14:tracePt t="30558" x="6473825" y="3133725"/>
          <p14:tracePt t="30565" x="6473825" y="3140075"/>
          <p14:tracePt t="30572" x="6469063" y="3144838"/>
          <p14:tracePt t="30580" x="6469063" y="3151188"/>
          <p14:tracePt t="30586" x="6469063" y="3157538"/>
          <p14:tracePt t="30593" x="6469063" y="3162300"/>
          <p14:tracePt t="30600" x="6469063" y="3173413"/>
          <p14:tracePt t="30607" x="6469063" y="3179763"/>
          <p14:tracePt t="30613" x="6469063" y="3190875"/>
          <p14:tracePt t="30621" x="6469063" y="3197225"/>
          <p14:tracePt t="30629" x="6469063" y="3214688"/>
          <p14:tracePt t="30635" x="6469063" y="3219450"/>
          <p14:tracePt t="30642" x="6469063" y="3230563"/>
          <p14:tracePt t="30649" x="6469063" y="3248025"/>
          <p14:tracePt t="30656" x="6469063" y="3271838"/>
          <p14:tracePt t="30663" x="6469063" y="3294063"/>
          <p14:tracePt t="30670" x="6469063" y="3322638"/>
          <p14:tracePt t="30677" x="6469063" y="3357563"/>
          <p14:tracePt t="30684" x="6469063" y="3403600"/>
          <p14:tracePt t="30691" x="6469063" y="3421063"/>
          <p14:tracePt t="30698" x="6480175" y="3454400"/>
          <p14:tracePt t="30705" x="6484938" y="3478213"/>
          <p14:tracePt t="30713" x="6497638" y="3500438"/>
          <p14:tracePt t="30719" x="6497638" y="3517900"/>
          <p14:tracePt t="30726" x="6513513" y="3540125"/>
          <p14:tracePt t="30733" x="6519863" y="3568700"/>
          <p14:tracePt t="30740" x="6548438" y="3586163"/>
          <p14:tracePt t="30748" x="6572250" y="3603625"/>
          <p14:tracePt t="30754" x="6588125" y="3621088"/>
          <p14:tracePt t="30763" x="6629400" y="3638550"/>
          <p14:tracePt t="30768" x="6662738" y="3643313"/>
          <p14:tracePt t="30775" x="6686550" y="3643313"/>
          <p14:tracePt t="30782" x="6719888" y="3643313"/>
          <p14:tracePt t="30789" x="6743700" y="3643313"/>
          <p14:tracePt t="30797" x="6783388" y="3632200"/>
          <p14:tracePt t="30803" x="6807200" y="3627438"/>
          <p14:tracePt t="30811" x="6835775" y="3609975"/>
          <p14:tracePt t="30817" x="6846888" y="3592513"/>
          <p14:tracePt t="30825" x="6864350" y="3575050"/>
          <p14:tracePt t="30832" x="6875463" y="3557588"/>
          <p14:tracePt t="30838" x="6880225" y="3546475"/>
          <p14:tracePt t="30847" x="6886575" y="3529013"/>
          <p14:tracePt t="30851" x="6886575" y="3524250"/>
          <p14:tracePt t="30859" x="6886575" y="3500438"/>
          <p14:tracePt t="30866" x="6880225" y="3471863"/>
          <p14:tracePt t="30873" x="6851650" y="3449638"/>
          <p14:tracePt t="30881" x="6794500" y="3392488"/>
          <p14:tracePt t="30887" x="6708775" y="3305175"/>
          <p14:tracePt t="30896" x="6640513" y="3248025"/>
          <p14:tracePt t="30903" x="6572250" y="3190875"/>
          <p14:tracePt t="30909" x="6497638" y="3128963"/>
          <p14:tracePt t="30916" x="6445250" y="3087688"/>
          <p14:tracePt t="30923" x="6405563" y="3065463"/>
          <p14:tracePt t="30930" x="6381750" y="3041650"/>
          <p14:tracePt t="30937" x="6353175" y="3030538"/>
          <p14:tracePt t="30943" x="6330950" y="3030538"/>
          <p14:tracePt t="30951" x="6324600" y="3030538"/>
          <p14:tracePt t="30958" x="6308725" y="3030538"/>
          <p14:tracePt t="30965" x="6302375" y="3030538"/>
          <p14:tracePt t="30972" x="6296025" y="3041650"/>
          <p14:tracePt t="30979" x="6291263" y="3054350"/>
          <p14:tracePt t="30985" x="6278563" y="3087688"/>
          <p14:tracePt t="30993" x="6278563" y="3133725"/>
          <p14:tracePt t="30999" x="6278563" y="3197225"/>
          <p14:tracePt t="31007" x="6278563" y="3289300"/>
          <p14:tracePt t="31014" x="6278563" y="3414713"/>
          <p14:tracePt t="31020" x="6284913" y="3524250"/>
          <p14:tracePt t="31027" x="6313488" y="3660775"/>
          <p14:tracePt t="31034" x="6337300" y="3752850"/>
          <p14:tracePt t="31042" x="6370638" y="3849688"/>
          <p14:tracePt t="31048" x="6423025" y="3963988"/>
          <p14:tracePt t="31055" x="6484938" y="4062413"/>
          <p14:tracePt t="31062" x="6513513" y="4102100"/>
          <p14:tracePt t="31070" x="6543675" y="4141788"/>
          <p14:tracePt t="31077" x="6583363" y="4183063"/>
          <p14:tracePt t="31083" x="6651625" y="4227513"/>
          <p14:tracePt t="31090" x="6719888" y="4262438"/>
          <p14:tracePt t="31097" x="6754813" y="4268788"/>
          <p14:tracePt t="31104" x="6783388" y="4279900"/>
          <p14:tracePt t="31113" x="6818313" y="4279900"/>
          <p14:tracePt t="31118" x="6851650" y="4279900"/>
          <p14:tracePt t="31125" x="6886575" y="4268788"/>
          <p14:tracePt t="31133" x="6908800" y="4251325"/>
          <p14:tracePt t="31140" x="6938963" y="4233863"/>
          <p14:tracePt t="31146" x="6954838" y="4205288"/>
          <p14:tracePt t="31153" x="6996113" y="4141788"/>
          <p14:tracePt t="31160" x="7046913" y="4005263"/>
          <p14:tracePt t="31167" x="7086600" y="3878263"/>
          <p14:tracePt t="31174" x="7110413" y="3724275"/>
          <p14:tracePt t="31181" x="7127875" y="3511550"/>
          <p14:tracePt t="31188" x="7121525" y="3403600"/>
          <p14:tracePt t="31195" x="7092950" y="3248025"/>
          <p14:tracePt t="31203" x="7064375" y="3054350"/>
          <p14:tracePt t="31210" x="7018338" y="2944813"/>
          <p14:tracePt t="31217" x="6996113" y="2865438"/>
          <p14:tracePt t="31222" x="6932613" y="2778125"/>
          <p14:tracePt t="31231" x="6897688" y="2727325"/>
          <p14:tracePt t="31237" x="6869113" y="2687638"/>
          <p14:tracePt t="31244" x="6846888" y="2659063"/>
          <p14:tracePt t="31251" x="6789738" y="2617788"/>
          <p14:tracePt t="31258" x="6748463" y="2584450"/>
          <p14:tracePt t="31265" x="6726238" y="2566988"/>
          <p14:tracePt t="31272" x="6708775" y="2560638"/>
          <p14:tracePt t="31280" x="6686550" y="2560638"/>
          <p14:tracePt t="31287" x="6669088" y="2555875"/>
          <p14:tracePt t="31293" x="6651625" y="2555875"/>
          <p14:tracePt t="31300" x="6640513" y="2555875"/>
          <p14:tracePt t="31307" x="6623050" y="2560638"/>
          <p14:tracePt t="31314" x="6611938" y="2578100"/>
          <p14:tracePt t="31321" x="6605588" y="2595563"/>
          <p14:tracePt t="31329" x="6600825" y="2630488"/>
          <p14:tracePt t="31336" x="6600825" y="2674938"/>
          <p14:tracePt t="31342" x="6600825" y="2738438"/>
          <p14:tracePt t="31349" x="6600825" y="2801938"/>
          <p14:tracePt t="31357" x="6629400" y="2927350"/>
          <p14:tracePt t="31363" x="6651625" y="3065463"/>
          <p14:tracePt t="31370" x="6675438" y="3173413"/>
          <p14:tracePt t="31377" x="6715125" y="3260725"/>
          <p14:tracePt t="31385" x="6732588" y="3311525"/>
          <p14:tracePt t="31391" x="6743700" y="3346450"/>
          <p14:tracePt t="31398" x="6777038" y="3414713"/>
          <p14:tracePt t="31405" x="6800850" y="3436938"/>
          <p14:tracePt t="31412" x="6811963" y="3471863"/>
          <p14:tracePt t="31419" x="6835775" y="3500438"/>
          <p14:tracePt t="31426" x="6869113" y="3552825"/>
          <p14:tracePt t="31433" x="6897688" y="3581400"/>
          <p14:tracePt t="31441" x="6908800" y="3597275"/>
          <p14:tracePt t="31448" x="6926263" y="3621088"/>
          <p14:tracePt t="31455" x="6954838" y="3638550"/>
          <p14:tracePt t="31462" x="6989763" y="3649663"/>
          <p14:tracePt t="31467" x="7011988" y="3656013"/>
          <p14:tracePt t="31475" x="7029450" y="3656013"/>
          <p14:tracePt t="31482" x="7064375" y="3656013"/>
          <p14:tracePt t="31489" x="7086600" y="3643313"/>
          <p14:tracePt t="31497" x="7115175" y="3609975"/>
          <p14:tracePt t="31503" x="7167563" y="3524250"/>
          <p14:tracePt t="31509" x="7202488" y="3443288"/>
          <p14:tracePt t="31516" x="7242175" y="3305175"/>
          <p14:tracePt t="31524" x="7264400" y="3133725"/>
          <p14:tracePt t="31532" x="7292975" y="2927350"/>
          <p14:tracePt t="31538" x="7292975" y="2819400"/>
          <p14:tracePt t="31546" x="7275513" y="2709863"/>
          <p14:tracePt t="31552" x="7264400" y="2646363"/>
          <p14:tracePt t="31559" x="7242175" y="2578100"/>
          <p14:tracePt t="31566" x="7224713" y="2555875"/>
          <p14:tracePt t="31573" x="7202488" y="2527300"/>
          <p14:tracePt t="31580" x="7196138" y="2520950"/>
          <p14:tracePt t="31586" x="7178675" y="2503488"/>
          <p14:tracePt t="31594" x="7161213" y="2498725"/>
          <p14:tracePt t="31601" x="7150100" y="2498725"/>
          <p14:tracePt t="31607" x="7132638" y="2498725"/>
          <p14:tracePt t="31615" x="7127875" y="2498725"/>
          <p14:tracePt t="31622" x="7115175" y="2498725"/>
          <p14:tracePt t="31630" x="7099300" y="2498725"/>
          <p14:tracePt t="31637" x="7081838" y="2509838"/>
          <p14:tracePt t="31644" x="7075488" y="2514600"/>
          <p14:tracePt t="31650" x="7053263" y="2538413"/>
          <p14:tracePt t="31657" x="7029450" y="2606675"/>
          <p14:tracePt t="31664" x="7007225" y="2687638"/>
          <p14:tracePt t="31671" x="6983413" y="2767013"/>
          <p14:tracePt t="31680" x="6972300" y="2905125"/>
          <p14:tracePt t="31686" x="6961188" y="3025775"/>
          <p14:tracePt t="31692" x="6961188" y="3151188"/>
          <p14:tracePt t="31699" x="6967538" y="3243263"/>
          <p14:tracePt t="31706" x="6978650" y="3392488"/>
          <p14:tracePt t="31715" x="7000875" y="3489325"/>
          <p14:tracePt t="31720" x="7053263" y="3603625"/>
          <p14:tracePt t="31727" x="7115175" y="3700463"/>
          <p14:tracePt t="31734" x="7161213" y="3770313"/>
          <p14:tracePt t="31742" x="7213600" y="3827463"/>
          <p14:tracePt t="31748" x="7345363" y="3913188"/>
          <p14:tracePt t="31756" x="7442200" y="3987800"/>
          <p14:tracePt t="31763" x="7591425" y="4067175"/>
          <p14:tracePt t="31769" x="7745413" y="4108450"/>
          <p14:tracePt t="31777" x="8008938" y="4154488"/>
          <p14:tracePt t="31783" x="8261350" y="4154488"/>
          <p14:tracePt t="31790" x="8577263" y="4141788"/>
          <p14:tracePt t="31798" x="8874125" y="4108450"/>
          <p14:tracePt t="31803" x="9109075" y="4073525"/>
          <p14:tracePt t="31810" x="9282113" y="4051300"/>
          <p14:tracePt t="31818" x="9636125" y="4010025"/>
          <p14:tracePt t="31829" x="9969500" y="3959225"/>
          <p14:tracePt t="31832" x="10106025" y="3930650"/>
          <p14:tracePt t="31839" x="10250488" y="3906838"/>
          <p14:tracePt t="31848" x="10398125" y="3878263"/>
          <p14:tracePt t="31853" x="10617200" y="3849688"/>
          <p14:tracePt t="31861" x="10742613" y="3827463"/>
          <p14:tracePt t="31867" x="10806113" y="3803650"/>
          <p14:tracePt t="31874" x="10845800" y="3798888"/>
          <p14:tracePt t="31881" x="10856913" y="3787775"/>
          <p14:tracePt t="31888" x="10874375" y="3770313"/>
          <p14:tracePt t="31896" x="10880725" y="3763963"/>
          <p14:tracePt t="31903" x="10885488" y="3759200"/>
          <p14:tracePt t="31909" x="10885488" y="3752850"/>
          <p14:tracePt t="31916" x="10885488" y="3741738"/>
          <p14:tracePt t="31924" x="10868025" y="3713163"/>
          <p14:tracePt t="31931" x="10845800" y="3684588"/>
          <p14:tracePt t="31936" x="10817225" y="3667125"/>
          <p14:tracePt t="31946" x="10782300" y="3643313"/>
          <p14:tracePt t="31950" x="10714038" y="3609975"/>
          <p14:tracePt t="31958" x="10661650" y="3586163"/>
          <p14:tracePt t="31965" x="10610850" y="3563938"/>
          <p14:tracePt t="31972" x="10582275" y="3557588"/>
          <p14:tracePt t="31980" x="10558463" y="3546475"/>
          <p14:tracePt t="31986" x="10553700" y="3546475"/>
          <p14:tracePt t="31994" x="10536238" y="3540125"/>
          <p14:tracePt t="32001" x="10529888" y="3540125"/>
          <p14:tracePt t="32007" x="10525125" y="3540125"/>
          <p14:tracePt t="32014" x="10518775" y="3540125"/>
          <p14:tracePt t="32021" x="10514013" y="3540125"/>
          <p14:tracePt t="32036" x="10507663" y="3540125"/>
          <p14:tracePt t="32049" x="10501313" y="3540125"/>
          <p14:tracePt t="32056" x="10490200" y="3546475"/>
          <p14:tracePt t="32063" x="10490200" y="3557588"/>
          <p14:tracePt t="32070" x="10490200" y="3575050"/>
          <p14:tracePt t="32079" x="10490200" y="3592513"/>
          <p14:tracePt t="32083" x="10485438" y="3627438"/>
          <p14:tracePt t="32091" x="10472738" y="3660775"/>
          <p14:tracePt t="32098" x="10472738" y="3741738"/>
          <p14:tracePt t="32105" x="10472738" y="3803650"/>
          <p14:tracePt t="32113" x="10472738" y="3906838"/>
          <p14:tracePt t="32120" x="10472738" y="4033838"/>
          <p14:tracePt t="32126" x="10472738" y="4124325"/>
          <p14:tracePt t="32133" x="10472738" y="4183063"/>
          <p14:tracePt t="32141" x="10472738" y="4262438"/>
          <p14:tracePt t="32148" x="10467975" y="4314825"/>
          <p14:tracePt t="32154" x="10467975" y="4337050"/>
          <p14:tracePt t="32163" x="10467975" y="4343400"/>
          <p14:tracePt t="32168" x="10467975" y="4348163"/>
          <p14:tracePt t="32176" x="10467975" y="4365625"/>
          <p14:tracePt t="32190" x="10467975" y="4371975"/>
          <p14:tracePt t="32203" x="10467975" y="4376738"/>
          <p14:tracePt t="32217" x="10467975" y="4383088"/>
          <p14:tracePt t="32238" x="10467975" y="4389438"/>
          <p14:tracePt t="32259" x="10467975" y="4394200"/>
          <p14:tracePt t="32266" x="10467975" y="4400550"/>
          <p14:tracePt t="32274" x="10467975" y="4405313"/>
          <p14:tracePt t="32280" x="10467975" y="4418013"/>
          <p14:tracePt t="32286" x="10467975" y="4429125"/>
          <p14:tracePt t="32294" x="10467975" y="4446588"/>
          <p14:tracePt t="32300" x="10472738" y="4479925"/>
          <p14:tracePt t="32308" x="10472738" y="4503738"/>
          <p14:tracePt t="32315" x="10472738" y="4537075"/>
          <p14:tracePt t="32323" x="10472738" y="4583113"/>
          <p14:tracePt t="32330" x="10472738" y="4664075"/>
          <p14:tracePt t="32336" x="10472738" y="4697413"/>
          <p14:tracePt t="32343" x="10472738" y="4743450"/>
          <p14:tracePt t="32350" x="10450513" y="4806950"/>
          <p14:tracePt t="32358" x="10450513" y="4841875"/>
          <p14:tracePt t="32364" x="10433050" y="4892675"/>
          <p14:tracePt t="32371" x="10410825" y="4927600"/>
          <p14:tracePt t="32379" x="10404475" y="4967288"/>
          <p14:tracePt t="32385" x="10382250" y="5002213"/>
          <p14:tracePt t="32393" x="10364788" y="5041900"/>
          <p14:tracePt t="32399" x="10358438" y="5064125"/>
          <p14:tracePt t="32406" x="10347325" y="5081588"/>
          <p14:tracePt t="32413" x="10340975" y="5099050"/>
          <p14:tracePt t="32420" x="10323513" y="5121275"/>
          <p14:tracePt t="32427" x="10307638" y="5151438"/>
          <p14:tracePt t="32434" x="10279063" y="5173663"/>
          <p14:tracePt t="32441" x="10272713" y="5202238"/>
          <p14:tracePt t="32448" x="10244138" y="5224463"/>
          <p14:tracePt t="32455" x="10191750" y="5270500"/>
          <p14:tracePt t="32463" x="10134600" y="5340350"/>
          <p14:tracePt t="32469" x="10059988" y="5384800"/>
          <p14:tracePt t="32476" x="10009188" y="5443538"/>
          <p14:tracePt t="32483" x="9923463" y="5505450"/>
          <p14:tracePt t="32490" x="9825038" y="5551488"/>
          <p14:tracePt t="32498" x="9767888" y="5597525"/>
          <p14:tracePt t="32503" x="9688513" y="5643563"/>
          <p14:tracePt t="32513" x="9620250" y="5678488"/>
          <p14:tracePt t="32519" x="9539288" y="5722938"/>
          <p14:tracePt t="32526" x="9482138" y="5757863"/>
          <p14:tracePt t="32532" x="9447213" y="5775325"/>
          <p14:tracePt t="32540" x="9407525" y="5792788"/>
          <p14:tracePt t="32546" x="9372600" y="5803900"/>
          <p14:tracePt t="32553" x="9321800" y="5826125"/>
          <p14:tracePt t="32561" x="9275763" y="5826125"/>
          <p14:tracePt t="32567" x="9224963" y="5821363"/>
          <p14:tracePt t="32574" x="9194800" y="5803900"/>
          <p14:tracePt t="36748" x="9086850" y="5843588"/>
          <p14:tracePt t="36756" x="8902700" y="5913438"/>
          <p14:tracePt t="36763" x="8696325" y="6003925"/>
          <p14:tracePt t="36768" x="8502650" y="6084888"/>
          <p14:tracePt t="36777" x="8239125" y="6205538"/>
          <p14:tracePt t="36783" x="8072438" y="6262688"/>
          <p14:tracePt t="36790" x="7877175" y="6337300"/>
          <p14:tracePt t="36798" x="7666038" y="6381750"/>
          <p14:tracePt t="36804" x="7510463" y="6423025"/>
          <p14:tracePt t="36812" x="7373938" y="6434138"/>
          <p14:tracePt t="36818" x="7246938" y="6456363"/>
          <p14:tracePt t="36825" x="7092950" y="6484938"/>
          <p14:tracePt t="36847" x="6772275" y="6508750"/>
          <p14:tracePt t="36853" x="6645275" y="6519863"/>
          <p14:tracePt t="36860" x="6588125" y="6519863"/>
          <p14:tracePt t="36866" x="6508750" y="6519863"/>
          <p14:tracePt t="36874" x="6445250" y="6513513"/>
          <p14:tracePt t="36881" x="6399213" y="6513513"/>
          <p14:tracePt t="36888" x="6319838" y="6502400"/>
          <p14:tracePt t="36896" x="6256338" y="6491288"/>
          <p14:tracePt t="36903" x="6170613" y="6456363"/>
          <p14:tracePt t="36910" x="6089650" y="6423025"/>
          <p14:tracePt t="36916" x="5992813" y="6359525"/>
          <p14:tracePt t="36924" x="5895975" y="6313488"/>
          <p14:tracePt t="36930" x="5797550" y="6249988"/>
          <p14:tracePt t="36936" x="5683250" y="6176963"/>
          <p14:tracePt t="36943" x="5568950" y="6102350"/>
          <p14:tracePt t="36950" x="5500688" y="6067425"/>
          <p14:tracePt t="36958" x="5430838" y="6032500"/>
          <p14:tracePt t="36965" x="5351463" y="5999163"/>
          <p14:tracePt t="36972" x="5241925" y="5970588"/>
          <p14:tracePt t="36980" x="5162550" y="5957888"/>
          <p14:tracePt t="36985" x="5127625" y="5942013"/>
          <p14:tracePt t="36993" x="5087938" y="5935663"/>
          <p14:tracePt t="37000" x="5041900" y="5935663"/>
          <p14:tracePt t="37006" x="5019675" y="5924550"/>
          <p14:tracePt t="37013" x="4989513" y="5918200"/>
          <p14:tracePt t="37021" x="4978400" y="5907088"/>
          <p14:tracePt t="37030" x="4960938" y="5889625"/>
          <p14:tracePt t="37035" x="4945063" y="5883275"/>
          <p14:tracePt t="37043" x="4927600" y="5849938"/>
          <p14:tracePt t="37049" x="4910138" y="5810250"/>
          <p14:tracePt t="37057" x="4886325" y="5757863"/>
          <p14:tracePt t="37063" x="4875213" y="5694363"/>
          <p14:tracePt t="37070" x="4852988" y="5614988"/>
          <p14:tracePt t="37081" x="4829175" y="5516563"/>
          <p14:tracePt t="37083" x="4818063" y="5426075"/>
          <p14:tracePt t="37091" x="4795838" y="5345113"/>
          <p14:tracePt t="37098" x="4784725" y="5237163"/>
          <p14:tracePt t="37105" x="4772025" y="5145088"/>
          <p14:tracePt t="37114" x="4760913" y="5076825"/>
          <p14:tracePt t="37118" x="4749800" y="5002213"/>
          <p14:tracePt t="37125" x="4749800" y="4938713"/>
          <p14:tracePt t="37132" x="4749800" y="4857750"/>
          <p14:tracePt t="37140" x="4749800" y="4784725"/>
          <p14:tracePt t="37147" x="4749800" y="4738688"/>
          <p14:tracePt t="37155" x="4754563" y="4657725"/>
          <p14:tracePt t="37164" x="4767263" y="4578350"/>
          <p14:tracePt t="37167" x="4778375" y="4497388"/>
          <p14:tracePt t="37175" x="4789488" y="4405313"/>
          <p14:tracePt t="37182" x="4789488" y="4343400"/>
          <p14:tracePt t="37189" x="4800600" y="4279900"/>
          <p14:tracePt t="37197" x="4813300" y="4216400"/>
          <p14:tracePt t="37204" x="4813300" y="4183063"/>
          <p14:tracePt t="37210" x="4818063" y="4148138"/>
          <p14:tracePt t="37217" x="4829175" y="4095750"/>
          <p14:tracePt t="37223" x="4829175" y="4051300"/>
          <p14:tracePt t="37230" x="4841875" y="3998913"/>
          <p14:tracePt t="37237" x="4852988" y="3935413"/>
          <p14:tracePt t="37246" x="4852988" y="3844925"/>
          <p14:tracePt t="37252" x="4857750" y="3781425"/>
          <p14:tracePt t="37258" x="4857750" y="3717925"/>
          <p14:tracePt t="37265" x="4870450" y="3649663"/>
          <p14:tracePt t="37273" x="4870450" y="3621088"/>
          <p14:tracePt t="37281" x="4870450" y="3586163"/>
          <p14:tracePt t="37287" x="4870450" y="3546475"/>
          <p14:tracePt t="37295" x="4870450" y="3535363"/>
          <p14:tracePt t="37301" x="4870450" y="3517900"/>
          <p14:tracePt t="37308" x="4857750" y="3495675"/>
          <p14:tracePt t="37315" x="4857750" y="3471863"/>
          <p14:tracePt t="37322" x="4852988" y="3454400"/>
          <p14:tracePt t="37330" x="4846638" y="3436938"/>
          <p14:tracePt t="37337" x="4835525" y="3414713"/>
          <p14:tracePt t="37344" x="4829175" y="3386138"/>
          <p14:tracePt t="37350" x="4829175" y="3375025"/>
          <p14:tracePt t="37358" x="4818063" y="3368675"/>
          <p14:tracePt t="37366" x="4818063" y="3351213"/>
          <p14:tracePt t="37371" x="4813300" y="3346450"/>
          <p14:tracePt t="37378" x="4813300" y="3340100"/>
          <p14:tracePt t="37385" x="4813300" y="3333750"/>
          <p14:tracePt t="37392" x="4813300" y="3328988"/>
          <p14:tracePt t="37400" x="4806950" y="3328988"/>
          <p14:tracePt t="37406" x="4806950" y="3322638"/>
          <p14:tracePt t="37413" x="4800600" y="3322638"/>
          <p14:tracePt t="37426" x="4795838" y="3322638"/>
          <p14:tracePt t="37441" x="4789488" y="3322638"/>
          <p14:tracePt t="37462" x="4784725" y="3322638"/>
          <p14:tracePt t="37476" x="4772025" y="3322638"/>
          <p14:tracePt t="37483" x="4767263" y="3322638"/>
          <p14:tracePt t="37490" x="4754563" y="3322638"/>
          <p14:tracePt t="37496" x="4738688" y="3328988"/>
          <p14:tracePt t="37504" x="4721225" y="3346450"/>
          <p14:tracePt t="37510" x="4710113" y="3351213"/>
          <p14:tracePt t="37517" x="4681538" y="3368675"/>
          <p14:tracePt t="37524" x="4657725" y="3386138"/>
          <p14:tracePt t="37531" x="4640263" y="3397250"/>
          <p14:tracePt t="37538" x="4635500" y="3403600"/>
          <p14:tracePt t="37546" x="4611688" y="3421063"/>
          <p14:tracePt t="37552" x="4606925" y="3425825"/>
          <p14:tracePt t="37559" x="4589463" y="3425825"/>
          <p14:tracePt t="37567" x="4583113" y="3432175"/>
          <p14:tracePt t="37573" x="4572000" y="3436938"/>
          <p14:tracePt t="37581" x="4560888" y="3436938"/>
          <p14:tracePt t="37588" x="4554538" y="3443288"/>
          <p14:tracePt t="37596" x="4543425" y="3449638"/>
          <p14:tracePt t="37609" x="4537075" y="3449638"/>
          <p14:tracePt t="37616" x="4525963" y="3460750"/>
          <p14:tracePt t="37622" x="4521200" y="3460750"/>
          <p14:tracePt t="37630" x="4521200" y="3465513"/>
          <p14:tracePt t="37636" x="4514850" y="3465513"/>
          <p14:tracePt t="37989" x="4486275" y="3471863"/>
          <p14:tracePt t="37996" x="4457700" y="3482975"/>
          <p14:tracePt t="38002" x="4422775" y="3489325"/>
          <p14:tracePt t="38009" x="4389438" y="3506788"/>
          <p14:tracePt t="38017" x="4354513" y="3517900"/>
          <p14:tracePt t="38023" x="4337050" y="3517900"/>
          <p14:tracePt t="38031" x="4314825" y="3517900"/>
          <p14:tracePt t="38037" x="4286250" y="3517900"/>
          <p14:tracePt t="38044" x="4273550" y="3517900"/>
          <p14:tracePt t="38052" x="4268788" y="3517900"/>
          <p14:tracePt t="38059" x="4251325" y="3517900"/>
          <p14:tracePt t="38066" x="4244975" y="3517900"/>
          <p14:tracePt t="38072" x="4233863" y="3517900"/>
          <p14:tracePt t="38079" x="4227513" y="3517900"/>
          <p14:tracePt t="38087" x="4222750" y="3517900"/>
          <p14:tracePt t="38094" x="4211638" y="3517900"/>
          <p14:tracePt t="38101" x="4205288" y="3511550"/>
          <p14:tracePt t="38107" x="4198938" y="3511550"/>
          <p14:tracePt t="38115" x="4194175" y="3500438"/>
          <p14:tracePt t="38130" x="4187825" y="3500438"/>
          <p14:tracePt t="38136" x="4187825" y="3495675"/>
          <p14:tracePt t="38142" x="4183063" y="3495675"/>
          <p14:tracePt t="38164" x="4176713" y="3495675"/>
          <p14:tracePt t="38184" x="4165600" y="3495675"/>
          <p14:tracePt t="38199" x="4159250" y="3495675"/>
          <p14:tracePt t="38304" x="4154488" y="3506788"/>
          <p14:tracePt t="38318" x="4148138" y="3506788"/>
          <p14:tracePt t="38325" x="4148138" y="3511550"/>
          <p14:tracePt t="38332" x="4148138" y="3517900"/>
          <p14:tracePt t="38338" x="4141788" y="3517900"/>
          <p14:tracePt t="38346" x="4141788" y="3524250"/>
          <p14:tracePt t="38353" x="4137025" y="3529013"/>
          <p14:tracePt t="38360" x="4130675" y="3535363"/>
          <p14:tracePt t="38366" x="4119563" y="3540125"/>
          <p14:tracePt t="38373" x="4113213" y="3552825"/>
          <p14:tracePt t="38381" x="4102100" y="3557588"/>
          <p14:tracePt t="38388" x="4084638" y="3563938"/>
          <p14:tracePt t="38395" x="4062413" y="3575050"/>
          <p14:tracePt t="38401" x="4044950" y="3592513"/>
          <p14:tracePt t="38408" x="4010025" y="3597275"/>
          <p14:tracePt t="38416" x="3970338" y="3614738"/>
          <p14:tracePt t="38423" x="3948113" y="3627438"/>
          <p14:tracePt t="38429" x="3906838" y="3643313"/>
          <p14:tracePt t="38437" x="3873500" y="3656013"/>
          <p14:tracePt t="38443" x="3849688" y="3660775"/>
          <p14:tracePt t="38450" x="3832225" y="3660775"/>
          <p14:tracePt t="38458" x="3810000" y="3667125"/>
          <p14:tracePt t="38465" x="3792538" y="3667125"/>
          <p14:tracePt t="38472" x="3787775" y="3667125"/>
          <p14:tracePt t="38480" x="3775075" y="3667125"/>
          <p14:tracePt t="38486" x="3759200" y="3667125"/>
          <p14:tracePt t="38492" x="3752850" y="3667125"/>
          <p14:tracePt t="38500" x="3746500" y="3667125"/>
          <p14:tracePt t="38506" x="3741738" y="3667125"/>
          <p14:tracePt t="38513" x="3735388" y="3667125"/>
          <p14:tracePt t="38521" x="3724275" y="3667125"/>
          <p14:tracePt t="38527" x="3717925" y="3660775"/>
          <p14:tracePt t="38541" x="3713163" y="3656013"/>
          <p14:tracePt t="38549" x="3706813" y="3649663"/>
          <p14:tracePt t="38556" x="3706813" y="3632200"/>
          <p14:tracePt t="38563" x="3700463" y="3627438"/>
          <p14:tracePt t="38570" x="3700463" y="3614738"/>
          <p14:tracePt t="38576" x="3700463" y="3592513"/>
          <p14:tracePt t="38584" x="3700463" y="3586163"/>
          <p14:tracePt t="38591" x="3700463" y="3563938"/>
          <p14:tracePt t="38599" x="3700463" y="3546475"/>
          <p14:tracePt t="38605" x="3700463" y="3540125"/>
          <p14:tracePt t="38613" x="3700463" y="3529013"/>
          <p14:tracePt t="38619" x="3700463" y="3511550"/>
          <p14:tracePt t="38625" x="3700463" y="3506788"/>
          <p14:tracePt t="38633" x="3700463" y="3500438"/>
          <p14:tracePt t="38639" x="3706813" y="3489325"/>
          <p14:tracePt t="38646" x="3706813" y="3482975"/>
          <p14:tracePt t="38654" x="3717925" y="3471863"/>
          <p14:tracePt t="38675" x="3717925" y="3465513"/>
          <p14:tracePt t="38682" x="3717925" y="3460750"/>
          <p14:tracePt t="38794" x="3717925" y="3465513"/>
          <p14:tracePt t="38857" x="3713163" y="3465513"/>
          <p14:tracePt t="38871" x="3713163" y="3471863"/>
          <p14:tracePt t="38878" x="3706813" y="3471863"/>
          <p14:tracePt t="38884" x="3706813" y="3478213"/>
          <p14:tracePt t="38891" x="3700463" y="3478213"/>
          <p14:tracePt t="38899" x="3700463" y="3482975"/>
          <p14:tracePt t="38905" x="3695700" y="3482975"/>
          <p14:tracePt t="38919" x="3695700" y="3489325"/>
          <p14:tracePt t="38934" x="3689350" y="3489325"/>
          <p14:tracePt t="38941" x="3684588" y="3489325"/>
          <p14:tracePt t="38948" x="3678238" y="3489325"/>
          <p14:tracePt t="38954" x="3671888" y="3489325"/>
          <p14:tracePt t="38961" x="3660775" y="3495675"/>
          <p14:tracePt t="38969" x="3656013" y="3495675"/>
          <p14:tracePt t="38976" x="3643313" y="3506788"/>
          <p14:tracePt t="38983" x="3627438" y="3506788"/>
          <p14:tracePt t="38989" x="3609975" y="3511550"/>
          <p14:tracePt t="38997" x="3597275" y="3517900"/>
          <p14:tracePt t="39004" x="3581400" y="3529013"/>
          <p14:tracePt t="39011" x="3557588" y="3529013"/>
          <p14:tracePt t="39018" x="3540125" y="3529013"/>
          <p14:tracePt t="39025" x="3524250" y="3535363"/>
          <p14:tracePt t="39032" x="3500438" y="3535363"/>
          <p14:tracePt t="39038" x="3495675" y="3535363"/>
          <p14:tracePt t="39046" x="3482975" y="3535363"/>
          <p14:tracePt t="39053" x="3471863" y="3535363"/>
          <p14:tracePt t="39059" x="3465513" y="3535363"/>
          <p14:tracePt t="39067" x="3460750" y="3535363"/>
          <p14:tracePt t="39073" x="3454400" y="3535363"/>
          <p14:tracePt t="39080" x="3449638" y="3535363"/>
          <p14:tracePt t="39087" x="3432175" y="3535363"/>
          <p14:tracePt t="39101" x="3425825" y="3535363"/>
          <p14:tracePt t="39108" x="3421063" y="3535363"/>
          <p14:tracePt t="39116" x="3414713" y="3535363"/>
          <p14:tracePt t="39122" x="3408363" y="3535363"/>
          <p14:tracePt t="39143" x="3403600" y="3535363"/>
          <p14:tracePt t="39206" x="3397250" y="3535363"/>
          <p14:tracePt t="39445" x="3375025" y="3535363"/>
          <p14:tracePt t="39452" x="3357563" y="3535363"/>
          <p14:tracePt t="39458" x="3340100" y="3546475"/>
          <p14:tracePt t="39465" x="3328988" y="3546475"/>
          <p14:tracePt t="39472" x="3305175" y="3552825"/>
          <p14:tracePt t="39480" x="3276600" y="3552825"/>
          <p14:tracePt t="39486" x="3254375" y="3563938"/>
          <p14:tracePt t="39493" x="3236913" y="3563938"/>
          <p14:tracePt t="39500" x="3225800" y="3563938"/>
          <p14:tracePt t="39508" x="3208338" y="3563938"/>
          <p14:tracePt t="39515" x="3190875" y="3557588"/>
          <p14:tracePt t="39521" x="3179763" y="3557588"/>
          <p14:tracePt t="39530" x="3173413" y="3552825"/>
          <p14:tracePt t="39535" x="3168650" y="3552825"/>
          <p14:tracePt t="39543" x="3151188" y="3546475"/>
          <p14:tracePt t="39556" x="3144838" y="3546475"/>
          <p14:tracePt t="39563" x="3140075" y="3546475"/>
          <p14:tracePt t="39571" x="3133725" y="3546475"/>
          <p14:tracePt t="39584" x="3128963" y="3546475"/>
          <p14:tracePt t="39599" x="3116263" y="3546475"/>
          <p14:tracePt t="39605" x="3111500" y="3546475"/>
          <p14:tracePt t="39613" x="3105150" y="3546475"/>
          <p14:tracePt t="39626" x="3098800" y="3546475"/>
          <p14:tracePt t="39634" x="3094038" y="3540125"/>
          <p14:tracePt t="39647" x="3087688" y="3540125"/>
          <p14:tracePt t="39654" x="3082925" y="3540125"/>
          <p14:tracePt t="39669" x="3070225" y="3540125"/>
          <p14:tracePt t="39675" x="3065463" y="3540125"/>
          <p14:tracePt t="39689" x="3059113" y="3540125"/>
          <p14:tracePt t="39703" x="3054350" y="3540125"/>
          <p14:tracePt t="39718" x="3048000" y="3540125"/>
          <p14:tracePt t="39738" x="3041650" y="3540125"/>
          <p14:tracePt t="40422" x="3025775" y="3546475"/>
          <p14:tracePt t="40429" x="3008313" y="3557588"/>
          <p14:tracePt t="40435" x="3001963" y="3563938"/>
          <p14:tracePt t="40442" x="2997200" y="3568700"/>
          <p14:tracePt t="40450" x="2990850" y="3575050"/>
          <p14:tracePt t="40456" x="2967038" y="3592513"/>
          <p14:tracePt t="40464" x="2951163" y="3597275"/>
          <p14:tracePt t="40470" x="2938463" y="3603625"/>
          <p14:tracePt t="40477" x="2909888" y="3621088"/>
          <p14:tracePt t="40485" x="2887663" y="3632200"/>
          <p14:tracePt t="40492" x="2881313" y="3638550"/>
          <p14:tracePt t="40499" x="2859088" y="3643313"/>
          <p14:tracePt t="40505" x="2841625" y="3656013"/>
          <p14:tracePt t="40513" x="2819400" y="3660775"/>
          <p14:tracePt t="40519" x="2801938" y="3671888"/>
          <p14:tracePt t="40526" x="2773363" y="3689350"/>
          <p14:tracePt t="40534" x="2762250" y="3695700"/>
          <p14:tracePt t="40540" x="2733675" y="3700463"/>
          <p14:tracePt t="40547" x="2709863" y="3713163"/>
          <p14:tracePt t="40554" x="2692400" y="3729038"/>
          <p14:tracePt t="40561" x="2674938" y="3735388"/>
          <p14:tracePt t="40568" x="2652713" y="3746500"/>
          <p14:tracePt t="40575" x="2635250" y="3752850"/>
          <p14:tracePt t="40583" x="2613025" y="3759200"/>
          <p14:tracePt t="40589" x="2595563" y="3770313"/>
          <p14:tracePt t="40597" x="2560638" y="3775075"/>
          <p14:tracePt t="40603" x="2532063" y="3787775"/>
          <p14:tracePt t="40610" x="2520950" y="3792538"/>
          <p14:tracePt t="40617" x="2503488" y="3798888"/>
          <p14:tracePt t="40624" x="2481263" y="3798888"/>
          <p14:tracePt t="40632" x="2446338" y="3810000"/>
          <p14:tracePt t="40638" x="2417763" y="3810000"/>
          <p14:tracePt t="40647" x="2395538" y="3816350"/>
          <p14:tracePt t="40652" x="2360613" y="3827463"/>
          <p14:tracePt t="40659" x="2332038" y="3832225"/>
          <p14:tracePt t="40667" x="2297113" y="3832225"/>
          <p14:tracePt t="40673" x="2274888" y="3832225"/>
          <p14:tracePt t="40680" x="2251075" y="3832225"/>
          <p14:tracePt t="40687" x="2228850" y="3844925"/>
          <p14:tracePt t="40695" x="2211388" y="3844925"/>
          <p14:tracePt t="40702" x="2205038" y="3844925"/>
          <p14:tracePt t="40708" x="2189163" y="3844925"/>
          <p14:tracePt t="40715" x="2182813" y="3844925"/>
          <p14:tracePt t="40722" x="2176463" y="3844925"/>
          <p14:tracePt t="40730" x="2171700" y="3844925"/>
          <p14:tracePt t="40736" x="2165350" y="3844925"/>
          <p14:tracePt t="40743" x="2160588" y="3844925"/>
          <p14:tracePt t="40750" x="2154238" y="3844925"/>
          <p14:tracePt t="40757" x="2143125" y="3844925"/>
          <p14:tracePt t="40771" x="2136775" y="3844925"/>
          <p14:tracePt t="40777" x="2132013" y="3844925"/>
          <p14:tracePt t="40785" x="2125663" y="3838575"/>
          <p14:tracePt t="40799" x="2119313" y="3827463"/>
          <p14:tracePt t="40813" x="2114550" y="3827463"/>
          <p14:tracePt t="40820" x="2108200" y="3821113"/>
          <p14:tracePt t="40827" x="2097088" y="3821113"/>
          <p14:tracePt t="40834" x="2097088" y="3816350"/>
          <p14:tracePt t="40841" x="2090738" y="3810000"/>
          <p14:tracePt t="40855" x="2085975" y="3803650"/>
          <p14:tracePt t="40863" x="2079625" y="3798888"/>
          <p14:tracePt t="40869" x="2073275" y="3798888"/>
          <p14:tracePt t="40880" x="2057400" y="3781425"/>
          <p14:tracePt t="40883" x="2051050" y="3775075"/>
          <p14:tracePt t="40897" x="2044700" y="3770313"/>
          <p14:tracePt t="40904" x="2039938" y="3763963"/>
          <p14:tracePt t="40911" x="2033588" y="3759200"/>
          <p14:tracePt t="40918" x="2033588" y="3741738"/>
          <p14:tracePt t="40924" x="2028825" y="3735388"/>
          <p14:tracePt t="40932" x="2028825" y="3729038"/>
          <p14:tracePt t="40938" x="2022475" y="3724275"/>
          <p14:tracePt t="40946" x="2022475" y="3717925"/>
          <p14:tracePt t="40953" x="2022475" y="3700463"/>
          <p14:tracePt t="40959" x="2022475" y="3695700"/>
          <p14:tracePt t="40967" x="2022475" y="3684588"/>
          <p14:tracePt t="40973" x="2022475" y="3667125"/>
          <p14:tracePt t="40981" x="2022475" y="3649663"/>
          <p14:tracePt t="40988" x="2028825" y="3627438"/>
          <p14:tracePt t="40995" x="2028825" y="3603625"/>
          <p14:tracePt t="41002" x="2039938" y="3586163"/>
          <p14:tracePt t="41009" x="2039938" y="3575050"/>
          <p14:tracePt t="41016" x="2044700" y="3575050"/>
          <p14:tracePt t="41023" x="2044700" y="3557588"/>
          <p14:tracePt t="41030" x="2051050" y="3540125"/>
          <p14:tracePt t="41037" x="2051050" y="3529013"/>
          <p14:tracePt t="41043" x="2062163" y="3511550"/>
          <p14:tracePt t="41051" x="2068513" y="3506788"/>
          <p14:tracePt t="41058" x="2073275" y="3489325"/>
          <p14:tracePt t="41065" x="2073275" y="3482975"/>
          <p14:tracePt t="41071" x="2079625" y="3478213"/>
          <p14:tracePt t="41079" x="2079625" y="3471863"/>
          <p14:tracePt t="41086" x="2079625" y="3460750"/>
          <p14:tracePt t="41099" x="2085975" y="3449638"/>
          <p14:tracePt t="41106" x="2085975" y="3443288"/>
          <p14:tracePt t="41113" x="2090738" y="3436938"/>
          <p14:tracePt t="41135" x="2090738" y="3432175"/>
          <p14:tracePt t="41163" x="2090738" y="3425825"/>
          <p14:tracePt t="41177" x="2090738" y="3421063"/>
          <p14:tracePt t="41471" x="2090738" y="3425825"/>
          <p14:tracePt t="41478" x="2090738" y="3432175"/>
          <p14:tracePt t="41492" x="2090738" y="3436938"/>
          <p14:tracePt t="41499" x="2090738" y="3443288"/>
          <p14:tracePt t="41506" x="2090738" y="3454400"/>
          <p14:tracePt t="41513" x="2090738" y="3460750"/>
          <p14:tracePt t="41520" x="2085975" y="3471863"/>
          <p14:tracePt t="41527" x="2085975" y="3478213"/>
          <p14:tracePt t="41534" x="2085975" y="3489325"/>
          <p14:tracePt t="41541" x="2085975" y="3495675"/>
          <p14:tracePt t="41548" x="2079625" y="3500438"/>
          <p14:tracePt t="41555" x="2079625" y="3506788"/>
          <p14:tracePt t="41563" x="2073275" y="3511550"/>
          <p14:tracePt t="41569" x="2068513" y="3517900"/>
          <p14:tracePt t="41576" x="2057400" y="3524250"/>
          <p14:tracePt t="41583" x="2057400" y="3529013"/>
          <p14:tracePt t="41591" x="2051050" y="3540125"/>
          <p14:tracePt t="41597" x="2044700" y="3546475"/>
          <p14:tracePt t="41604" x="2039938" y="3552825"/>
          <p14:tracePt t="41611" x="2033588" y="3557588"/>
          <p14:tracePt t="41618" x="2028825" y="3563938"/>
          <p14:tracePt t="41625" x="2022475" y="3563938"/>
          <p14:tracePt t="41632" x="2011363" y="3563938"/>
          <p14:tracePt t="41639" x="2005013" y="3568700"/>
          <p14:tracePt t="41647" x="1993900" y="3581400"/>
          <p14:tracePt t="41660" x="1987550" y="3581400"/>
          <p14:tracePt t="41667" x="1982788" y="3586163"/>
          <p14:tracePt t="41673" x="1971675" y="3586163"/>
          <p14:tracePt t="41681" x="1965325" y="3592513"/>
          <p14:tracePt t="41696" x="1958975" y="3592513"/>
          <p14:tracePt t="41702" x="1954213" y="3592513"/>
          <p14:tracePt t="41716" x="1947863" y="3592513"/>
          <p14:tracePt t="41722" x="1941513" y="3592513"/>
          <p14:tracePt t="41729" x="1936750" y="3592513"/>
          <p14:tracePt t="41744" x="1925638" y="3592513"/>
          <p14:tracePt t="41751" x="1919288" y="3592513"/>
          <p14:tracePt t="41772" x="1912938" y="3592513"/>
          <p14:tracePt t="41786" x="1912938" y="3586163"/>
          <p14:tracePt t="41793" x="1908175" y="3586163"/>
          <p14:tracePt t="41814" x="1901825" y="3575050"/>
          <p14:tracePt t="41835" x="1901825" y="3568700"/>
          <p14:tracePt t="41898" x="1897063" y="3568700"/>
          <p14:tracePt t="42325" x="1982788" y="3575050"/>
          <p14:tracePt t="42332" x="2079625" y="3586163"/>
          <p14:tracePt t="42339" x="2211388" y="3586163"/>
          <p14:tracePt t="42347" x="2336800" y="3586163"/>
          <p14:tracePt t="42353" x="2428875" y="3586163"/>
          <p14:tracePt t="42359" x="2503488" y="3586163"/>
          <p14:tracePt t="42367" x="2584450" y="3568700"/>
          <p14:tracePt t="42373" x="2663825" y="3557588"/>
          <p14:tracePt t="42381" x="2773363" y="3535363"/>
          <p14:tracePt t="42388" x="2841625" y="3511550"/>
          <p14:tracePt t="42395" x="2894013" y="3489325"/>
          <p14:tracePt t="42402" x="2916238" y="3482975"/>
          <p14:tracePt t="42409" x="2933700" y="3471863"/>
          <p14:tracePt t="42416" x="2951163" y="3465513"/>
          <p14:tracePt t="42423" x="2955925" y="3465513"/>
          <p14:tracePt t="42430" x="2962275" y="3460750"/>
          <p14:tracePt t="42437" x="2967038" y="3460750"/>
          <p14:tracePt t="42451" x="2973388" y="3454400"/>
          <p14:tracePt t="42486" x="2967038" y="3454400"/>
          <p14:tracePt t="42500" x="2962275" y="3454400"/>
          <p14:tracePt t="42506" x="2944813" y="3454400"/>
          <p14:tracePt t="42514" x="2938463" y="3454400"/>
          <p14:tracePt t="42529" x="2927350" y="3454400"/>
          <p14:tracePt t="42535" x="2922588" y="3454400"/>
          <p14:tracePt t="42549" x="2909888" y="3454400"/>
          <p14:tracePt t="42564" x="2905125" y="3454400"/>
          <p14:tracePt t="42570" x="2898775" y="3460750"/>
          <p14:tracePt t="42577" x="2894013" y="3460750"/>
          <p14:tracePt t="42591" x="2887663" y="3460750"/>
          <p14:tracePt t="42598" x="2870200" y="3460750"/>
          <p14:tracePt t="42605" x="2865438" y="3460750"/>
          <p14:tracePt t="42614" x="2859088" y="3460750"/>
          <p14:tracePt t="42619" x="2847975" y="3465513"/>
          <p14:tracePt t="42626" x="2830513" y="3465513"/>
          <p14:tracePt t="42633" x="2813050" y="3478213"/>
          <p14:tracePt t="42640" x="2806700" y="3478213"/>
          <p14:tracePt t="42647" x="2795588" y="3478213"/>
          <p14:tracePt t="42654" x="2778125" y="3482975"/>
          <p14:tracePt t="42661" x="2773363" y="3482975"/>
          <p14:tracePt t="42668" x="2767013" y="3482975"/>
          <p14:tracePt t="42675" x="2749550" y="3489325"/>
          <p14:tracePt t="42683" x="2727325" y="3489325"/>
          <p14:tracePt t="42689" x="2709863" y="3500438"/>
          <p14:tracePt t="42697" x="2687638" y="3506788"/>
          <p14:tracePt t="42703" x="2663825" y="3506788"/>
          <p14:tracePt t="42710" x="2613025" y="3529013"/>
          <p14:tracePt t="42717" x="2578100" y="3535363"/>
          <p14:tracePt t="42724" x="2498725" y="3557588"/>
          <p14:tracePt t="42732" x="2435225" y="3568700"/>
          <p14:tracePt t="42738" x="2382838" y="3581400"/>
          <p14:tracePt t="42744" x="2320925" y="3603625"/>
          <p14:tracePt t="42752" x="2268538" y="3609975"/>
          <p14:tracePt t="42759" x="2228850" y="3632200"/>
          <p14:tracePt t="42766" x="2205038" y="3632200"/>
          <p14:tracePt t="42773" x="2182813" y="3632200"/>
          <p14:tracePt t="42780" x="2147888" y="3638550"/>
          <p14:tracePt t="42787" x="2119313" y="3638550"/>
          <p14:tracePt t="42794" x="2108200" y="3643313"/>
          <p14:tracePt t="42801" x="2097088" y="3643313"/>
          <p14:tracePt t="42808" x="2085975" y="3643313"/>
          <p14:tracePt t="42815" x="2068513" y="3643313"/>
          <p14:tracePt t="42830" x="2062163" y="3643313"/>
          <p14:tracePt t="42836" x="2057400" y="3643313"/>
          <p14:tracePt t="42843" x="2051050" y="3643313"/>
          <p14:tracePt t="42857" x="2044700" y="3638550"/>
          <p14:tracePt t="42864" x="2039938" y="3638550"/>
          <p14:tracePt t="42878" x="2033588" y="3638550"/>
          <p14:tracePt t="42885" x="2033588" y="3632200"/>
          <p14:tracePt t="42899" x="2022475" y="3632200"/>
          <p14:tracePt t="42920" x="2016125" y="3632200"/>
          <p14:tracePt t="42934" x="2011363" y="3632200"/>
          <p14:tracePt t="43214" x="2005013" y="3632200"/>
          <p14:tracePt t="43228" x="2000250" y="3638550"/>
          <p14:tracePt t="43243" x="1993900" y="3638550"/>
          <p14:tracePt t="43251" x="1987550" y="3643313"/>
          <p14:tracePt t="43258" x="1982788" y="3656013"/>
          <p14:tracePt t="43263" x="1971675" y="3656013"/>
          <p14:tracePt t="43270" x="1965325" y="3656013"/>
          <p14:tracePt t="43277" x="1958975" y="3660775"/>
          <p14:tracePt t="43284" x="1954213" y="3660775"/>
          <p14:tracePt t="43290" x="1941513" y="3660775"/>
          <p14:tracePt t="43298" x="1930400" y="3667125"/>
          <p14:tracePt t="43304" x="1925638" y="3667125"/>
          <p14:tracePt t="43313" x="1919288" y="3667125"/>
          <p14:tracePt t="43326" x="1908175" y="3667125"/>
          <p14:tracePt t="43333" x="1901825" y="3667125"/>
          <p14:tracePt t="43339" x="1890713" y="3667125"/>
          <p14:tracePt t="43354" x="1884363" y="3667125"/>
          <p14:tracePt t="43361" x="1879600" y="3667125"/>
          <p14:tracePt t="43369" x="1873250" y="3667125"/>
          <p14:tracePt t="43381" x="1868488" y="3660775"/>
          <p14:tracePt t="43388" x="1862138" y="3660775"/>
          <p14:tracePt t="43396" x="1855788" y="3649663"/>
          <p14:tracePt t="43410" x="1844675" y="3643313"/>
          <p14:tracePt t="43417" x="1838325" y="3638550"/>
          <p14:tracePt t="43424" x="1838325" y="3632200"/>
          <p14:tracePt t="43431" x="1833563" y="3632200"/>
          <p14:tracePt t="43438" x="1827213" y="3627438"/>
          <p14:tracePt t="43444" x="1827213" y="3621088"/>
          <p14:tracePt t="43459" x="1827213" y="3614738"/>
          <p14:tracePt t="43466" x="1822450" y="3614738"/>
          <p14:tracePt t="43487" x="1816100" y="3603625"/>
          <p14:tracePt t="43501" x="1816100" y="3597275"/>
          <p14:tracePt t="43514" x="1816100" y="3592513"/>
          <p14:tracePt t="43633" x="1809750" y="3592513"/>
          <p14:tracePt t="43871" x="1804988" y="3592513"/>
          <p14:tracePt t="43878" x="1787525" y="3603625"/>
          <p14:tracePt t="43886" x="1765300" y="3609975"/>
          <p14:tracePt t="43894" x="1736725" y="3621088"/>
          <p14:tracePt t="43900" x="1712913" y="3627438"/>
          <p14:tracePt t="43906" x="1690688" y="3627438"/>
          <p14:tracePt t="43913" x="1662113" y="3632200"/>
          <p14:tracePt t="43920" x="1616075" y="3656013"/>
          <p14:tracePt t="43928" x="1581150" y="3660775"/>
          <p14:tracePt t="43935" x="1530350" y="3671888"/>
          <p14:tracePt t="43942" x="1477963" y="3684588"/>
          <p14:tracePt t="43949" x="1431925" y="3695700"/>
          <p14:tracePt t="43956" x="1403350" y="3695700"/>
          <p14:tracePt t="43963" x="1370013" y="3700463"/>
          <p14:tracePt t="43970" x="1346200" y="3713163"/>
          <p14:tracePt t="43976" x="1311275" y="3713163"/>
          <p14:tracePt t="43984" x="1295400" y="3713163"/>
          <p14:tracePt t="43991" x="1277938" y="3706813"/>
          <p14:tracePt t="43997" x="1254125" y="3700463"/>
          <p14:tracePt t="44004" x="1238250" y="3689350"/>
          <p14:tracePt t="44011" x="1225550" y="3689350"/>
          <p14:tracePt t="44018" x="1209675" y="3678238"/>
          <p14:tracePt t="44025" x="1185863" y="3667125"/>
          <p14:tracePt t="44033" x="1174750" y="3660775"/>
          <p14:tracePt t="44039" x="1163638" y="3643313"/>
          <p14:tracePt t="44047" x="1146175" y="3638550"/>
          <p14:tracePt t="44053" x="1128713" y="3621088"/>
          <p14:tracePt t="44061" x="1111250" y="3614738"/>
          <p14:tracePt t="44067" x="1106488" y="3609975"/>
          <p14:tracePt t="44074" x="1093788" y="3592513"/>
          <p14:tracePt t="44083" x="1089025" y="3592513"/>
          <p14:tracePt t="44088" x="1076325" y="3581400"/>
          <p14:tracePt t="44097" x="1071563" y="3568700"/>
          <p14:tracePt t="44103" x="1071563" y="3557588"/>
          <p14:tracePt t="44110" x="1065213" y="3540125"/>
          <p14:tracePt t="44117" x="1060450" y="3529013"/>
          <p14:tracePt t="44124" x="1060450" y="3511550"/>
          <p14:tracePt t="44130" x="1060450" y="3478213"/>
          <p14:tracePt t="44138" x="1060450" y="3454400"/>
          <p14:tracePt t="44144" x="1060450" y="3436938"/>
          <p14:tracePt t="44152" x="1060450" y="3403600"/>
          <p14:tracePt t="44159" x="1060450" y="3379788"/>
          <p14:tracePt t="44166" x="1060450" y="3357563"/>
          <p14:tracePt t="44173" x="1065213" y="3340100"/>
          <p14:tracePt t="44180" x="1076325" y="3311525"/>
          <p14:tracePt t="44187" x="1093788" y="3289300"/>
          <p14:tracePt t="44193" x="1117600" y="3260725"/>
          <p14:tracePt t="44201" x="1135063" y="3243263"/>
          <p14:tracePt t="44207" x="1163638" y="3219450"/>
          <p14:tracePt t="44216" x="1203325" y="3190875"/>
          <p14:tracePt t="44221" x="1225550" y="3162300"/>
          <p14:tracePt t="44231" x="1254125" y="3133725"/>
          <p14:tracePt t="44235" x="1277938" y="3128963"/>
          <p14:tracePt t="44242" x="1295400" y="3111500"/>
          <p14:tracePt t="44249" x="1311275" y="3105150"/>
          <p14:tracePt t="44257" x="1328738" y="3094038"/>
          <p14:tracePt t="44264" x="1346200" y="3087688"/>
          <p14:tracePt t="44271" x="1370013" y="3087688"/>
          <p14:tracePt t="44278" x="1385888" y="3082925"/>
          <p14:tracePt t="44285" x="1392238" y="3082925"/>
          <p14:tracePt t="44292" x="1409700" y="3082925"/>
          <p14:tracePt t="44299" x="1438275" y="3082925"/>
          <p14:tracePt t="44305" x="1460500" y="3082925"/>
          <p14:tracePt t="44313" x="1495425" y="3094038"/>
          <p14:tracePt t="44320" x="1524000" y="3098800"/>
          <p14:tracePt t="44326" x="1546225" y="3116263"/>
          <p14:tracePt t="44333" x="1581150" y="3128963"/>
          <p14:tracePt t="44340" x="1598613" y="3133725"/>
          <p14:tracePt t="44348" x="1616075" y="3151188"/>
          <p14:tracePt t="44355" x="1638300" y="3173413"/>
          <p14:tracePt t="44361" x="1655763" y="3190875"/>
          <p14:tracePt t="44368" x="1666875" y="3208338"/>
          <p14:tracePt t="44375" x="1673225" y="3230563"/>
          <p14:tracePt t="44383" x="1684338" y="3248025"/>
          <p14:tracePt t="44389" x="1684338" y="3271838"/>
          <p14:tracePt t="44397" x="1684338" y="3300413"/>
          <p14:tracePt t="44403" x="1677988" y="3322638"/>
          <p14:tracePt t="44411" x="1662113" y="3357563"/>
          <p14:tracePt t="44418" x="1644650" y="3397250"/>
          <p14:tracePt t="44425" x="1627188" y="3425825"/>
          <p14:tracePt t="44432" x="1609725" y="3449638"/>
          <p14:tracePt t="44439" x="1581150" y="3478213"/>
          <p14:tracePt t="44447" x="1558925" y="3495675"/>
          <p14:tracePt t="44452" x="1541463" y="3517900"/>
          <p14:tracePt t="44460" x="1512888" y="3529013"/>
          <p14:tracePt t="44467" x="1501775" y="3529013"/>
          <p14:tracePt t="44473" x="1484313" y="3535363"/>
          <p14:tracePt t="44481" x="1466850" y="3540125"/>
          <p14:tracePt t="44487" x="1455738" y="3540125"/>
          <p14:tracePt t="44494" x="1438275" y="3540125"/>
          <p14:tracePt t="44501" x="1420813" y="3540125"/>
          <p14:tracePt t="44509" x="1414463" y="3540125"/>
          <p14:tracePt t="44515" x="1403350" y="3540125"/>
          <p14:tracePt t="44523" x="1398588" y="3540125"/>
          <p14:tracePt t="44531" x="1381125" y="3540125"/>
          <p14:tracePt t="44537" x="1374775" y="3535363"/>
          <p14:tracePt t="44543" x="1363663" y="3535363"/>
          <p14:tracePt t="44550" x="1357313" y="3535363"/>
          <p14:tracePt t="44558" x="1357313" y="3529013"/>
          <p14:tracePt t="44564" x="1341438" y="3524250"/>
          <p14:tracePt t="44572" x="1335088" y="3511550"/>
          <p14:tracePt t="44578" x="1335088" y="3506788"/>
          <p14:tracePt t="44586" x="1328738" y="3506788"/>
          <p14:tracePt t="44592" x="1323975" y="3500438"/>
          <p14:tracePt t="44600" x="1323975" y="3495675"/>
          <p14:tracePt t="44614" x="1311275" y="3495675"/>
          <p14:tracePt t="44627" x="1311275" y="3489325"/>
          <p14:tracePt t="44634" x="1306513" y="3489325"/>
          <p14:tracePt t="44641" x="1306513" y="3482975"/>
          <p14:tracePt t="44649" x="1300163" y="3482975"/>
          <p14:tracePt t="44656" x="1295400" y="3478213"/>
          <p14:tracePt t="44664" x="1289050" y="3478213"/>
          <p14:tracePt t="44676" x="1271588" y="3465513"/>
          <p14:tracePt t="44683" x="1266825" y="3465513"/>
          <p14:tracePt t="44690" x="1243013" y="3465513"/>
          <p14:tracePt t="44697" x="1231900" y="3460750"/>
          <p14:tracePt t="44705" x="1203325" y="3460750"/>
          <p14:tracePt t="44711" x="1179513" y="3460750"/>
          <p14:tracePt t="44718" x="1146175" y="3449638"/>
          <p14:tracePt t="44725" x="1122363" y="3449638"/>
          <p14:tracePt t="44733" x="1089025" y="3443288"/>
          <p14:tracePt t="44739" x="1060450" y="3443288"/>
          <p14:tracePt t="44747" x="1047750" y="3443288"/>
          <p14:tracePt t="44753" x="1025525" y="3443288"/>
          <p14:tracePt t="44760" x="1008063" y="3436938"/>
          <p14:tracePt t="44767" x="1003300" y="3436938"/>
          <p14:tracePt t="44774" x="979488" y="3425825"/>
          <p14:tracePt t="44782" x="974725" y="3425825"/>
          <p14:tracePt t="44789" x="962025" y="3425825"/>
          <p14:tracePt t="44795" x="950913" y="3425825"/>
          <p14:tracePt t="44803" x="944563" y="3425825"/>
          <p14:tracePt t="44809" x="939800" y="3425825"/>
          <p14:tracePt t="44816" x="933450" y="3425825"/>
          <p14:tracePt t="44823" x="928688" y="3425825"/>
          <p14:tracePt t="44830" x="915988" y="3425825"/>
          <p14:tracePt t="44837" x="911225" y="3425825"/>
          <p14:tracePt t="44844" x="904875" y="3425825"/>
          <p14:tracePt t="44851" x="900113" y="3425825"/>
          <p14:tracePt t="44866" x="893763" y="3425825"/>
          <p14:tracePt t="44872" x="887413" y="3425825"/>
          <p14:tracePt t="44880" x="871538" y="3425825"/>
          <p14:tracePt t="44886" x="865188" y="3432175"/>
          <p14:tracePt t="44893" x="858838" y="3432175"/>
          <p14:tracePt t="44915" x="825500" y="3443288"/>
          <p14:tracePt t="44921" x="808038" y="3449638"/>
          <p14:tracePt t="44928" x="796925" y="3454400"/>
          <p14:tracePt t="44936" x="779463" y="3454400"/>
          <p14:tracePt t="44942" x="762000" y="3465513"/>
          <p14:tracePt t="44949" x="750888" y="3471863"/>
          <p14:tracePt t="44956" x="733425" y="3471863"/>
          <p14:tracePt t="44964" x="727075" y="3471863"/>
          <p14:tracePt t="44970" x="722313" y="3478213"/>
          <p14:tracePt t="44977" x="715963" y="3478213"/>
          <p14:tracePt t="44985" x="698500" y="3482975"/>
          <p14:tracePt t="44999" x="693738" y="3482975"/>
          <p14:tracePt t="45005" x="687388" y="3482975"/>
          <p14:tracePt t="45013" x="681038" y="3495675"/>
          <p14:tracePt t="45026" x="669925" y="3495675"/>
          <p14:tracePt t="45047" x="665163" y="3495675"/>
          <p14:tracePt t="45061" x="658813" y="3495675"/>
          <p14:tracePt t="45083" x="652463" y="3495675"/>
          <p14:tracePt t="45180" x="652463" y="3500438"/>
          <p14:tracePt t="52977" x="733425" y="3478213"/>
          <p14:tracePt t="52984" x="842963" y="3454400"/>
          <p14:tracePt t="52992" x="996950" y="3414713"/>
          <p14:tracePt t="52999" x="1093788" y="3392488"/>
          <p14:tracePt t="53006" x="1214438" y="3362325"/>
          <p14:tracePt t="53012" x="1311275" y="3351213"/>
          <p14:tracePt t="53019" x="1385888" y="3340100"/>
          <p14:tracePt t="53026" x="1466850" y="3340100"/>
          <p14:tracePt t="53034" x="1570038" y="3340100"/>
          <p14:tracePt t="53041" x="1638300" y="3346450"/>
          <p14:tracePt t="53048" x="1712913" y="3357563"/>
          <p14:tracePt t="53055" x="1765300" y="3368675"/>
          <p14:tracePt t="53061" x="1816100" y="3379788"/>
          <p14:tracePt t="53069" x="1862138" y="3386138"/>
          <p14:tracePt t="53075" x="1912938" y="3397250"/>
          <p14:tracePt t="53083" x="1947863" y="3397250"/>
          <p14:tracePt t="53089" x="1993900" y="3408363"/>
          <p14:tracePt t="53098" x="2044700" y="3408363"/>
          <p14:tracePt t="53104" x="2103438" y="3408363"/>
          <p14:tracePt t="53111" x="2154238" y="3408363"/>
          <p14:tracePt t="53118" x="2217738" y="3403600"/>
          <p14:tracePt t="53125" x="2263775" y="3403600"/>
          <p14:tracePt t="53131" x="2297113" y="3403600"/>
          <p14:tracePt t="53139" x="2332038" y="3403600"/>
          <p14:tracePt t="53146" x="2378075" y="3403600"/>
          <p14:tracePt t="53153" x="2411413" y="3403600"/>
          <p14:tracePt t="53160" x="2468563" y="3403600"/>
          <p14:tracePt t="53167" x="2514600" y="3403600"/>
          <p14:tracePt t="53174" x="2595563" y="3403600"/>
          <p14:tracePt t="53181" x="2716213" y="3392488"/>
          <p14:tracePt t="53188" x="2795588" y="3379788"/>
          <p14:tracePt t="53194" x="2905125" y="3368675"/>
          <p14:tracePt t="53202" x="3013075" y="3357563"/>
          <p14:tracePt t="53208" x="3094038" y="3346450"/>
          <p14:tracePt t="53216" x="3157538" y="3346450"/>
          <p14:tracePt t="53223" x="3248025" y="3333750"/>
          <p14:tracePt t="53231" x="3294063" y="3333750"/>
          <p14:tracePt t="53237" x="3328988" y="3333750"/>
          <p14:tracePt t="53243" x="3362325" y="3333750"/>
          <p14:tracePt t="53251" x="3386138" y="3333750"/>
          <p14:tracePt t="53258" x="3414713" y="3333750"/>
          <p14:tracePt t="53265" x="3425825" y="3333750"/>
          <p14:tracePt t="53271" x="3436938" y="3333750"/>
          <p14:tracePt t="53278" x="3449638" y="3340100"/>
          <p14:tracePt t="53286" x="3454400" y="3340100"/>
          <p14:tracePt t="53294" x="3471863" y="3357563"/>
          <p14:tracePt t="53300" x="3478213" y="3357563"/>
          <p14:tracePt t="53307" x="3478213" y="3362325"/>
          <p14:tracePt t="53315" x="3482975" y="3362325"/>
          <p14:tracePt t="53321" x="3489325" y="3368675"/>
          <p14:tracePt t="53328" x="3495675" y="3375025"/>
          <p14:tracePt t="53335" x="3495675" y="3379788"/>
          <p14:tracePt t="53349" x="3500438" y="3379788"/>
          <p14:tracePt t="53363" x="3500438" y="3386138"/>
          <p14:tracePt t="53369" x="3511550" y="3397250"/>
          <p14:tracePt t="53376" x="3511550" y="3403600"/>
          <p14:tracePt t="53384" x="3517900" y="3403600"/>
          <p14:tracePt t="53391" x="3517900" y="3408363"/>
          <p14:tracePt t="53398" x="3524250" y="3414713"/>
          <p14:tracePt t="53405" x="3524250" y="3421063"/>
          <p14:tracePt t="53412" x="3529013" y="3421063"/>
          <p14:tracePt t="53419" x="3546475" y="3436938"/>
          <p14:tracePt t="53425" x="3546475" y="3443288"/>
          <p14:tracePt t="53433" x="3557588" y="3443288"/>
          <p14:tracePt t="53440" x="3563938" y="3449638"/>
          <p14:tracePt t="53448" x="3563938" y="3454400"/>
          <p14:tracePt t="53454" x="3581400" y="3460750"/>
          <p14:tracePt t="53461" x="3586163" y="3460750"/>
          <p14:tracePt t="53468" x="3592513" y="3471863"/>
          <p14:tracePt t="53475" x="3597275" y="3471863"/>
          <p14:tracePt t="53482" x="3603625" y="3478213"/>
          <p14:tracePt t="53489" x="3609975" y="3478213"/>
          <p14:tracePt t="53495" x="3609975" y="3482975"/>
          <p14:tracePt t="53503" x="3614738" y="3482975"/>
          <p14:tracePt t="53510" x="3627438" y="3482975"/>
          <p14:tracePt t="53517" x="3627438" y="3489325"/>
          <p14:tracePt t="53524" x="3632200" y="3489325"/>
          <p14:tracePt t="53537" x="3632200" y="3495675"/>
          <p14:tracePt t="53545" x="3638550" y="3495675"/>
          <p14:tracePt t="53552" x="3638550" y="3500438"/>
          <p14:tracePt t="53565" x="3643313" y="3500438"/>
          <p14:tracePt t="53581" x="3649663" y="3500438"/>
          <p14:tracePt t="53650" x="3649663" y="3506788"/>
          <p14:tracePt t="53671" x="3643313" y="3506788"/>
          <p14:tracePt t="53677" x="3638550" y="3506788"/>
          <p14:tracePt t="53685" x="3627438" y="3506788"/>
          <p14:tracePt t="53692" x="3614738" y="3506788"/>
          <p14:tracePt t="53699" x="3568700" y="3517900"/>
          <p14:tracePt t="53706" x="3535363" y="3529013"/>
          <p14:tracePt t="53712" x="3465513" y="3535363"/>
          <p14:tracePt t="53720" x="3375025" y="3546475"/>
          <p14:tracePt t="53727" x="3294063" y="3557588"/>
          <p14:tracePt t="53734" x="3186113" y="3586163"/>
          <p14:tracePt t="53741" x="3111500" y="3586163"/>
          <p14:tracePt t="53748" x="2984500" y="3609975"/>
          <p14:tracePt t="53755" x="2894013" y="3609975"/>
          <p14:tracePt t="53761" x="2784475" y="3609975"/>
          <p14:tracePt t="53769" x="2681288" y="3609975"/>
          <p14:tracePt t="53776" x="2571750" y="3609975"/>
          <p14:tracePt t="53783" x="2481263" y="3603625"/>
          <p14:tracePt t="53790" x="2400300" y="3592513"/>
          <p14:tracePt t="53798" x="2292350" y="3592513"/>
          <p14:tracePt t="53804" x="2200275" y="3592513"/>
          <p14:tracePt t="53814" x="2090738" y="3581400"/>
          <p14:tracePt t="53818" x="2016125" y="3568700"/>
          <p14:tracePt t="53824" x="1947863" y="3557588"/>
          <p14:tracePt t="53832" x="1901825" y="3546475"/>
          <p14:tracePt t="53839" x="1833563" y="3535363"/>
          <p14:tracePt t="53846" x="1787525" y="3529013"/>
          <p14:tracePt t="53853" x="1752600" y="3517900"/>
          <p14:tracePt t="53859" x="1719263" y="3517900"/>
          <p14:tracePt t="53867" x="1701800" y="3511550"/>
          <p14:tracePt t="53874" x="1666875" y="3500438"/>
          <p14:tracePt t="53881" x="1638300" y="3495675"/>
          <p14:tracePt t="53888" x="1616075" y="3495675"/>
          <p14:tracePt t="53895" x="1592263" y="3482975"/>
          <p14:tracePt t="53902" x="1558925" y="3478213"/>
          <p14:tracePt t="53908" x="1530350" y="3478213"/>
          <p14:tracePt t="53916" x="1495425" y="3465513"/>
          <p14:tracePt t="53923" x="1460500" y="3460750"/>
          <p14:tracePt t="53932" x="1427163" y="3460750"/>
          <p14:tracePt t="53937" x="1392238" y="3449638"/>
          <p14:tracePt t="53944" x="1370013" y="3449638"/>
          <p14:tracePt t="53951" x="1352550" y="3449638"/>
          <p14:tracePt t="53957" x="1328738" y="3449638"/>
          <p14:tracePt t="53964" x="1311275" y="3449638"/>
          <p14:tracePt t="53972" x="1295400" y="3454400"/>
          <p14:tracePt t="53978" x="1282700" y="3454400"/>
          <p14:tracePt t="53986" x="1277938" y="3454400"/>
          <p14:tracePt t="53993" x="1260475" y="3454400"/>
          <p14:tracePt t="54000" x="1254125" y="3454400"/>
          <p14:tracePt t="54006" x="1249363" y="3454400"/>
          <p14:tracePt t="54014" x="1243013" y="3454400"/>
          <p14:tracePt t="54021" x="1238250" y="3454400"/>
          <p14:tracePt t="54035" x="1231900" y="3454400"/>
          <p14:tracePt t="54048" x="1225550" y="3454400"/>
          <p14:tracePt t="54063" x="1214438" y="3454400"/>
          <p14:tracePt t="54084" x="1214438" y="3460750"/>
          <p14:tracePt t="54133" x="1220788" y="3460750"/>
          <p14:tracePt t="54168" x="1225550" y="3460750"/>
          <p14:tracePt t="54405" x="1225550" y="3465513"/>
          <p14:tracePt t="54413" x="1231900" y="3465513"/>
          <p14:tracePt t="54420" x="1231900" y="3471863"/>
          <p14:tracePt t="54434" x="1238250" y="3471863"/>
          <p14:tracePt t="54441" x="1238250" y="3478213"/>
          <p14:tracePt t="54448" x="1249363" y="3478213"/>
          <p14:tracePt t="54455" x="1260475" y="3478213"/>
          <p14:tracePt t="54462" x="1277938" y="3495675"/>
          <p14:tracePt t="54469" x="1306513" y="3500438"/>
          <p14:tracePt t="54476" x="1328738" y="3511550"/>
          <p14:tracePt t="54483" x="1370013" y="3529013"/>
          <p14:tracePt t="54490" x="1420813" y="3546475"/>
          <p14:tracePt t="54498" x="1501775" y="3586163"/>
          <p14:tracePt t="54504" x="1598613" y="3621088"/>
          <p14:tracePt t="54511" x="1677988" y="3643313"/>
          <p14:tracePt t="54518" x="1776413" y="3678238"/>
          <p14:tracePt t="54525" x="1884363" y="3717925"/>
          <p14:tracePt t="54532" x="2044700" y="3770313"/>
          <p14:tracePt t="54539" x="2143125" y="3816350"/>
          <p14:tracePt t="54546" x="2251075" y="3867150"/>
          <p14:tracePt t="54553" x="2336800" y="3930650"/>
          <p14:tracePt t="54560" x="2424113" y="3987800"/>
          <p14:tracePt t="54568" x="2492375" y="4044950"/>
          <p14:tracePt t="54574" x="2532063" y="4090988"/>
          <p14:tracePt t="54581" x="2600325" y="4137025"/>
          <p14:tracePt t="54588" x="2641600" y="4165600"/>
          <p14:tracePt t="54594" x="2663825" y="4183063"/>
          <p14:tracePt t="54602" x="2681288" y="4187825"/>
          <p14:tracePt t="54609" x="2709863" y="4205288"/>
          <p14:tracePt t="54616" x="2720975" y="4211638"/>
          <p14:tracePt t="54623" x="2733675" y="4211638"/>
          <p14:tracePt t="54630" x="2744788" y="4222750"/>
          <p14:tracePt t="54637" x="2749550" y="4222750"/>
          <p14:tracePt t="54643" x="2767013" y="4222750"/>
          <p14:tracePt t="54651" x="2773363" y="4222750"/>
          <p14:tracePt t="54658" x="2784475" y="4205288"/>
          <p14:tracePt t="54665" x="2813050" y="4198938"/>
          <p14:tracePt t="54672" x="2830513" y="4183063"/>
          <p14:tracePt t="54679" x="2876550" y="4141788"/>
          <p14:tracePt t="54686" x="2951163" y="4079875"/>
          <p14:tracePt t="54693" x="3076575" y="3992563"/>
          <p14:tracePt t="54700" x="3294063" y="3849688"/>
          <p14:tracePt t="54707" x="3621088" y="3695700"/>
          <p14:tracePt t="54714" x="3832225" y="3586163"/>
          <p14:tracePt t="54721" x="4170363" y="3362325"/>
          <p14:tracePt t="54728" x="4383088" y="3254375"/>
          <p14:tracePt t="54735" x="4594225" y="3116263"/>
          <p14:tracePt t="54742" x="4743450" y="3036888"/>
          <p14:tracePt t="54749" x="4846638" y="2979738"/>
          <p14:tracePt t="54756" x="4927600" y="2938463"/>
          <p14:tracePt t="54765" x="4978400" y="2909888"/>
          <p14:tracePt t="54770" x="5030788" y="2887663"/>
          <p14:tracePt t="54776" x="5059363" y="2870200"/>
          <p14:tracePt t="54784" x="5081588" y="2852738"/>
          <p14:tracePt t="54791" x="5110163" y="2847975"/>
          <p14:tracePt t="54798" x="5116513" y="2841625"/>
          <p14:tracePt t="54805" x="5127625" y="2830513"/>
          <p14:tracePt t="54812" x="5133975" y="2824163"/>
          <p14:tracePt t="54840" x="5133975" y="2819400"/>
          <p14:tracePt t="54868" x="5127625" y="2819400"/>
          <p14:tracePt t="54875" x="5121275" y="2819400"/>
          <p14:tracePt t="54882" x="5116513" y="2819400"/>
          <p14:tracePt t="54889" x="5099050" y="2819400"/>
          <p14:tracePt t="54896" x="5092700" y="2824163"/>
          <p14:tracePt t="54903" x="5087938" y="2830513"/>
          <p14:tracePt t="54910" x="5076825" y="2841625"/>
          <p14:tracePt t="54917" x="5070475" y="2847975"/>
          <p14:tracePt t="54924" x="5053013" y="2852738"/>
          <p14:tracePt t="54931" x="5035550" y="2870200"/>
          <p14:tracePt t="54939" x="5019675" y="2887663"/>
          <p14:tracePt t="54945" x="5006975" y="2894013"/>
          <p14:tracePt t="54952" x="4995863" y="2898775"/>
          <p14:tracePt t="54959" x="4978400" y="2916238"/>
          <p14:tracePt t="54965" x="4960938" y="2922588"/>
          <p14:tracePt t="54973" x="4945063" y="2938463"/>
          <p14:tracePt t="54981" x="4916488" y="2955925"/>
          <p14:tracePt t="54987" x="4892675" y="2973388"/>
          <p14:tracePt t="54994" x="4864100" y="2990850"/>
          <p14:tracePt t="55001" x="4841875" y="3001963"/>
          <p14:tracePt t="55008" x="4824413" y="3013075"/>
          <p14:tracePt t="55015" x="4800600" y="3025775"/>
          <p14:tracePt t="55022" x="4760913" y="3041650"/>
          <p14:tracePt t="55029" x="4725988" y="3059113"/>
          <p14:tracePt t="55036" x="4697413" y="3070225"/>
          <p14:tracePt t="55043" x="4686300" y="3076575"/>
          <p14:tracePt t="55050" x="4657725" y="3094038"/>
          <p14:tracePt t="55057" x="4622800" y="3105150"/>
          <p14:tracePt t="55064" x="4606925" y="3111500"/>
          <p14:tracePt t="55071" x="4572000" y="3122613"/>
          <p14:tracePt t="55078" x="4537075" y="3128963"/>
          <p14:tracePt t="55086" x="4475163" y="3140075"/>
          <p14:tracePt t="55092" x="4440238" y="3151188"/>
          <p14:tracePt t="55099" x="4389438" y="3168650"/>
          <p14:tracePt t="55106" x="4325938" y="3168650"/>
          <p14:tracePt t="55113" x="4291013" y="3179763"/>
          <p14:tracePt t="55120" x="4240213" y="3186113"/>
          <p14:tracePt t="55127" x="4205288" y="3186113"/>
          <p14:tracePt t="55134" x="4183063" y="3186113"/>
          <p14:tracePt t="55141" x="4154488" y="3186113"/>
          <p14:tracePt t="55148" x="4130675" y="3186113"/>
          <p14:tracePt t="55155" x="4119563" y="3186113"/>
          <p14:tracePt t="55162" x="4108450" y="3186113"/>
          <p14:tracePt t="55170" x="4095750" y="3186113"/>
          <p14:tracePt t="55176" x="4079875" y="3186113"/>
          <p14:tracePt t="55183" x="4073525" y="3186113"/>
          <p14:tracePt t="55190" x="4067175" y="3186113"/>
          <p14:tracePt t="55198" x="4062413" y="3186113"/>
          <p14:tracePt t="55204" x="4056063" y="3186113"/>
          <p14:tracePt t="55218" x="4051300" y="3186113"/>
          <p14:tracePt t="55232" x="4044950" y="3186113"/>
          <p14:tracePt t="55247" x="4033838" y="3186113"/>
          <p14:tracePt t="55260" x="4027488" y="3186113"/>
          <p14:tracePt t="55288" x="4022725" y="3186113"/>
          <p14:tracePt t="55309" x="4016375" y="3186113"/>
          <p14:tracePt t="55757" x="4016375" y="3197225"/>
          <p14:tracePt t="55764" x="4016375" y="3201988"/>
          <p14:tracePt t="55771" x="4022725" y="3208338"/>
          <p14:tracePt t="55778" x="4027488" y="3208338"/>
          <p14:tracePt t="55786" x="4027488" y="3214688"/>
          <p14:tracePt t="55792" x="4038600" y="3219450"/>
          <p14:tracePt t="55798" x="4038600" y="3225800"/>
          <p14:tracePt t="55806" x="4038600" y="3243263"/>
          <p14:tracePt t="55813" x="4044950" y="3248025"/>
          <p14:tracePt t="55820" x="4044950" y="3271838"/>
          <p14:tracePt t="55832" x="4044950" y="3282950"/>
          <p14:tracePt t="55835" x="4044950" y="3300413"/>
          <p14:tracePt t="55841" x="4044950" y="3322638"/>
          <p14:tracePt t="55848" x="4044950" y="3346450"/>
          <p14:tracePt t="55855" x="4044950" y="3379788"/>
          <p14:tracePt t="55862" x="4038600" y="3397250"/>
          <p14:tracePt t="55869" x="4038600" y="3432175"/>
          <p14:tracePt t="55876" x="4033838" y="3454400"/>
          <p14:tracePt t="55883" x="4022725" y="3482975"/>
          <p14:tracePt t="55890" x="4022725" y="3495675"/>
          <p14:tracePt t="55899" x="4016375" y="3524250"/>
          <p14:tracePt t="55904" x="4016375" y="3535363"/>
          <p14:tracePt t="55911" x="4010025" y="3546475"/>
          <p14:tracePt t="55918" x="4005263" y="3557588"/>
          <p14:tracePt t="55925" x="3992563" y="3563938"/>
          <p14:tracePt t="55933" x="3987800" y="3581400"/>
          <p14:tracePt t="55939" x="3987800" y="3586163"/>
          <p14:tracePt t="55953" x="3981450" y="3592513"/>
          <p14:tracePt t="55961" x="3976688" y="3597275"/>
          <p14:tracePt t="55968" x="3976688" y="3603625"/>
          <p14:tracePt t="55974" x="3970338" y="3603625"/>
          <p14:tracePt t="55982" x="3963988" y="3609975"/>
          <p14:tracePt t="55988" x="3959225" y="3614738"/>
          <p14:tracePt t="56002" x="3948113" y="3614738"/>
          <p14:tracePt t="56009" x="3941763" y="3627438"/>
          <p14:tracePt t="56016" x="3935413" y="3627438"/>
          <p14:tracePt t="56023" x="3930650" y="3627438"/>
          <p14:tracePt t="56031" x="3924300" y="3632200"/>
          <p14:tracePt t="56037" x="3919538" y="3632200"/>
          <p14:tracePt t="56044" x="3913188" y="3632200"/>
          <p14:tracePt t="56051" x="3902075" y="3638550"/>
          <p14:tracePt t="56066" x="3895725" y="3638550"/>
          <p14:tracePt t="56072" x="3890963" y="3638550"/>
          <p14:tracePt t="56086" x="3884613" y="3638550"/>
          <p14:tracePt t="56101" x="3878263" y="3638550"/>
          <p14:tracePt t="56107" x="3873500" y="3638550"/>
          <p14:tracePt t="56115" x="3867150" y="3638550"/>
          <p14:tracePt t="56128" x="3856038" y="3638550"/>
          <p14:tracePt t="56156" x="3849688" y="3638550"/>
          <p14:tracePt t="56170" x="3844925" y="3638550"/>
          <p14:tracePt t="56205" x="3838575" y="3638550"/>
          <p14:tracePt t="56233" x="3832225" y="3638550"/>
          <p14:tracePt t="56240" x="3827463" y="3638550"/>
          <p14:tracePt t="56248" x="3821113" y="3638550"/>
          <p14:tracePt t="56254" x="3816350" y="3638550"/>
          <p14:tracePt t="56261" x="3798888" y="3638550"/>
          <p14:tracePt t="56268" x="3787775" y="3638550"/>
          <p14:tracePt t="56275" x="3759200" y="3638550"/>
          <p14:tracePt t="56282" x="3735388" y="3638550"/>
          <p14:tracePt t="56289" x="3700463" y="3638550"/>
          <p14:tracePt t="56295" x="3667125" y="3638550"/>
          <p14:tracePt t="56303" x="3632200" y="3632200"/>
          <p14:tracePt t="56310" x="3597275" y="3632200"/>
          <p14:tracePt t="56318" x="3540125" y="3627438"/>
          <p14:tracePt t="56324" x="3471863" y="3614738"/>
          <p14:tracePt t="56331" x="3408363" y="3603625"/>
          <p14:tracePt t="56338" x="3346450" y="3592513"/>
          <p14:tracePt t="56345" x="3282950" y="3581400"/>
          <p14:tracePt t="56353" x="3201988" y="3557588"/>
          <p14:tracePt t="56359" x="3122613" y="3535363"/>
          <p14:tracePt t="56366" x="3070225" y="3517900"/>
          <p14:tracePt t="56373" x="3030538" y="3506788"/>
          <p14:tracePt t="56380" x="2997200" y="3495675"/>
          <p14:tracePt t="56387" x="2933700" y="3478213"/>
          <p14:tracePt t="56394" x="2905125" y="3460750"/>
          <p14:tracePt t="56401" x="2881313" y="3449638"/>
          <p14:tracePt t="56407" x="2847975" y="3443288"/>
          <p14:tracePt t="56416" x="2819400" y="3432175"/>
          <p14:tracePt t="56422" x="2795588" y="3425825"/>
          <p14:tracePt t="56429" x="2767013" y="3414713"/>
          <p14:tracePt t="56436" x="2755900" y="3414713"/>
          <p14:tracePt t="56443" x="2749550" y="3408363"/>
          <p14:tracePt t="56451" x="2733675" y="3408363"/>
          <p14:tracePt t="56458" x="2727325" y="3403600"/>
          <p14:tracePt t="56465" x="2720975" y="3403600"/>
          <p14:tracePt t="56471" x="2716213" y="3403600"/>
          <p14:tracePt t="56478" x="2716213" y="3397250"/>
          <p14:tracePt t="56485" x="2709863" y="3397250"/>
          <p14:tracePt t="56492" x="2703513" y="3397250"/>
          <p14:tracePt t="56520" x="2698750" y="3397250"/>
          <p14:tracePt t="56605" x="2687638" y="3397250"/>
          <p14:tracePt t="56619" x="2681288" y="3397250"/>
          <p14:tracePt t="56639" x="2674938" y="3397250"/>
          <p14:tracePt t="56646" x="2663825" y="3397250"/>
          <p14:tracePt t="56653" x="2659063" y="3397250"/>
          <p14:tracePt t="56660" x="2641600" y="3397250"/>
          <p14:tracePt t="56668" x="2624138" y="3403600"/>
          <p14:tracePt t="56674" x="2613025" y="3403600"/>
          <p14:tracePt t="56681" x="2578100" y="3414713"/>
          <p14:tracePt t="56688" x="2549525" y="3421063"/>
          <p14:tracePt t="56695" x="2527300" y="3432175"/>
          <p14:tracePt t="56703" x="2503488" y="3432175"/>
          <p14:tracePt t="56709" x="2468563" y="3432175"/>
          <p14:tracePt t="56716" x="2439988" y="3436938"/>
          <p14:tracePt t="56723" x="2417763" y="3449638"/>
          <p14:tracePt t="56732" x="2400300" y="3449638"/>
          <p14:tracePt t="56738" x="2378075" y="3454400"/>
          <p14:tracePt t="56744" x="2360613" y="3454400"/>
          <p14:tracePt t="56751" x="2354263" y="3454400"/>
          <p14:tracePt t="56758" x="2343150" y="3460750"/>
          <p14:tracePt t="56766" x="2336800" y="3460750"/>
          <p14:tracePt t="56773" x="2325688" y="3460750"/>
          <p14:tracePt t="56779" x="2320925" y="3471863"/>
          <p14:tracePt t="56793" x="2314575" y="3478213"/>
          <p14:tracePt t="56801" x="2308225" y="3478213"/>
          <p14:tracePt t="56816" x="2303463" y="3478213"/>
          <p14:tracePt t="56832" x="2297113" y="3478213"/>
          <p14:tracePt t="56849" x="2292350" y="34782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2000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ver 5"/>
          <p:cNvSpPr/>
          <p:nvPr/>
        </p:nvSpPr>
        <p:spPr>
          <a:xfrm>
            <a:off x="4050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CCF9F-95E0-8329-25AE-FFEF20073B09}"/>
              </a:ext>
            </a:extLst>
          </p:cNvPr>
          <p:cNvSpPr txBox="1"/>
          <p:nvPr/>
        </p:nvSpPr>
        <p:spPr>
          <a:xfrm>
            <a:off x="4214191" y="2517913"/>
            <a:ext cx="374087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/>
              <a:t>حاول معرفة ما هي الصورة قبل اختفاء جميع القطع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86B39-0F8E-C518-C787-C8817490A29C}"/>
              </a:ext>
            </a:extLst>
          </p:cNvPr>
          <p:cNvSpPr txBox="1"/>
          <p:nvPr/>
        </p:nvSpPr>
        <p:spPr>
          <a:xfrm>
            <a:off x="3650343" y="5632680"/>
            <a:ext cx="476794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/>
              <a:t>المسجد الكبير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3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2"/>
    </mc:Choice>
    <mc:Fallback xmlns="">
      <p:transition spd="slow" advTm="30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58" grpId="0" animBg="1"/>
      <p:bldP spid="59" grpId="0" animBg="1"/>
      <p:bldP spid="60" grpId="0" animBg="1"/>
      <p:bldP spid="2" grpId="0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708" x="2320925" y="3546475"/>
          <p14:tracePt t="716" x="2382838" y="3671888"/>
          <p14:tracePt t="722" x="2486025" y="3838575"/>
          <p14:tracePt t="729" x="2584450" y="3998913"/>
          <p14:tracePt t="736" x="2687638" y="4113213"/>
          <p14:tracePt t="743" x="2755900" y="4198938"/>
          <p14:tracePt t="750" x="2859088" y="4297363"/>
          <p14:tracePt t="757" x="2962275" y="4400550"/>
          <p14:tracePt t="764" x="3048000" y="4486275"/>
          <p14:tracePt t="771" x="3116263" y="4572000"/>
          <p14:tracePt t="778" x="3276600" y="4697413"/>
          <p14:tracePt t="785" x="3500438" y="4870450"/>
          <p14:tracePt t="792" x="3752850" y="5053013"/>
          <p14:tracePt t="799" x="3919538" y="5191125"/>
          <p14:tracePt t="806" x="4113213" y="5334000"/>
          <p14:tracePt t="814" x="4400550" y="5540375"/>
          <p14:tracePt t="820" x="4686300" y="5775325"/>
          <p14:tracePt t="827" x="4903788" y="5907088"/>
          <p14:tracePt t="834" x="5002213" y="5970588"/>
          <p14:tracePt t="841" x="5099050" y="6027738"/>
          <p14:tracePt t="848" x="5265738" y="6113463"/>
          <p14:tracePt t="855" x="5362575" y="6146800"/>
          <p14:tracePt t="861" x="5459413" y="6210300"/>
          <p14:tracePt t="869" x="5557838" y="6256338"/>
          <p14:tracePt t="876" x="5626100" y="6291263"/>
          <p14:tracePt t="884" x="5665788" y="6319838"/>
          <p14:tracePt t="890" x="5735638" y="6370638"/>
          <p14:tracePt t="897" x="5861050" y="6434138"/>
          <p14:tracePt t="904" x="5975350" y="6497638"/>
          <p14:tracePt t="911" x="6056313" y="6543675"/>
          <p14:tracePt t="918" x="6124575" y="6577013"/>
          <p14:tracePt t="925" x="6210300" y="6623050"/>
          <p14:tracePt t="932" x="6262688" y="6669088"/>
          <p14:tracePt t="939" x="6302375" y="6686550"/>
          <p14:tracePt t="948" x="6308725" y="6691313"/>
          <p14:tracePt t="953" x="6324600" y="6697663"/>
          <p14:tracePt t="960" x="6330950" y="6708775"/>
          <p14:tracePt t="974" x="6337300" y="67151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86D2-B6B3-89F3-C6F6-EA2D468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28591"/>
            <a:ext cx="10113264" cy="1623389"/>
          </a:xfrm>
        </p:spPr>
        <p:txBody>
          <a:bodyPr anchor="t"/>
          <a:lstStyle/>
          <a:p>
            <a:pPr algn="ctr"/>
            <a:r>
              <a:rPr lang="ar-KW" sz="138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تمـــرن</a:t>
            </a:r>
          </a:p>
        </p:txBody>
      </p:sp>
      <p:pic>
        <p:nvPicPr>
          <p:cNvPr id="10" name="Picture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B1BCFD06-6209-A5C6-CFEF-EAF13B63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"/>
    </mc:Choice>
    <mc:Fallback xmlns="">
      <p:transition spd="slow" advTm="168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F5D4FAB-E4A5-4F5F-8FD5-874309DD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13033"/>
          <a:stretch/>
        </p:blipFill>
        <p:spPr>
          <a:xfrm>
            <a:off x="-1" y="335280"/>
            <a:ext cx="10912973" cy="652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22A2-29DF-4F86-9E3F-27C2183C8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b="16372"/>
          <a:stretch/>
        </p:blipFill>
        <p:spPr>
          <a:xfrm>
            <a:off x="-78097" y="871333"/>
            <a:ext cx="7095595" cy="477612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42003B-9481-401D-94BB-9410993F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5" y="1391555"/>
            <a:ext cx="1884466" cy="351325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32A727-B120-46FA-AC0A-99F1091DC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9" y="2865120"/>
            <a:ext cx="1122898" cy="1301474"/>
          </a:xfrm>
          <a:prstGeom prst="rect">
            <a:avLst/>
          </a:prstGeom>
        </p:spPr>
      </p:pic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8B9BF843-3DC7-4BCB-AFEA-60AC6E5E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4" y="175107"/>
            <a:ext cx="1923664" cy="253275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12FB432F-EDCE-46E5-92F1-D05A668C1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24" y="994257"/>
            <a:ext cx="1923664" cy="2532759"/>
          </a:xfrm>
          <a:prstGeom prst="rect">
            <a:avLst/>
          </a:prstGeom>
        </p:spPr>
      </p:pic>
      <p:sp>
        <p:nvSpPr>
          <p:cNvPr id="2" name="1">
            <a:hlinkClick r:id="rId7" action="ppaction://hlinksldjump"/>
            <a:extLst>
              <a:ext uri="{FF2B5EF4-FFF2-40B4-BE49-F238E27FC236}">
                <a16:creationId xmlns:a16="http://schemas.microsoft.com/office/drawing/2014/main" id="{0F70BFE8-BA15-426E-82FA-5787B048E57B}"/>
              </a:ext>
            </a:extLst>
          </p:cNvPr>
          <p:cNvSpPr/>
          <p:nvPr/>
        </p:nvSpPr>
        <p:spPr>
          <a:xfrm>
            <a:off x="1514092" y="1807057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DCEEF237-9787-4A40-AD53-D65B3277A3C5}"/>
              </a:ext>
            </a:extLst>
          </p:cNvPr>
          <p:cNvSpPr/>
          <p:nvPr/>
        </p:nvSpPr>
        <p:spPr>
          <a:xfrm>
            <a:off x="2268829" y="180705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18" name="3">
            <a:hlinkClick r:id="rId9" action="ppaction://hlinksldjump"/>
            <a:extLst>
              <a:ext uri="{FF2B5EF4-FFF2-40B4-BE49-F238E27FC236}">
                <a16:creationId xmlns:a16="http://schemas.microsoft.com/office/drawing/2014/main" id="{FC3162E2-89D9-426A-BE03-61992303FE07}"/>
              </a:ext>
            </a:extLst>
          </p:cNvPr>
          <p:cNvSpPr/>
          <p:nvPr/>
        </p:nvSpPr>
        <p:spPr>
          <a:xfrm>
            <a:off x="3028225" y="1807057"/>
            <a:ext cx="680720" cy="690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1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D1960DCB-44E8-4963-B6B5-945AF5A93357}"/>
              </a:ext>
            </a:extLst>
          </p:cNvPr>
          <p:cNvSpPr/>
          <p:nvPr/>
        </p:nvSpPr>
        <p:spPr>
          <a:xfrm>
            <a:off x="3787041" y="18070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3" name="5">
            <a:hlinkClick r:id="rId11" action="ppaction://hlinksldjump"/>
            <a:extLst>
              <a:ext uri="{FF2B5EF4-FFF2-40B4-BE49-F238E27FC236}">
                <a16:creationId xmlns:a16="http://schemas.microsoft.com/office/drawing/2014/main" id="{8D073411-3690-4857-BDBA-60A7F077DDE7}"/>
              </a:ext>
            </a:extLst>
          </p:cNvPr>
          <p:cNvSpPr/>
          <p:nvPr/>
        </p:nvSpPr>
        <p:spPr>
          <a:xfrm>
            <a:off x="1506455" y="2568514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7" name="6">
            <a:hlinkClick r:id="rId12" action="ppaction://hlinksldjump"/>
            <a:extLst>
              <a:ext uri="{FF2B5EF4-FFF2-40B4-BE49-F238E27FC236}">
                <a16:creationId xmlns:a16="http://schemas.microsoft.com/office/drawing/2014/main" id="{39D6E493-20F8-4B88-BC84-A1725574804F}"/>
              </a:ext>
            </a:extLst>
          </p:cNvPr>
          <p:cNvSpPr/>
          <p:nvPr/>
        </p:nvSpPr>
        <p:spPr>
          <a:xfrm>
            <a:off x="2268829" y="2568514"/>
            <a:ext cx="680720" cy="690880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8" name="7">
            <a:hlinkClick r:id="rId13" action="ppaction://hlinksldjump"/>
            <a:extLst>
              <a:ext uri="{FF2B5EF4-FFF2-40B4-BE49-F238E27FC236}">
                <a16:creationId xmlns:a16="http://schemas.microsoft.com/office/drawing/2014/main" id="{7E23C225-64B2-4A39-9FE5-A1C0AB93B068}"/>
              </a:ext>
            </a:extLst>
          </p:cNvPr>
          <p:cNvSpPr/>
          <p:nvPr/>
        </p:nvSpPr>
        <p:spPr>
          <a:xfrm>
            <a:off x="3028185" y="2568514"/>
            <a:ext cx="680720" cy="690880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30" name="8">
            <a:hlinkClick r:id="rId14" action="ppaction://hlinksldjump"/>
            <a:extLst>
              <a:ext uri="{FF2B5EF4-FFF2-40B4-BE49-F238E27FC236}">
                <a16:creationId xmlns:a16="http://schemas.microsoft.com/office/drawing/2014/main" id="{02905186-D814-43C5-8963-8B738A3C1906}"/>
              </a:ext>
            </a:extLst>
          </p:cNvPr>
          <p:cNvSpPr/>
          <p:nvPr/>
        </p:nvSpPr>
        <p:spPr>
          <a:xfrm>
            <a:off x="3787041" y="2568514"/>
            <a:ext cx="680720" cy="690880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0" name="9">
            <a:hlinkClick r:id="rId15" action="ppaction://hlinksldjump"/>
            <a:extLst>
              <a:ext uri="{FF2B5EF4-FFF2-40B4-BE49-F238E27FC236}">
                <a16:creationId xmlns:a16="http://schemas.microsoft.com/office/drawing/2014/main" id="{6C7965CC-36E5-4419-8C76-BD585026BE4B}"/>
              </a:ext>
            </a:extLst>
          </p:cNvPr>
          <p:cNvSpPr/>
          <p:nvPr/>
        </p:nvSpPr>
        <p:spPr>
          <a:xfrm>
            <a:off x="1500044" y="3327462"/>
            <a:ext cx="680720" cy="690880"/>
          </a:xfrm>
          <a:prstGeom prst="rect">
            <a:avLst/>
          </a:prstGeom>
          <a:solidFill>
            <a:srgbClr val="8259A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9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1" name="10">
            <a:hlinkClick r:id="rId16" action="ppaction://hlinksldjump"/>
            <a:extLst>
              <a:ext uri="{FF2B5EF4-FFF2-40B4-BE49-F238E27FC236}">
                <a16:creationId xmlns:a16="http://schemas.microsoft.com/office/drawing/2014/main" id="{758B758D-052B-4409-A5BB-F69557314317}"/>
              </a:ext>
            </a:extLst>
          </p:cNvPr>
          <p:cNvSpPr/>
          <p:nvPr/>
        </p:nvSpPr>
        <p:spPr>
          <a:xfrm>
            <a:off x="2258281" y="3327462"/>
            <a:ext cx="680720" cy="690880"/>
          </a:xfrm>
          <a:prstGeom prst="rect">
            <a:avLst/>
          </a:prstGeom>
          <a:solidFill>
            <a:srgbClr val="FDE1E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10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vector graphics, silhouette&#10;&#10;Description automatically generated">
            <a:extLst>
              <a:ext uri="{FF2B5EF4-FFF2-40B4-BE49-F238E27FC236}">
                <a16:creationId xmlns:a16="http://schemas.microsoft.com/office/drawing/2014/main" id="{58F0840D-7170-4BDE-BF5A-51393E82D3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01" y="1554535"/>
            <a:ext cx="1222027" cy="158024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DD68798-1844-492D-8516-08DA1484D705}"/>
              </a:ext>
            </a:extLst>
          </p:cNvPr>
          <p:cNvSpPr txBox="1"/>
          <p:nvPr/>
        </p:nvSpPr>
        <p:spPr>
          <a:xfrm>
            <a:off x="10178904" y="1292925"/>
            <a:ext cx="16565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تمرن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22577-B08C-1099-4CB9-8A2768CA27CA}"/>
              </a:ext>
            </a:extLst>
          </p:cNvPr>
          <p:cNvSpPr txBox="1"/>
          <p:nvPr/>
        </p:nvSpPr>
        <p:spPr>
          <a:xfrm>
            <a:off x="922398" y="502879"/>
            <a:ext cx="50946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اختر رقماً وأجب على السؤال:</a:t>
            </a:r>
          </a:p>
        </p:txBody>
      </p:sp>
    </p:spTree>
    <p:extLst>
      <p:ext uri="{BB962C8B-B14F-4D97-AF65-F5344CB8AC3E}">
        <p14:creationId xmlns:p14="http://schemas.microsoft.com/office/powerpoint/2010/main" val="19116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"/>
    </mc:Choice>
    <mc:Fallback xmlns="">
      <p:transition spd="slow" advTm="70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3" grpId="0" animBg="1"/>
      <p:bldP spid="27" grpId="0" animBg="1"/>
      <p:bldP spid="28" grpId="0" animBg="1"/>
      <p:bldP spid="30" grpId="0" animBg="1"/>
      <p:bldP spid="20" grpId="0" animBg="1"/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1463" x="6291263" y="6611938"/>
          <p14:tracePt t="1472" x="6238875" y="6484938"/>
          <p14:tracePt t="1476" x="6192838" y="6342063"/>
          <p14:tracePt t="1483" x="6153150" y="6188075"/>
          <p14:tracePt t="1490" x="6124575" y="6038850"/>
          <p14:tracePt t="1498" x="6102350" y="5883275"/>
          <p14:tracePt t="1505" x="6078538" y="5786438"/>
          <p14:tracePt t="1511" x="6067425" y="5678488"/>
          <p14:tracePt t="1519" x="6049963" y="5540375"/>
          <p14:tracePt t="1526" x="6038850" y="5419725"/>
          <p14:tracePt t="1533" x="6038850" y="5299075"/>
          <p14:tracePt t="1541" x="6038850" y="5162550"/>
          <p14:tracePt t="1546" x="6038850" y="5070475"/>
          <p14:tracePt t="1553" x="6045200" y="5002213"/>
          <p14:tracePt t="1560" x="6045200" y="4910138"/>
          <p14:tracePt t="1569" x="6056313" y="4835525"/>
          <p14:tracePt t="1575" x="6067425" y="4697413"/>
          <p14:tracePt t="1581" x="6078538" y="4618038"/>
          <p14:tracePt t="1589" x="6102350" y="4521200"/>
          <p14:tracePt t="1595" x="6124575" y="4440238"/>
          <p14:tracePt t="1604" x="6153150" y="4348163"/>
          <p14:tracePt t="1609" x="6170613" y="4297363"/>
          <p14:tracePt t="1617" x="6210300" y="4198938"/>
          <p14:tracePt t="1624" x="6238875" y="4130675"/>
          <p14:tracePt t="1631" x="6278563" y="4051300"/>
          <p14:tracePt t="1638" x="6313488" y="3963988"/>
          <p14:tracePt t="1644" x="6319838" y="3919538"/>
          <p14:tracePt t="1652" x="6353175" y="3860800"/>
          <p14:tracePt t="1659" x="6388100" y="3810000"/>
          <p14:tracePt t="1665" x="6405563" y="3787775"/>
          <p14:tracePt t="1673" x="6427788" y="3759200"/>
          <p14:tracePt t="1680" x="6445250" y="3729038"/>
          <p14:tracePt t="1686" x="6473825" y="3706813"/>
          <p14:tracePt t="1693" x="6491288" y="3689350"/>
          <p14:tracePt t="1700" x="6519863" y="3649663"/>
          <p14:tracePt t="1708" x="6543675" y="3632200"/>
          <p14:tracePt t="1714" x="6559550" y="3609975"/>
          <p14:tracePt t="1722" x="6611938" y="3557588"/>
          <p14:tracePt t="1728" x="6669088" y="3500438"/>
          <p14:tracePt t="1736" x="6697663" y="3460750"/>
          <p14:tracePt t="1742" x="6715125" y="3425825"/>
          <p14:tracePt t="1749" x="6772275" y="3368675"/>
          <p14:tracePt t="1757" x="6800850" y="3328988"/>
          <p14:tracePt t="1763" x="6818313" y="3300413"/>
          <p14:tracePt t="1770" x="6835775" y="3276600"/>
          <p14:tracePt t="1777" x="6846888" y="3254375"/>
          <p14:tracePt t="1785" x="6864350" y="3225800"/>
          <p14:tracePt t="1792" x="6864350" y="3219450"/>
          <p14:tracePt t="1799" x="6864350" y="3197225"/>
          <p14:tracePt t="1805" x="6864350" y="3179763"/>
          <p14:tracePt t="1812" x="6864350" y="3168650"/>
          <p14:tracePt t="1820" x="6858000" y="3151188"/>
          <p14:tracePt t="1827" x="6840538" y="3128963"/>
          <p14:tracePt t="1833" x="6811963" y="3076575"/>
          <p14:tracePt t="1840" x="6743700" y="3008313"/>
          <p14:tracePt t="1847" x="6669088" y="2933700"/>
          <p14:tracePt t="1855" x="6572250" y="2847975"/>
          <p14:tracePt t="1870" x="6124575" y="2503488"/>
          <p14:tracePt t="1875" x="5907088" y="2371725"/>
          <p14:tracePt t="1882" x="5540375" y="2147888"/>
          <p14:tracePt t="1890" x="5270500" y="2022475"/>
          <p14:tracePt t="1896" x="4932363" y="1798638"/>
          <p14:tracePt t="1903" x="4532313" y="1546225"/>
          <p14:tracePt t="1910" x="4113213" y="1357313"/>
          <p14:tracePt t="1918" x="3884613" y="1277938"/>
          <p14:tracePt t="1924" x="3482975" y="1179513"/>
          <p14:tracePt t="1931" x="3219450" y="1146175"/>
          <p14:tracePt t="1939" x="3070225" y="1146175"/>
          <p14:tracePt t="1945" x="2859088" y="1146175"/>
          <p14:tracePt t="1952" x="2687638" y="1168400"/>
          <p14:tracePt t="1959" x="2589213" y="1192213"/>
          <p14:tracePt t="1966" x="2498725" y="1214438"/>
          <p14:tracePt t="1974" x="2428875" y="1238250"/>
          <p14:tracePt t="1980" x="2378075" y="1249363"/>
          <p14:tracePt t="1988" x="2354263" y="1254125"/>
          <p14:tracePt t="1994" x="2320925" y="1266825"/>
          <p14:tracePt t="2002" x="2303463" y="1271588"/>
          <p14:tracePt t="2008" x="2279650" y="1277938"/>
          <p14:tracePt t="2015" x="2274888" y="1277938"/>
          <p14:tracePt t="2022" x="2274888" y="1289050"/>
          <p14:tracePt t="2029" x="2263775" y="1289050"/>
          <p14:tracePt t="2043" x="2257425" y="1289050"/>
          <p14:tracePt t="2364" x="2235200" y="1311275"/>
          <p14:tracePt t="2371" x="2193925" y="1341438"/>
          <p14:tracePt t="2378" x="2125663" y="1385888"/>
          <p14:tracePt t="2386" x="2039938" y="1460500"/>
          <p14:tracePt t="2392" x="1971675" y="1517650"/>
          <p14:tracePt t="2399" x="1873250" y="1604963"/>
          <p14:tracePt t="2407" x="1770063" y="1706563"/>
          <p14:tracePt t="2412" x="1712913" y="1776413"/>
          <p14:tracePt t="2422" x="1666875" y="1844675"/>
          <p14:tracePt t="2427" x="1604963" y="1958975"/>
          <p14:tracePt t="2434" x="1570038" y="2022475"/>
          <p14:tracePt t="2441" x="1546225" y="2108200"/>
          <p14:tracePt t="2448" x="1535113" y="2182813"/>
          <p14:tracePt t="2455" x="1524000" y="2320925"/>
          <p14:tracePt t="2462" x="1512888" y="2428875"/>
          <p14:tracePt t="2469" x="1517650" y="2538413"/>
          <p14:tracePt t="2476" x="1517650" y="2646363"/>
          <p14:tracePt t="2482" x="1530350" y="2692400"/>
          <p14:tracePt t="2490" x="1535113" y="2762250"/>
          <p14:tracePt t="2497" x="1558925" y="2824163"/>
          <p14:tracePt t="2504" x="1570038" y="2887663"/>
          <p14:tracePt t="2511" x="1592263" y="2938463"/>
          <p14:tracePt t="2519" x="1592263" y="2967038"/>
          <p14:tracePt t="2525" x="1598613" y="2990850"/>
          <p14:tracePt t="2532" x="1616075" y="3019425"/>
          <p14:tracePt t="2539" x="1616075" y="3041650"/>
          <p14:tracePt t="2546" x="1633538" y="3065463"/>
          <p14:tracePt t="2553" x="1644650" y="3105150"/>
          <p14:tracePt t="2560" x="1684338" y="3157538"/>
          <p14:tracePt t="2567" x="1706563" y="3197225"/>
          <p14:tracePt t="2574" x="1765300" y="3254375"/>
          <p14:tracePt t="2581" x="1833563" y="3322638"/>
          <p14:tracePt t="2588" x="1890713" y="3368675"/>
          <p14:tracePt t="2595" x="1958975" y="3436938"/>
          <p14:tracePt t="2603" x="2073275" y="3511550"/>
          <p14:tracePt t="2609" x="2171700" y="3575050"/>
          <p14:tracePt t="2615" x="2268538" y="3638550"/>
          <p14:tracePt t="2623" x="2366963" y="3684588"/>
          <p14:tracePt t="2629" x="2452688" y="3717925"/>
          <p14:tracePt t="2638" x="2503488" y="3752850"/>
          <p14:tracePt t="2643" x="2595563" y="3775075"/>
          <p14:tracePt t="2650" x="2692400" y="3787775"/>
          <p14:tracePt t="2658" x="2784475" y="3787775"/>
          <p14:tracePt t="2664" x="2876550" y="3781425"/>
          <p14:tracePt t="2672" x="3001963" y="3746500"/>
          <p14:tracePt t="2679" x="3098800" y="3706813"/>
          <p14:tracePt t="2686" x="3214688" y="3632200"/>
          <p14:tracePt t="2693" x="3328988" y="3557588"/>
          <p14:tracePt t="2700" x="3425825" y="3443288"/>
          <p14:tracePt t="2707" x="3535363" y="3311525"/>
          <p14:tracePt t="2714" x="3746500" y="2997200"/>
          <p14:tracePt t="2721" x="3895725" y="2727325"/>
          <p14:tracePt t="2727" x="3959225" y="2600325"/>
          <p14:tracePt t="2736" x="3992563" y="2514600"/>
          <p14:tracePt t="2742" x="4016375" y="2452688"/>
          <p14:tracePt t="2749" x="4038600" y="2325688"/>
          <p14:tracePt t="2756" x="4062413" y="2263775"/>
          <p14:tracePt t="2762" x="4073525" y="2193925"/>
          <p14:tracePt t="2770" x="4084638" y="2119313"/>
          <p14:tracePt t="2777" x="4079875" y="2068513"/>
          <p14:tracePt t="2784" x="4067175" y="2016125"/>
          <p14:tracePt t="2791" x="4062413" y="1993900"/>
          <p14:tracePt t="2798" x="4044950" y="1965325"/>
          <p14:tracePt t="2805" x="4016375" y="1941513"/>
          <p14:tracePt t="2812" x="3976688" y="1901825"/>
          <p14:tracePt t="2819" x="3906838" y="1855788"/>
          <p14:tracePt t="2826" x="3838575" y="1833563"/>
          <p14:tracePt t="2833" x="3759200" y="1798638"/>
          <p14:tracePt t="2840" x="3649663" y="1770063"/>
          <p14:tracePt t="2847" x="3524250" y="1758950"/>
          <p14:tracePt t="2854" x="3392488" y="1758950"/>
          <p14:tracePt t="2860" x="3236913" y="1765300"/>
          <p14:tracePt t="2869" x="3082925" y="1793875"/>
          <p14:tracePt t="2875" x="2944813" y="1833563"/>
          <p14:tracePt t="2882" x="2784475" y="1884363"/>
          <p14:tracePt t="2889" x="2659063" y="1936750"/>
          <p14:tracePt t="2896" x="2486025" y="2033588"/>
          <p14:tracePt t="2903" x="2354263" y="2143125"/>
          <p14:tracePt t="2919" x="2189163" y="2343150"/>
          <p14:tracePt t="2924" x="2079625" y="2492375"/>
          <p14:tracePt t="2931" x="1982788" y="2646363"/>
          <p14:tracePt t="2938" x="1925638" y="2813050"/>
          <p14:tracePt t="2945" x="1890713" y="2933700"/>
          <p14:tracePt t="2953" x="1851025" y="3076575"/>
          <p14:tracePt t="2959" x="1838325" y="3214688"/>
          <p14:tracePt t="2965" x="1838325" y="3379788"/>
          <p14:tracePt t="2972" x="1844675" y="3517900"/>
          <p14:tracePt t="2979" x="1884363" y="3671888"/>
          <p14:tracePt t="2988" x="1941513" y="3849688"/>
          <p14:tracePt t="2994" x="1987550" y="3948113"/>
          <p14:tracePt t="3001" x="2039938" y="4062413"/>
          <p14:tracePt t="3007" x="2103438" y="4159250"/>
          <p14:tracePt t="3014" x="2154238" y="4216400"/>
          <p14:tracePt t="3022" x="2211388" y="4273550"/>
          <p14:tracePt t="3028" x="2279650" y="4319588"/>
          <p14:tracePt t="3036" x="2382838" y="4394200"/>
          <p14:tracePt t="3042" x="2474913" y="4429125"/>
          <p14:tracePt t="3049" x="2543175" y="4451350"/>
          <p14:tracePt t="3057" x="2595563" y="4462463"/>
          <p14:tracePt t="3063" x="2641600" y="4462463"/>
          <p14:tracePt t="3071" x="2716213" y="4462463"/>
          <p14:tracePt t="3078" x="2801938" y="4433888"/>
          <p14:tracePt t="3086" x="2865438" y="4400550"/>
          <p14:tracePt t="3092" x="2933700" y="4365625"/>
          <p14:tracePt t="3099" x="3036888" y="4291013"/>
          <p14:tracePt t="3106" x="3105150" y="4205288"/>
          <p14:tracePt t="3112" x="3186113" y="4062413"/>
          <p14:tracePt t="3119" x="3236913" y="3919538"/>
          <p14:tracePt t="3127" x="3289300" y="3792538"/>
          <p14:tracePt t="3133" x="3322638" y="3684588"/>
          <p14:tracePt t="3140" x="3333750" y="3643313"/>
          <p14:tracePt t="3148" x="3333750" y="3609975"/>
          <p14:tracePt t="3155" x="3340100" y="3586163"/>
          <p14:tracePt t="3162" x="3340100" y="3568700"/>
          <p14:tracePt t="3170" x="3340100" y="3557588"/>
          <p14:tracePt t="3176" x="3333750" y="3540125"/>
          <p14:tracePt t="3182" x="3322638" y="3535363"/>
          <p14:tracePt t="3189" x="3317875" y="3517900"/>
          <p14:tracePt t="3196" x="3300413" y="3511550"/>
          <p14:tracePt t="3204" x="3276600" y="3482975"/>
          <p14:tracePt t="3211" x="3260725" y="3471863"/>
          <p14:tracePt t="3219" x="3225800" y="3449638"/>
          <p14:tracePt t="3225" x="3168650" y="3421063"/>
          <p14:tracePt t="3231" x="3133725" y="3397250"/>
          <p14:tracePt t="3239" x="3094038" y="3379788"/>
          <p14:tracePt t="3245" x="3013075" y="3357563"/>
          <p14:tracePt t="3252" x="2979738" y="3351213"/>
          <p14:tracePt t="3259" x="2944813" y="3340100"/>
          <p14:tracePt t="3266" x="2894013" y="3328988"/>
          <p14:tracePt t="3273" x="2847975" y="3328988"/>
          <p14:tracePt t="3280" x="2767013" y="3328988"/>
          <p14:tracePt t="3287" x="2720975" y="3328988"/>
          <p14:tracePt t="3294" x="2641600" y="3333750"/>
          <p14:tracePt t="3303" x="2578100" y="3357563"/>
          <p14:tracePt t="3309" x="2514600" y="3368675"/>
          <p14:tracePt t="3316" x="2463800" y="3379788"/>
          <p14:tracePt t="3323" x="2446338" y="3386138"/>
          <p14:tracePt t="3330" x="2424113" y="3397250"/>
          <p14:tracePt t="3336" x="2395538" y="3414713"/>
          <p14:tracePt t="3344" x="2371725" y="3414713"/>
          <p14:tracePt t="3351" x="2366963" y="3421063"/>
          <p14:tracePt t="3357" x="2349500" y="3421063"/>
          <p14:tracePt t="3364" x="2336800" y="3425825"/>
          <p14:tracePt t="3379" x="2332038" y="3425825"/>
          <p14:tracePt t="3386" x="2320925" y="3432175"/>
          <p14:tracePt t="3399" x="2314575" y="3432175"/>
          <p14:tracePt t="3407" x="2308225" y="3432175"/>
          <p14:tracePt t="3428" x="2303463" y="3432175"/>
          <p14:tracePt t="4257" x="2343150" y="3517900"/>
          <p14:tracePt t="4265" x="2435225" y="3649663"/>
          <p14:tracePt t="4271" x="2543175" y="3781425"/>
          <p14:tracePt t="4278" x="2600325" y="3878263"/>
          <p14:tracePt t="4286" x="2659063" y="3948113"/>
          <p14:tracePt t="4292" x="2749550" y="4062413"/>
          <p14:tracePt t="4299" x="2819400" y="4137025"/>
          <p14:tracePt t="4306" x="2881313" y="4205288"/>
          <p14:tracePt t="4312" x="2933700" y="4262438"/>
          <p14:tracePt t="4320" x="3036888" y="4337050"/>
          <p14:tracePt t="4327" x="3087688" y="4376738"/>
          <p14:tracePt t="4334" x="3162300" y="4440238"/>
          <p14:tracePt t="4341" x="3230563" y="4486275"/>
          <p14:tracePt t="4348" x="3282950" y="4525963"/>
          <p14:tracePt t="4356" x="3340100" y="4560888"/>
          <p14:tracePt t="4362" x="3379788" y="4589463"/>
          <p14:tracePt t="4369" x="3403600" y="4606925"/>
          <p14:tracePt t="4376" x="3432175" y="4618038"/>
          <p14:tracePt t="4383" x="3489325" y="4646613"/>
          <p14:tracePt t="4390" x="3524250" y="4652963"/>
          <p14:tracePt t="4397" x="3609975" y="4692650"/>
          <p14:tracePt t="4405" x="3700463" y="4714875"/>
          <p14:tracePt t="4411" x="3781425" y="4738688"/>
          <p14:tracePt t="4419" x="3832225" y="4754563"/>
          <p14:tracePt t="4425" x="3860800" y="4754563"/>
          <p14:tracePt t="4432" x="3919538" y="4767263"/>
          <p14:tracePt t="4439" x="3952875" y="4778375"/>
          <p14:tracePt t="4446" x="3987800" y="4778375"/>
          <p14:tracePt t="4452" x="4044950" y="4778375"/>
          <p14:tracePt t="4460" x="4108450" y="4778375"/>
          <p14:tracePt t="4467" x="4187825" y="4772025"/>
          <p14:tracePt t="4474" x="4297363" y="4743450"/>
          <p14:tracePt t="4481" x="4376738" y="4721225"/>
          <p14:tracePt t="4490" x="4440238" y="4714875"/>
          <p14:tracePt t="4495" x="4491038" y="4692650"/>
          <p14:tracePt t="4503" x="4578350" y="4646613"/>
          <p14:tracePt t="4509" x="4657725" y="4606925"/>
          <p14:tracePt t="4515" x="4710113" y="4578350"/>
          <p14:tracePt t="4523" x="4743450" y="45370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FA15-859B-471A-AE6C-2653B4818CC2}"/>
              </a:ext>
            </a:extLst>
          </p:cNvPr>
          <p:cNvSpPr/>
          <p:nvPr/>
        </p:nvSpPr>
        <p:spPr>
          <a:xfrm>
            <a:off x="9819892" y="5436082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masis MT Pro Black" panose="02040A04050005020304" pitchFamily="18" charset="0"/>
              </a:rPr>
              <a:t>1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60FAEB0-2AB0-4005-9A09-D314E12F8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6DE1B1-A052-4320-95EF-D9498CC1E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5" t="16812" r="32669" b="76618"/>
          <a:stretch/>
        </p:blipFill>
        <p:spPr>
          <a:xfrm>
            <a:off x="2758013" y="1884095"/>
            <a:ext cx="3424169" cy="13616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EAFC768-0C1E-48FF-ACA8-2EF2ACB4C7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1074282" y="991176"/>
            <a:ext cx="6791632" cy="89291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91F51B6-91DA-0E33-509B-AB7AF740CCD1}"/>
              </a:ext>
            </a:extLst>
          </p:cNvPr>
          <p:cNvSpPr txBox="1"/>
          <p:nvPr/>
        </p:nvSpPr>
        <p:spPr>
          <a:xfrm>
            <a:off x="1625905" y="2117847"/>
            <a:ext cx="14552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 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5420E-739F-AE26-A961-EFA82157E4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0" t="-261" r="68512" b="60929"/>
          <a:stretch/>
        </p:blipFill>
        <p:spPr>
          <a:xfrm>
            <a:off x="2952831" y="3323247"/>
            <a:ext cx="2422452" cy="1652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0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9"/>
    </mc:Choice>
    <mc:Fallback xmlns="">
      <p:transition spd="slow" advTm="2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237" x="4749800" y="4532313"/>
          <p14:tracePt t="1243" x="4760913" y="4514850"/>
          <p14:tracePt t="1251" x="4789488" y="4491038"/>
          <p14:tracePt t="1258" x="4806950" y="4462463"/>
          <p14:tracePt t="1264" x="4846638" y="4411663"/>
          <p14:tracePt t="1273" x="4903788" y="4359275"/>
          <p14:tracePt t="1279" x="4960938" y="4286250"/>
          <p14:tracePt t="1286" x="5019675" y="4227513"/>
          <p14:tracePt t="1293" x="5116513" y="4130675"/>
          <p14:tracePt t="1299" x="5191125" y="4073525"/>
          <p14:tracePt t="1308" x="5248275" y="4016375"/>
          <p14:tracePt t="1313" x="5327650" y="3941763"/>
          <p14:tracePt t="1322" x="5443538" y="3856038"/>
          <p14:tracePt t="1327" x="5487988" y="3798888"/>
          <p14:tracePt t="1334" x="5591175" y="3695700"/>
          <p14:tracePt t="1341" x="5707063" y="3592513"/>
          <p14:tracePt t="1348" x="5792788" y="3495675"/>
          <p14:tracePt t="1356" x="5867400" y="3421063"/>
          <p14:tracePt t="1362" x="5964238" y="3333750"/>
          <p14:tracePt t="1369" x="6010275" y="3282950"/>
          <p14:tracePt t="1376" x="6049963" y="3225800"/>
          <p14:tracePt t="1383" x="6084888" y="3186113"/>
          <p14:tracePt t="1391" x="6153150" y="3098800"/>
          <p14:tracePt t="1398" x="6188075" y="3048000"/>
          <p14:tracePt t="1405" x="6234113" y="2979738"/>
          <p14:tracePt t="1411" x="6278563" y="2922588"/>
          <p14:tracePt t="1418" x="6337300" y="2835275"/>
          <p14:tracePt t="1426" x="6381750" y="2784475"/>
          <p14:tracePt t="1432" x="6399213" y="2744788"/>
          <p14:tracePt t="1439" x="6427788" y="2703513"/>
          <p14:tracePt t="1446" x="6462713" y="2663825"/>
          <p14:tracePt t="1453" x="6502400" y="2624138"/>
          <p14:tracePt t="1461" x="6508750" y="2606675"/>
          <p14:tracePt t="1467" x="6537325" y="2584450"/>
          <p14:tracePt t="1474" x="6565900" y="2543175"/>
          <p14:tracePt t="1482" x="6583363" y="2514600"/>
          <p14:tracePt t="1489" x="6611938" y="2481263"/>
          <p14:tracePt t="1495" x="6640513" y="2439988"/>
          <p14:tracePt t="1502" x="6686550" y="2371725"/>
          <p14:tracePt t="1509" x="6732588" y="2303463"/>
          <p14:tracePt t="1516" x="6761163" y="2263775"/>
          <p14:tracePt t="1523" x="6807200" y="2222500"/>
          <p14:tracePt t="1530" x="6846888" y="2176463"/>
          <p14:tracePt t="1537" x="6897688" y="2136775"/>
          <p14:tracePt t="1544" x="6938963" y="2103438"/>
          <p14:tracePt t="1551" x="6978650" y="2073275"/>
          <p14:tracePt t="1559" x="7018338" y="2057400"/>
          <p14:tracePt t="1565" x="7040563" y="2044700"/>
          <p14:tracePt t="1572" x="7058025" y="2033588"/>
          <p14:tracePt t="1579" x="7086600" y="2022475"/>
          <p14:tracePt t="1586" x="7110413" y="2016125"/>
          <p14:tracePt t="1593" x="7132638" y="2005013"/>
          <p14:tracePt t="1600" x="7143750" y="2000250"/>
          <p14:tracePt t="1608" x="7156450" y="2000250"/>
          <p14:tracePt t="1615" x="7172325" y="1993900"/>
          <p14:tracePt t="1623" x="7185025" y="1982788"/>
          <p14:tracePt t="1628" x="7202488" y="1976438"/>
          <p14:tracePt t="1635" x="7218363" y="1976438"/>
          <p14:tracePt t="1643" x="7231063" y="1971675"/>
          <p14:tracePt t="1649" x="7246938" y="1971675"/>
          <p14:tracePt t="1656" x="7264400" y="1971675"/>
          <p14:tracePt t="1663" x="7275513" y="1958975"/>
          <p14:tracePt t="1670" x="7292975" y="1958975"/>
          <p14:tracePt t="1678" x="7299325" y="1958975"/>
          <p14:tracePt t="1685" x="7310438" y="1954213"/>
          <p14:tracePt t="1692" x="7321550" y="1954213"/>
          <p14:tracePt t="1698" x="7327900" y="1954213"/>
          <p14:tracePt t="1706" x="7334250" y="1954213"/>
          <p14:tracePt t="1713" x="7339013" y="1954213"/>
          <p14:tracePt t="1719" x="7345363" y="1954213"/>
          <p14:tracePt t="1727" x="7350125" y="1954213"/>
          <p14:tracePt t="1733" x="7356475" y="1954213"/>
          <p14:tracePt t="1740" x="7367588" y="1954213"/>
          <p14:tracePt t="1761" x="7373938" y="1954213"/>
          <p14:tracePt t="1775" x="7378700" y="1954213"/>
          <p14:tracePt t="1796" x="7385050" y="1954213"/>
          <p14:tracePt t="1803" x="7385050" y="1947863"/>
          <p14:tracePt t="1810" x="7391400" y="1947863"/>
          <p14:tracePt t="1839" x="7396163" y="1947863"/>
          <p14:tracePt t="1852" x="7402513" y="1947863"/>
          <p14:tracePt t="1873" x="7413625" y="1947863"/>
          <p14:tracePt t="1887" x="7413625" y="1941513"/>
          <p14:tracePt t="1943" x="7407275" y="1941513"/>
          <p14:tracePt t="1964" x="7402513" y="1941513"/>
          <p14:tracePt t="1971" x="7396163" y="1941513"/>
          <p14:tracePt t="1978" x="7391400" y="1941513"/>
          <p14:tracePt t="1985" x="7385050" y="1941513"/>
          <p14:tracePt t="1992" x="7367588" y="1941513"/>
          <p14:tracePt t="1999" x="7345363" y="1941513"/>
          <p14:tracePt t="2005" x="7321550" y="1941513"/>
          <p14:tracePt t="2013" x="7288213" y="1941513"/>
          <p14:tracePt t="2020" x="7231063" y="1941513"/>
          <p14:tracePt t="2027" x="7167563" y="1947863"/>
          <p14:tracePt t="2034" x="7086600" y="1947863"/>
          <p14:tracePt t="2041" x="6967538" y="1947863"/>
          <p14:tracePt t="2048" x="6875463" y="1958975"/>
          <p14:tracePt t="2056" x="6765925" y="1958975"/>
          <p14:tracePt t="2062" x="6629400" y="1947863"/>
          <p14:tracePt t="2069" x="6462713" y="1947863"/>
          <p14:tracePt t="2076" x="6342063" y="1947863"/>
          <p14:tracePt t="2083" x="6216650" y="1936750"/>
          <p14:tracePt t="2091" x="6124575" y="1925638"/>
          <p14:tracePt t="2097" x="6032500" y="1925638"/>
          <p14:tracePt t="2106" x="5953125" y="1925638"/>
          <p14:tracePt t="2111" x="5889625" y="1925638"/>
          <p14:tracePt t="2117" x="5815013" y="1925638"/>
          <p14:tracePt t="2125" x="5751513" y="1912938"/>
          <p14:tracePt t="2132" x="5700713" y="1912938"/>
          <p14:tracePt t="2139" x="5665788" y="1912938"/>
          <p14:tracePt t="2146" x="5619750" y="1912938"/>
          <p14:tracePt t="2152" x="5597525" y="1912938"/>
          <p14:tracePt t="2160" x="5562600" y="1912938"/>
          <p14:tracePt t="2167" x="5540375" y="1919288"/>
          <p14:tracePt t="2174" x="5505450" y="1919288"/>
          <p14:tracePt t="2181" x="5472113" y="1919288"/>
          <p14:tracePt t="2189" x="5448300" y="1919288"/>
          <p14:tracePt t="2195" x="5414963" y="1919288"/>
          <p14:tracePt t="2201" x="5380038" y="1919288"/>
          <p14:tracePt t="2209" x="5322888" y="1919288"/>
          <p14:tracePt t="2216" x="5287963" y="1919288"/>
          <p14:tracePt t="2222" x="5224463" y="1919288"/>
          <p14:tracePt t="2230" x="5180013" y="1912938"/>
          <p14:tracePt t="2237" x="5127625" y="1912938"/>
          <p14:tracePt t="2244" x="5070475" y="1912938"/>
          <p14:tracePt t="2250" x="5041900" y="1912938"/>
          <p14:tracePt t="2258" x="4984750" y="1912938"/>
          <p14:tracePt t="2265" x="4938713" y="1912938"/>
          <p14:tracePt t="2272" x="4892675" y="1912938"/>
          <p14:tracePt t="2279" x="4857750" y="1912938"/>
          <p14:tracePt t="2286" x="4813300" y="1919288"/>
          <p14:tracePt t="2293" x="4760913" y="1919288"/>
          <p14:tracePt t="2300" x="4725988" y="1925638"/>
          <p14:tracePt t="2307" x="4703763" y="1936750"/>
          <p14:tracePt t="2314" x="4668838" y="1936750"/>
          <p14:tracePt t="2323" x="4635500" y="1941513"/>
          <p14:tracePt t="2328" x="4606925" y="1941513"/>
          <p14:tracePt t="2335" x="4594225" y="1954213"/>
          <p14:tracePt t="2342" x="4565650" y="1958975"/>
          <p14:tracePt t="2349" x="4532313" y="1971675"/>
          <p14:tracePt t="2356" x="4514850" y="1971675"/>
          <p14:tracePt t="2363" x="4503738" y="1976438"/>
          <p14:tracePt t="2370" x="4475163" y="1982788"/>
          <p14:tracePt t="2377" x="4462463" y="1993900"/>
          <p14:tracePt t="2383" x="4446588" y="2000250"/>
          <p14:tracePt t="2391" x="4422775" y="2000250"/>
          <p14:tracePt t="2397" x="4411663" y="2005013"/>
          <p14:tracePt t="3138" x="4405313" y="2005013"/>
          <p14:tracePt t="3146" x="4394200" y="2005013"/>
          <p14:tracePt t="3152" x="4371975" y="2005013"/>
          <p14:tracePt t="3160" x="4365625" y="2005013"/>
          <p14:tracePt t="3166" x="4343400" y="2005013"/>
          <p14:tracePt t="3174" x="4325938" y="2000250"/>
          <p14:tracePt t="3181" x="4308475" y="1987550"/>
          <p14:tracePt t="3188" x="4297363" y="1987550"/>
          <p14:tracePt t="3194" x="4268788" y="1982788"/>
          <p14:tracePt t="3201" x="4257675" y="1976438"/>
          <p14:tracePt t="3209" x="4240213" y="1965325"/>
          <p14:tracePt t="3215" x="4233863" y="1965325"/>
          <p14:tracePt t="3223" x="4216400" y="1958975"/>
          <p14:tracePt t="3229" x="4194175" y="1958975"/>
          <p14:tracePt t="3236" x="4187825" y="1954213"/>
          <p14:tracePt t="3244" x="4183063" y="1954213"/>
          <p14:tracePt t="3251" x="4165600" y="1954213"/>
          <p14:tracePt t="3259" x="4148138" y="1947863"/>
          <p14:tracePt t="3267" x="4137025" y="1947863"/>
          <p14:tracePt t="3273" x="4130675" y="1936750"/>
          <p14:tracePt t="3278" x="4124325" y="1936750"/>
          <p14:tracePt t="3285" x="4108450" y="1936750"/>
          <p14:tracePt t="3293" x="4102100" y="1936750"/>
          <p14:tracePt t="3306" x="4095750" y="1930400"/>
          <p14:tracePt t="3314" x="4084638" y="1930400"/>
          <p14:tracePt t="3320" x="4073525" y="1930400"/>
          <p14:tracePt t="3334" x="4067175" y="1930400"/>
          <p14:tracePt t="3341" x="4062413" y="1930400"/>
          <p14:tracePt t="3348" x="4056063" y="1930400"/>
          <p14:tracePt t="3356" x="4051300" y="1930400"/>
          <p14:tracePt t="3363" x="4051300" y="1925638"/>
          <p14:tracePt t="3369" x="4033838" y="1925638"/>
          <p14:tracePt t="3383" x="4027488" y="1919288"/>
          <p14:tracePt t="3390" x="4022725" y="1919288"/>
          <p14:tracePt t="3398" x="4010025" y="1919288"/>
          <p14:tracePt t="3405" x="4005263" y="1912938"/>
          <p14:tracePt t="3411" x="3992563" y="1912938"/>
          <p14:tracePt t="3418" x="3981450" y="1908175"/>
          <p14:tracePt t="3426" x="3963988" y="1908175"/>
          <p14:tracePt t="3432" x="3959225" y="1908175"/>
          <p14:tracePt t="3439" x="3948113" y="1897063"/>
          <p14:tracePt t="3446" x="3930650" y="1897063"/>
          <p14:tracePt t="3453" x="3919538" y="1897063"/>
          <p14:tracePt t="3461" x="3902075" y="1897063"/>
          <p14:tracePt t="3467" x="3895725" y="1897063"/>
          <p14:tracePt t="3473" x="3884613" y="1897063"/>
          <p14:tracePt t="3481" x="3867150" y="1897063"/>
          <p14:tracePt t="3490" x="3849688" y="1897063"/>
          <p14:tracePt t="3495" x="3844925" y="1897063"/>
          <p14:tracePt t="3502" x="3838575" y="1897063"/>
          <p14:tracePt t="3509" x="3827463" y="1897063"/>
          <p14:tracePt t="3516" x="3810000" y="1897063"/>
          <p14:tracePt t="3522" x="3798888" y="1897063"/>
          <p14:tracePt t="3531" x="3781425" y="1897063"/>
          <p14:tracePt t="3537" x="3775075" y="1897063"/>
          <p14:tracePt t="3544" x="3759200" y="1897063"/>
          <p14:tracePt t="3551" x="3746500" y="1897063"/>
          <p14:tracePt t="3558" x="3724275" y="1897063"/>
          <p14:tracePt t="3565" x="3713163" y="1897063"/>
          <p14:tracePt t="3572" x="3700463" y="1897063"/>
          <p14:tracePt t="3579" x="3678238" y="1897063"/>
          <p14:tracePt t="3586" x="3671888" y="1897063"/>
          <p14:tracePt t="3593" x="3656013" y="1897063"/>
          <p14:tracePt t="3600" x="3632200" y="1897063"/>
          <p14:tracePt t="3607" x="3627438" y="1897063"/>
          <p14:tracePt t="3614" x="3609975" y="1897063"/>
          <p14:tracePt t="3621" x="3603625" y="1897063"/>
          <p14:tracePt t="3628" x="3592513" y="1897063"/>
          <p14:tracePt t="3635" x="3575050" y="1897063"/>
          <p14:tracePt t="3642" x="3568700" y="1897063"/>
          <p14:tracePt t="3649" x="3563938" y="1897063"/>
          <p14:tracePt t="3656" x="3557588" y="1897063"/>
          <p14:tracePt t="3664" x="3552825" y="1897063"/>
          <p14:tracePt t="3670" x="3535363" y="1897063"/>
          <p14:tracePt t="3684" x="3529013" y="1897063"/>
          <p14:tracePt t="3691" x="3524250" y="1897063"/>
          <p14:tracePt t="3698" x="3517900" y="1897063"/>
          <p14:tracePt t="3706" x="3511550" y="1897063"/>
          <p14:tracePt t="3733" x="3506788" y="1897063"/>
          <p14:tracePt t="3747" x="3500438" y="1897063"/>
          <p14:tracePt t="3775" x="3489325" y="1897063"/>
          <p14:tracePt t="3789" x="3482975" y="1897063"/>
          <p14:tracePt t="3803" x="3478213" y="1897063"/>
          <p14:tracePt t="3810" x="3471863" y="1897063"/>
          <p14:tracePt t="3824" x="3465513" y="1897063"/>
          <p14:tracePt t="3831" x="3460750" y="1897063"/>
          <p14:tracePt t="3839" x="3454400" y="1897063"/>
          <p14:tracePt t="3856" x="3443288" y="1897063"/>
          <p14:tracePt t="3859" x="3436938" y="1897063"/>
          <p14:tracePt t="3866" x="3432175" y="1897063"/>
          <p14:tracePt t="3873" x="3425825" y="1897063"/>
          <p14:tracePt t="3881" x="3421063" y="1897063"/>
          <p14:tracePt t="3887" x="3414713" y="1897063"/>
          <p14:tracePt t="3895" x="3408363" y="1897063"/>
          <p14:tracePt t="3909" x="3397250" y="1897063"/>
          <p14:tracePt t="3923" x="3392488" y="1897063"/>
          <p14:tracePt t="3929" x="3386138" y="1897063"/>
          <p14:tracePt t="3943" x="3379788" y="1897063"/>
          <p14:tracePt t="3950" x="3375025" y="1897063"/>
          <p14:tracePt t="3957" x="3368675" y="1897063"/>
          <p14:tracePt t="3985" x="3362325" y="1897063"/>
          <p14:tracePt t="4006" x="3351213" y="1897063"/>
          <p14:tracePt t="4020" x="3346450" y="1897063"/>
          <p14:tracePt t="4055" x="3340100" y="1897063"/>
          <p14:tracePt t="4083" x="3333750" y="1897063"/>
          <p14:tracePt t="4104" x="3328988" y="1897063"/>
          <p14:tracePt t="4111" x="3322638" y="1897063"/>
          <p14:tracePt t="4125" x="3317875" y="1897063"/>
          <p14:tracePt t="4132" x="3311525" y="1897063"/>
          <p14:tracePt t="4142" x="3300413" y="1897063"/>
          <p14:tracePt t="4154" x="3294063" y="1897063"/>
          <p14:tracePt t="4167" x="3289300" y="1897063"/>
          <p14:tracePt t="4174" x="3282950" y="1897063"/>
          <p14:tracePt t="4181" x="3276600" y="1897063"/>
          <p14:tracePt t="4189" x="3271838" y="1897063"/>
          <p14:tracePt t="4195" x="3254375" y="1897063"/>
          <p14:tracePt t="4209" x="3248025" y="1897063"/>
          <p14:tracePt t="4216" x="3236913" y="1897063"/>
          <p14:tracePt t="4230" x="3230563" y="1897063"/>
          <p14:tracePt t="4237" x="3219450" y="1897063"/>
          <p14:tracePt t="4244" x="3208338" y="1897063"/>
          <p14:tracePt t="4258" x="3190875" y="1897063"/>
          <p14:tracePt t="4265" x="3179763" y="1897063"/>
          <p14:tracePt t="4272" x="3173413" y="1897063"/>
          <p14:tracePt t="4279" x="3168650" y="1897063"/>
          <p14:tracePt t="4286" x="3151188" y="1897063"/>
          <p14:tracePt t="4293" x="3144838" y="1897063"/>
          <p14:tracePt t="4299" x="3140075" y="1897063"/>
          <p14:tracePt t="4307" x="3128963" y="1897063"/>
          <p14:tracePt t="4314" x="3111500" y="1897063"/>
          <p14:tracePt t="4320" x="3094038" y="1897063"/>
          <p14:tracePt t="4328" x="3070225" y="1897063"/>
          <p14:tracePt t="4334" x="3048000" y="1897063"/>
          <p14:tracePt t="4342" x="3013075" y="1897063"/>
          <p14:tracePt t="4349" x="2990850" y="1897063"/>
          <p14:tracePt t="4356" x="2955925" y="1897063"/>
          <p14:tracePt t="4363" x="2927350" y="1897063"/>
          <p14:tracePt t="4370" x="2894013" y="1897063"/>
          <p14:tracePt t="4377" x="2847975" y="1897063"/>
          <p14:tracePt t="4384" x="2813050" y="1897063"/>
          <p14:tracePt t="4391" x="2767013" y="1897063"/>
          <p14:tracePt t="4397" x="2720975" y="1897063"/>
          <p14:tracePt t="4406" x="2687638" y="1897063"/>
          <p14:tracePt t="4412" x="2663825" y="1897063"/>
          <p14:tracePt t="4419" x="2630488" y="1897063"/>
          <p14:tracePt t="4427" x="2595563" y="1897063"/>
          <p14:tracePt t="4433" x="2566988" y="1884363"/>
          <p14:tracePt t="4439" x="2532063" y="1879600"/>
          <p14:tracePt t="4446" x="2509838" y="1868488"/>
          <p14:tracePt t="4453" x="2492375" y="1868488"/>
          <p14:tracePt t="4460" x="2481263" y="1868488"/>
          <p14:tracePt t="4468" x="2463800" y="1868488"/>
          <p14:tracePt t="4474" x="2446338" y="1862138"/>
          <p14:tracePt t="4481" x="2439988" y="1862138"/>
          <p14:tracePt t="4489" x="2435225" y="1855788"/>
          <p14:tracePt t="4495" x="2428875" y="1855788"/>
          <p14:tracePt t="4502" x="2428875" y="1851025"/>
          <p14:tracePt t="4934" x="2349500" y="1851025"/>
          <p14:tracePt t="4941" x="2222500" y="1838325"/>
          <p14:tracePt t="4947" x="2103438" y="1827213"/>
          <p14:tracePt t="4955" x="1993900" y="1809750"/>
          <p14:tracePt t="4962" x="1912938" y="1809750"/>
          <p14:tracePt t="4969" x="1838325" y="1809750"/>
          <p14:tracePt t="4976" x="1793875" y="1809750"/>
          <p14:tracePt t="4983" x="1730375" y="1809750"/>
          <p14:tracePt t="4990" x="1677988" y="1809750"/>
          <p14:tracePt t="4997" x="1644650" y="1809750"/>
          <p14:tracePt t="5004" x="1609725" y="1816100"/>
          <p14:tracePt t="5011" x="1587500" y="1816100"/>
          <p14:tracePt t="5018" x="1541463" y="1816100"/>
          <p14:tracePt t="5026" x="1506538" y="1827213"/>
          <p14:tracePt t="5032" x="1484313" y="1827213"/>
          <p14:tracePt t="5039" x="1455738" y="1827213"/>
          <p14:tracePt t="5046" x="1420813" y="1833563"/>
          <p14:tracePt t="5053" x="1398588" y="1833563"/>
          <p14:tracePt t="5061" x="1381125" y="1833563"/>
          <p14:tracePt t="5067" x="1357313" y="1833563"/>
          <p14:tracePt t="5075" x="1335088" y="1844675"/>
          <p14:tracePt t="5081" x="1317625" y="1844675"/>
          <p14:tracePt t="5089" x="1311275" y="1851025"/>
          <p14:tracePt t="5095" x="1300163" y="1851025"/>
          <p14:tracePt t="5101" x="1295400" y="1851025"/>
          <p14:tracePt t="5109" x="1282700" y="1855788"/>
          <p14:tracePt t="5116" x="1277938" y="1855788"/>
          <p14:tracePt t="5130" x="1271588" y="1862138"/>
          <p14:tracePt t="5144" x="1266825" y="1868488"/>
          <p14:tracePt t="5159" x="1266825" y="1873250"/>
          <p14:tracePt t="5172" x="1266825" y="1890713"/>
          <p14:tracePt t="5179" x="1266825" y="1897063"/>
          <p14:tracePt t="5186" x="1266825" y="1919288"/>
          <p14:tracePt t="5193" x="1266825" y="1941513"/>
          <p14:tracePt t="5200" x="1266825" y="1976438"/>
          <p14:tracePt t="5207" x="1277938" y="2011363"/>
          <p14:tracePt t="5214" x="1277938" y="2057400"/>
          <p14:tracePt t="5221" x="1289050" y="2136775"/>
          <p14:tracePt t="5228" x="1289050" y="2200275"/>
          <p14:tracePt t="5235" x="1311275" y="2336800"/>
          <p14:tracePt t="5241" x="1323975" y="2474913"/>
          <p14:tracePt t="5248" x="1341438" y="2613025"/>
          <p14:tracePt t="5256" x="1352550" y="2709863"/>
          <p14:tracePt t="5263" x="1374775" y="2859088"/>
          <p14:tracePt t="5270" x="1374775" y="2967038"/>
          <p14:tracePt t="5277" x="1403350" y="3122613"/>
          <p14:tracePt t="5283" x="1414463" y="3289300"/>
          <p14:tracePt t="5291" x="1443038" y="3529013"/>
          <p14:tracePt t="5298" x="1466850" y="3667125"/>
          <p14:tracePt t="5306" x="1512888" y="3884613"/>
          <p14:tracePt t="5312" x="1563688" y="4159250"/>
          <p14:tracePt t="5318" x="1609725" y="4371975"/>
          <p14:tracePt t="5326" x="1633538" y="4479925"/>
          <p14:tracePt t="5332" x="1673225" y="4657725"/>
          <p14:tracePt t="5339" x="1701800" y="4813300"/>
          <p14:tracePt t="5346" x="1736725" y="4967288"/>
          <p14:tracePt t="5353" x="1765300" y="5116513"/>
          <p14:tracePt t="5361" x="1809750" y="5340350"/>
          <p14:tracePt t="5367" x="1851025" y="5522913"/>
          <p14:tracePt t="6090" x="1954213" y="5414963"/>
          <p14:tracePt t="6097" x="2068513" y="5322888"/>
          <p14:tracePt t="6105" x="2193925" y="5248275"/>
          <p14:tracePt t="6112" x="2435225" y="5105400"/>
          <p14:tracePt t="6118" x="2762250" y="4949825"/>
          <p14:tracePt t="6126" x="2962275" y="4875213"/>
          <p14:tracePt t="6133" x="3151188" y="4813300"/>
          <p14:tracePt t="6139" x="3524250" y="4697413"/>
          <p14:tracePt t="6146" x="3775075" y="4629150"/>
          <p14:tracePt t="6153" x="4170363" y="4549775"/>
          <p14:tracePt t="6160" x="4503738" y="4497388"/>
          <p14:tracePt t="6167" x="4725988" y="4479925"/>
          <p14:tracePt t="6175" x="4927600" y="4468813"/>
          <p14:tracePt t="6181" x="5241925" y="4446588"/>
          <p14:tracePt t="6189" x="5380038" y="4446588"/>
          <p14:tracePt t="6195" x="5505450" y="4446588"/>
          <p14:tracePt t="6202" x="5608638" y="4446588"/>
          <p14:tracePt t="6210" x="5775325" y="4457700"/>
          <p14:tracePt t="6216" x="5918200" y="4479925"/>
          <p14:tracePt t="6223" x="6010275" y="4503738"/>
          <p14:tracePt t="6230" x="6078538" y="4537075"/>
          <p14:tracePt t="6237" x="6118225" y="4565650"/>
          <p14:tracePt t="6245" x="6159500" y="4589463"/>
          <p14:tracePt t="6251" x="6199188" y="4629150"/>
          <p14:tracePt t="6258" x="6216650" y="4646613"/>
          <p14:tracePt t="6265" x="6216650" y="4657725"/>
          <p14:tracePt t="6272" x="6227763" y="4668838"/>
          <p14:tracePt t="6280" x="6238875" y="4681538"/>
          <p14:tracePt t="6286" x="6238875" y="4692650"/>
          <p14:tracePt t="6293" x="6238875" y="4697413"/>
          <p14:tracePt t="6300" x="6238875" y="4710113"/>
          <p14:tracePt t="6307" x="6238875" y="4714875"/>
          <p14:tracePt t="6314" x="6238875" y="4721225"/>
          <p14:tracePt t="6322" x="6227763" y="4738688"/>
          <p14:tracePt t="6328" x="6221413" y="4743450"/>
          <p14:tracePt t="6335" x="6221413" y="4754563"/>
          <p14:tracePt t="6342" x="6210300" y="4767263"/>
          <p14:tracePt t="6349" x="6192838" y="4784725"/>
          <p14:tracePt t="6356" x="6153150" y="4800600"/>
          <p14:tracePt t="6364" x="6130925" y="4818063"/>
          <p14:tracePt t="6370" x="6067425" y="4846638"/>
          <p14:tracePt t="6377" x="6003925" y="4870450"/>
          <p14:tracePt t="6384" x="5935663" y="4881563"/>
          <p14:tracePt t="6392" x="5889625" y="4892675"/>
          <p14:tracePt t="6398" x="5838825" y="4899025"/>
          <p14:tracePt t="6406" x="5775325" y="4899025"/>
          <p14:tracePt t="6412" x="5711825" y="4910138"/>
          <p14:tracePt t="6419" x="5678488" y="4910138"/>
          <p14:tracePt t="6426" x="5643563" y="4910138"/>
          <p14:tracePt t="6433" x="5575300" y="4903788"/>
          <p14:tracePt t="6440" x="5522913" y="4899025"/>
          <p14:tracePt t="6447" x="5443538" y="4899025"/>
          <p14:tracePt t="6454" x="5380038" y="4886325"/>
          <p14:tracePt t="6461" x="5299075" y="4875213"/>
          <p14:tracePt t="6468" x="5253038" y="4864100"/>
          <p14:tracePt t="6475" x="5173663" y="4841875"/>
          <p14:tracePt t="6482" x="5092700" y="4818063"/>
          <p14:tracePt t="6489" x="5006975" y="4784725"/>
          <p14:tracePt t="6496" x="4956175" y="4749800"/>
          <p14:tracePt t="6503" x="4857750" y="4703763"/>
          <p14:tracePt t="6510" x="4760913" y="4618038"/>
          <p14:tracePt t="6517" x="4686300" y="4543425"/>
          <p14:tracePt t="6524" x="4640263" y="4475163"/>
          <p14:tracePt t="6531" x="4600575" y="4433888"/>
          <p14:tracePt t="6539" x="4543425" y="4365625"/>
          <p14:tracePt t="6545" x="4525963" y="4337050"/>
          <p14:tracePt t="6552" x="4503738" y="4302125"/>
          <p14:tracePt t="6559" x="4491038" y="4286250"/>
          <p14:tracePt t="6566" x="4479925" y="4262438"/>
          <p14:tracePt t="6573" x="4479925" y="4251325"/>
          <p14:tracePt t="6580" x="4479925" y="4240213"/>
          <p14:tracePt t="6587" x="4475163" y="4222750"/>
          <p14:tracePt t="6594" x="4475163" y="4211638"/>
          <p14:tracePt t="6601" x="4475163" y="4205288"/>
          <p14:tracePt t="6608" x="4475163" y="4183063"/>
          <p14:tracePt t="6615" x="4475163" y="4165600"/>
          <p14:tracePt t="6623" x="4475163" y="4148138"/>
          <p14:tracePt t="6629" x="4475163" y="4141788"/>
          <p14:tracePt t="6636" x="4479925" y="4137025"/>
          <p14:tracePt t="6644" x="4479925" y="4130675"/>
          <p14:tracePt t="6650" x="4479925" y="4124325"/>
          <p14:tracePt t="6657" x="4486275" y="4124325"/>
          <p14:tracePt t="6664" x="4486275" y="4119563"/>
          <p14:tracePt t="6671" x="4497388" y="4119563"/>
          <p14:tracePt t="6693" x="4497388" y="4113213"/>
          <p14:tracePt t="6699" x="4503738" y="4113213"/>
          <p14:tracePt t="6706" x="4503738" y="4102100"/>
          <p14:tracePt t="6714" x="4508500" y="4102100"/>
          <p14:tracePt t="6734" x="4514850" y="4102100"/>
          <p14:tracePt t="6756" x="4521200" y="4102100"/>
          <p14:tracePt t="6777" x="4525963" y="4102100"/>
          <p14:tracePt t="6839" x="4532313" y="4095750"/>
          <p14:tracePt t="6853" x="4543425" y="4084638"/>
          <p14:tracePt t="6861" x="4543425" y="4067175"/>
          <p14:tracePt t="6867" x="4549775" y="4044950"/>
          <p14:tracePt t="6874" x="4560888" y="4016375"/>
          <p14:tracePt t="6881" x="4565650" y="3981450"/>
          <p14:tracePt t="6890" x="4589463" y="3919538"/>
          <p14:tracePt t="6895" x="4594225" y="3890963"/>
          <p14:tracePt t="6902" x="4606925" y="3856038"/>
          <p14:tracePt t="6910" x="4611688" y="3821113"/>
          <p14:tracePt t="6917" x="4635500" y="3770313"/>
          <p14:tracePt t="6923" x="4657725" y="3706813"/>
          <p14:tracePt t="6930" x="4692650" y="3609975"/>
          <p14:tracePt t="6938" x="4743450" y="3495675"/>
          <p14:tracePt t="6944" x="4767263" y="3432175"/>
          <p14:tracePt t="6951" x="4813300" y="3333750"/>
          <p14:tracePt t="6958" x="4864100" y="3248025"/>
          <p14:tracePt t="6965" x="4892675" y="3197225"/>
          <p14:tracePt t="6973" x="4910138" y="3168650"/>
          <p14:tracePt t="6979" x="4938713" y="3133725"/>
          <p14:tracePt t="6986" x="4956175" y="3105150"/>
          <p14:tracePt t="6993" x="4973638" y="3082925"/>
          <p14:tracePt t="7000" x="4978400" y="3065463"/>
          <p14:tracePt t="7007" x="4995863" y="3041650"/>
          <p14:tracePt t="7014" x="5013325" y="3013075"/>
          <p14:tracePt t="7022" x="5030788" y="2990850"/>
          <p14:tracePt t="7029" x="5048250" y="2973388"/>
          <p14:tracePt t="7035" x="5053013" y="2967038"/>
          <p14:tracePt t="7043" x="5064125" y="2951163"/>
          <p14:tracePt t="7049" x="5064125" y="2944813"/>
          <p14:tracePt t="7057" x="5064125" y="2938463"/>
          <p14:tracePt t="7063" x="5070475" y="2933700"/>
          <p14:tracePt t="7078" x="5076825" y="2927350"/>
          <p14:tracePt t="7092" x="5076825" y="2916238"/>
          <p14:tracePt t="7098" x="5081588" y="2916238"/>
          <p14:tracePt t="7106" x="5081588" y="2909888"/>
          <p14:tracePt t="7126" x="5081588" y="2905125"/>
          <p14:tracePt t="7140" x="5087938" y="2905125"/>
          <p14:tracePt t="7168" x="5092700" y="2905125"/>
          <p14:tracePt t="7182" x="5099050" y="2905125"/>
          <p14:tracePt t="7203" x="5110163" y="2905125"/>
          <p14:tracePt t="7245" x="5116513" y="2905125"/>
          <p14:tracePt t="7252" x="5116513" y="2898775"/>
          <p14:tracePt t="8031" x="5081588" y="2898775"/>
          <p14:tracePt t="8038" x="5035550" y="2898775"/>
          <p14:tracePt t="8045" x="4995863" y="2905125"/>
          <p14:tracePt t="8052" x="4973638" y="2905125"/>
          <p14:tracePt t="8060" x="4927600" y="2905125"/>
          <p14:tracePt t="8066" x="4903788" y="2898775"/>
          <p14:tracePt t="8073" x="4886325" y="2898775"/>
          <p14:tracePt t="8080" x="4864100" y="2898775"/>
          <p14:tracePt t="8088" x="4829175" y="2898775"/>
          <p14:tracePt t="8094" x="4795838" y="2894013"/>
          <p14:tracePt t="8101" x="4767263" y="2881313"/>
          <p14:tracePt t="8108" x="4743450" y="2881313"/>
          <p14:tracePt t="8115" x="4725988" y="2876550"/>
          <p14:tracePt t="8123" x="4692650" y="2865438"/>
          <p14:tracePt t="8129" x="4675188" y="2859088"/>
          <p14:tracePt t="8136" x="4652963" y="2847975"/>
          <p14:tracePt t="8143" x="4629150" y="2841625"/>
          <p14:tracePt t="8150" x="4600575" y="2830513"/>
          <p14:tracePt t="8157" x="4578350" y="2824163"/>
          <p14:tracePt t="8165" x="4560888" y="2824163"/>
          <p14:tracePt t="8171" x="4549775" y="2819400"/>
          <p14:tracePt t="8178" x="4521200" y="2806700"/>
          <p14:tracePt t="8185" x="4503738" y="2801938"/>
          <p14:tracePt t="8192" x="4491038" y="2801938"/>
          <p14:tracePt t="8200" x="4475163" y="2790825"/>
          <p14:tracePt t="8207" x="4462463" y="2790825"/>
          <p14:tracePt t="8213" x="4446588" y="2784475"/>
          <p14:tracePt t="8220" x="4440238" y="2778125"/>
          <p14:tracePt t="8227" x="4422775" y="2778125"/>
          <p14:tracePt t="8234" x="4418013" y="2778125"/>
          <p14:tracePt t="8241" x="4411663" y="2773363"/>
          <p14:tracePt t="8248" x="4405313" y="2773363"/>
          <p14:tracePt t="8256" x="4400550" y="2773363"/>
          <p14:tracePt t="8262" x="4394200" y="2773363"/>
          <p14:tracePt t="8276" x="4389438" y="2773363"/>
          <p14:tracePt t="8283" x="4376738" y="2773363"/>
          <p14:tracePt t="8290" x="4371975" y="2773363"/>
          <p14:tracePt t="8311" x="4365625" y="2773363"/>
          <p14:tracePt t="8325" x="4359275" y="2773363"/>
          <p14:tracePt t="8345" x="4354513" y="2773363"/>
          <p14:tracePt t="8367" x="4348163" y="2773363"/>
          <p14:tracePt t="8374" x="4343400" y="2773363"/>
          <p14:tracePt t="8381" x="4330700" y="2773363"/>
          <p14:tracePt t="8395" x="4319588" y="2773363"/>
          <p14:tracePt t="8402" x="4314825" y="2773363"/>
          <p14:tracePt t="8409" x="4308475" y="2773363"/>
          <p14:tracePt t="8416" x="4302125" y="2773363"/>
          <p14:tracePt t="8422" x="4291013" y="2773363"/>
          <p14:tracePt t="8430" x="4286250" y="2773363"/>
          <p14:tracePt t="8437" x="4279900" y="2773363"/>
          <p14:tracePt t="8444" x="4273550" y="2773363"/>
          <p14:tracePt t="8451" x="4268788" y="2773363"/>
          <p14:tracePt t="8458" x="4262438" y="2773363"/>
          <p14:tracePt t="8473" x="4257675" y="2773363"/>
          <p14:tracePt t="8479" x="4244975" y="2773363"/>
          <p14:tracePt t="8486" x="4240213" y="2773363"/>
          <p14:tracePt t="8508" x="4233863" y="2773363"/>
          <p14:tracePt t="8528" x="4227513" y="2773363"/>
          <p14:tracePt t="8577" x="4222750" y="2773363"/>
          <p14:tracePt t="9073" x="4194175" y="2773363"/>
          <p14:tracePt t="9080" x="4159250" y="2773363"/>
          <p14:tracePt t="9087" x="4124325" y="2762250"/>
          <p14:tracePt t="9094" x="4044950" y="2762250"/>
          <p14:tracePt t="9101" x="3981450" y="2762250"/>
          <p14:tracePt t="9108" x="3906838" y="2762250"/>
          <p14:tracePt t="9115" x="3844925" y="2767013"/>
          <p14:tracePt t="9123" x="3752850" y="2767013"/>
          <p14:tracePt t="9129" x="3689350" y="2767013"/>
          <p14:tracePt t="9136" x="3597275" y="2767013"/>
          <p14:tracePt t="9143" x="3517900" y="2778125"/>
          <p14:tracePt t="9150" x="3465513" y="2790825"/>
          <p14:tracePt t="9157" x="3432175" y="2795588"/>
          <p14:tracePt t="9164" x="3386138" y="2795588"/>
          <p14:tracePt t="9171" x="3357563" y="2806700"/>
          <p14:tracePt t="9178" x="3333750" y="2806700"/>
          <p14:tracePt t="9185" x="3317875" y="2813050"/>
          <p14:tracePt t="9192" x="3305175" y="2813050"/>
          <p14:tracePt t="9199" x="3300413" y="2813050"/>
          <p14:tracePt t="9206" x="3294063" y="2813050"/>
          <p14:tracePt t="9220" x="3282950" y="2813050"/>
          <p14:tracePt t="9227" x="3276600" y="2813050"/>
          <p14:tracePt t="9248" x="3271838" y="2813050"/>
          <p14:tracePt t="9262" x="3265488" y="2813050"/>
          <p14:tracePt t="9304" x="3265488" y="2819400"/>
          <p14:tracePt t="9625" x="3265488" y="2824163"/>
          <p14:tracePt t="9661" x="3265488" y="2835275"/>
          <p14:tracePt t="9710" x="3265488" y="2841625"/>
          <p14:tracePt t="9766" x="3265488" y="2847975"/>
          <p14:tracePt t="9821" x="3265488" y="2852738"/>
          <p14:tracePt t="9856" x="3271838" y="2852738"/>
          <p14:tracePt t="9891" x="3271838" y="2859088"/>
          <p14:tracePt t="9919" x="3276600" y="2859088"/>
          <p14:tracePt t="9941" x="3276600" y="2865438"/>
          <p14:tracePt t="9982" x="3289300" y="2865438"/>
          <p14:tracePt t="12292" x="3282950" y="2881313"/>
          <p14:tracePt t="12299" x="3260725" y="2898775"/>
          <p14:tracePt t="12306" x="3248025" y="2916238"/>
          <p14:tracePt t="12313" x="3243263" y="2922588"/>
          <p14:tracePt t="12320" x="3230563" y="2933700"/>
          <p14:tracePt t="12327" x="3214688" y="2944813"/>
          <p14:tracePt t="12334" x="3208338" y="2955925"/>
          <p14:tracePt t="12342" x="3190875" y="2967038"/>
          <p14:tracePt t="12349" x="3173413" y="2984500"/>
          <p14:tracePt t="12356" x="3140075" y="3001963"/>
          <p14:tracePt t="12362" x="3098800" y="3019425"/>
          <p14:tracePt t="12369" x="3048000" y="3041650"/>
          <p14:tracePt t="12376" x="2951163" y="3076575"/>
          <p14:tracePt t="12383" x="2841625" y="3098800"/>
          <p14:tracePt t="12390" x="2744788" y="3133725"/>
          <p14:tracePt t="12398" x="2652713" y="3151188"/>
          <p14:tracePt t="12405" x="2543175" y="3173413"/>
          <p14:tracePt t="12411" x="2452688" y="3186113"/>
          <p14:tracePt t="12418" x="2325688" y="3197225"/>
          <p14:tracePt t="12426" x="2263775" y="3197225"/>
          <p14:tracePt t="12433" x="2182813" y="3208338"/>
          <p14:tracePt t="12440" x="2108200" y="3219450"/>
          <p14:tracePt t="12447" x="2057400" y="3230563"/>
          <p14:tracePt t="12454" x="2022475" y="3236913"/>
          <p14:tracePt t="12461" x="2005013" y="3236913"/>
          <p14:tracePt t="12468" x="1982788" y="3236913"/>
          <p14:tracePt t="12474" x="1947863" y="3248025"/>
          <p14:tracePt t="12482" x="1930400" y="3248025"/>
          <p14:tracePt t="12488" x="1925638" y="3248025"/>
          <p14:tracePt t="12496" x="1919288" y="3248025"/>
          <p14:tracePt t="12502" x="1912938" y="3248025"/>
          <p14:tracePt t="12509" x="1908175" y="3248025"/>
          <p14:tracePt t="12516" x="1901825" y="3248025"/>
          <p14:tracePt t="12537" x="1890713" y="3248025"/>
          <p14:tracePt t="12551" x="1897063" y="3248025"/>
          <p14:tracePt t="12559" x="1897063" y="3254375"/>
          <p14:tracePt t="12565" x="1901825" y="3254375"/>
          <p14:tracePt t="12574" x="1908175" y="3254375"/>
          <p14:tracePt t="12579" x="1919288" y="3260725"/>
          <p14:tracePt t="12586" x="1936750" y="3265488"/>
          <p14:tracePt t="12593" x="1954213" y="3276600"/>
          <p14:tracePt t="12600" x="1987550" y="3294063"/>
          <p14:tracePt t="12607" x="2044700" y="3328988"/>
          <p14:tracePt t="12614" x="2108200" y="3346450"/>
          <p14:tracePt t="12621" x="2160588" y="3379788"/>
          <p14:tracePt t="12629" x="2274888" y="3432175"/>
          <p14:tracePt t="12635" x="2371725" y="3478213"/>
          <p14:tracePt t="12644" x="2514600" y="3529013"/>
          <p14:tracePt t="12649" x="2674938" y="3597275"/>
          <p14:tracePt t="12657" x="2835275" y="3649663"/>
          <p14:tracePt t="12663" x="2962275" y="3700463"/>
          <p14:tracePt t="12670" x="3122613" y="3759200"/>
          <p14:tracePt t="12677" x="3219450" y="3792538"/>
          <p14:tracePt t="12684" x="3328988" y="3827463"/>
          <p14:tracePt t="12691" x="3454400" y="3878263"/>
          <p14:tracePt t="12699" x="3552825" y="3913188"/>
          <p14:tracePt t="12707" x="3713163" y="3970338"/>
          <p14:tracePt t="12713" x="3810000" y="4016375"/>
          <p14:tracePt t="12719" x="3906838" y="4067175"/>
          <p14:tracePt t="12727" x="3970338" y="4102100"/>
          <p14:tracePt t="12734" x="4102100" y="4176713"/>
          <p14:tracePt t="12741" x="4262438" y="4244975"/>
          <p14:tracePt t="12748" x="4359275" y="4291013"/>
          <p14:tracePt t="12755" x="4457700" y="4354513"/>
          <p14:tracePt t="12762" x="4560888" y="4429125"/>
          <p14:tracePt t="15949" x="4508500" y="4365625"/>
          <p14:tracePt t="15958" x="4433888" y="4279900"/>
          <p14:tracePt t="15963" x="4359275" y="4194175"/>
          <p14:tracePt t="15970" x="4302125" y="4108450"/>
          <p14:tracePt t="15977" x="4268788" y="4067175"/>
          <p14:tracePt t="15983" x="4251325" y="4016375"/>
          <p14:tracePt t="15990" x="4222750" y="3992563"/>
          <p14:tracePt t="15997" x="4216400" y="3976688"/>
          <p14:tracePt t="16004" x="4198938" y="3959225"/>
          <p14:tracePt t="16011" x="4187825" y="3935413"/>
          <p14:tracePt t="16018" x="4183063" y="3906838"/>
          <p14:tracePt t="16026" x="4170363" y="3873500"/>
          <p14:tracePt t="16033" x="4165600" y="3838575"/>
          <p14:tracePt t="16041" x="4154488" y="3775075"/>
          <p14:tracePt t="16046" x="4154488" y="3741738"/>
          <p14:tracePt t="16055" x="4141788" y="3695700"/>
          <p14:tracePt t="16060" x="4141788" y="3632200"/>
          <p14:tracePt t="16068" x="4148138" y="3603625"/>
          <p14:tracePt t="16076" x="4148138" y="3568700"/>
          <p14:tracePt t="16081" x="4154488" y="3535363"/>
          <p14:tracePt t="16090" x="4165600" y="3500438"/>
          <p14:tracePt t="16108" x="4183063" y="3471863"/>
          <p14:tracePt t="16110" x="4187825" y="3443288"/>
          <p14:tracePt t="16118" x="4198938" y="3421063"/>
          <p14:tracePt t="16125" x="4216400" y="3392488"/>
          <p14:tracePt t="16130" x="4216400" y="3379788"/>
          <p14:tracePt t="16138" x="4227513" y="3362325"/>
          <p14:tracePt t="16144" x="4244975" y="3346450"/>
          <p14:tracePt t="16152" x="4262438" y="3322638"/>
          <p14:tracePt t="16159" x="4291013" y="3282950"/>
          <p14:tracePt t="16166" x="4308475" y="3265488"/>
          <p14:tracePt t="16174" x="4348163" y="3225800"/>
          <p14:tracePt t="16180" x="4371975" y="3201988"/>
          <p14:tracePt t="16187" x="4418013" y="3162300"/>
          <p14:tracePt t="16194" x="4457700" y="3128963"/>
          <p14:tracePt t="16200" x="4479925" y="3111500"/>
          <p14:tracePt t="16208" x="4497388" y="3094038"/>
          <p14:tracePt t="16215" x="4514850" y="3082925"/>
          <p14:tracePt t="16224" x="4537075" y="3070225"/>
          <p14:tracePt t="16229" x="4554538" y="3054350"/>
          <p14:tracePt t="16236" x="4560888" y="3048000"/>
          <p14:tracePt t="16243" x="4565650" y="3041650"/>
          <p14:tracePt t="16250" x="4572000" y="3041650"/>
          <p14:tracePt t="16257" x="4583113" y="3036888"/>
          <p14:tracePt t="16278" x="4583113" y="3030538"/>
          <p14:tracePt t="16292" x="4578350" y="3030538"/>
          <p14:tracePt t="16300" x="4560888" y="3030538"/>
          <p14:tracePt t="16307" x="4521200" y="3041650"/>
          <p14:tracePt t="16313" x="4475163" y="3048000"/>
          <p14:tracePt t="16320" x="4376738" y="3087688"/>
          <p14:tracePt t="16327" x="4251325" y="3111500"/>
          <p14:tracePt t="16334" x="4170363" y="3122613"/>
          <p14:tracePt t="16341" x="4033838" y="3162300"/>
          <p14:tracePt t="16348" x="3895725" y="3173413"/>
          <p14:tracePt t="16355" x="3787775" y="3197225"/>
          <p14:tracePt t="16362" x="3724275" y="3197225"/>
          <p14:tracePt t="16368" x="3632200" y="3208338"/>
          <p14:tracePt t="16376" x="3552825" y="3219450"/>
          <p14:tracePt t="16383" x="3517900" y="3230563"/>
          <p14:tracePt t="16391" x="3489325" y="3230563"/>
          <p14:tracePt t="16397" x="3478213" y="3230563"/>
          <p14:tracePt t="16404" x="3460750" y="3230563"/>
          <p14:tracePt t="16411" x="3436938" y="3230563"/>
          <p14:tracePt t="16418" x="3432175" y="3230563"/>
          <p14:tracePt t="16425" x="3421063" y="3230563"/>
          <p14:tracePt t="16432" x="3403600" y="3230563"/>
          <p14:tracePt t="16441" x="3397250" y="3230563"/>
          <p14:tracePt t="16446" x="3392488" y="3230563"/>
          <p14:tracePt t="16454" x="3375025" y="3230563"/>
          <p14:tracePt t="16460" x="3362325" y="3230563"/>
          <p14:tracePt t="16468" x="3346450" y="3225800"/>
          <p14:tracePt t="16475" x="3328988" y="3225800"/>
          <p14:tracePt t="16481" x="3317875" y="3225800"/>
          <p14:tracePt t="16488" x="3289300" y="3219450"/>
          <p14:tracePt t="16495" x="3265488" y="3208338"/>
          <p14:tracePt t="16503" x="3248025" y="3201988"/>
          <p14:tracePt t="16510" x="3236913" y="3197225"/>
          <p14:tracePt t="16516" x="3197225" y="3186113"/>
          <p14:tracePt t="16525" x="3173413" y="3179763"/>
          <p14:tracePt t="16530" x="3157538" y="3168650"/>
          <p14:tracePt t="16537" x="3144838" y="3162300"/>
          <p14:tracePt t="16544" x="3105150" y="3144838"/>
          <p14:tracePt t="16551" x="3087688" y="3133725"/>
          <p14:tracePt t="16558" x="3065463" y="3128963"/>
          <p14:tracePt t="16565" x="3048000" y="3116263"/>
          <p14:tracePt t="16573" x="3036888" y="3111500"/>
          <p14:tracePt t="16579" x="3019425" y="3105150"/>
          <p14:tracePt t="16586" x="3013075" y="3098800"/>
          <p14:tracePt t="16592" x="2997200" y="3082925"/>
          <p14:tracePt t="16600" x="2984500" y="3082925"/>
          <p14:tracePt t="16607" x="2979738" y="3076575"/>
          <p14:tracePt t="16613" x="2967038" y="3070225"/>
          <p14:tracePt t="16621" x="2962275" y="3065463"/>
          <p14:tracePt t="16628" x="2955925" y="3054350"/>
          <p14:tracePt t="16642" x="2951163" y="3048000"/>
          <p14:tracePt t="16649" x="2951163" y="3041650"/>
          <p14:tracePt t="16658" x="2951163" y="3036888"/>
          <p14:tracePt t="16662" x="2951163" y="3030538"/>
          <p14:tracePt t="16671" x="2955925" y="3025775"/>
          <p14:tracePt t="16676" x="2955925" y="3019425"/>
          <p14:tracePt t="16684" x="2962275" y="3008313"/>
          <p14:tracePt t="16692" x="2973388" y="3001963"/>
          <p14:tracePt t="16698" x="2979738" y="2997200"/>
          <p14:tracePt t="16704" x="2990850" y="2990850"/>
          <p14:tracePt t="16711" x="2997200" y="2984500"/>
          <p14:tracePt t="16720" x="3001963" y="2979738"/>
          <p14:tracePt t="16726" x="3013075" y="2973388"/>
          <p14:tracePt t="16733" x="3025775" y="2973388"/>
          <p14:tracePt t="16741" x="3030538" y="2962275"/>
          <p14:tracePt t="16746" x="3048000" y="2955925"/>
          <p14:tracePt t="16755" x="3059113" y="2951163"/>
          <p14:tracePt t="16761" x="3076575" y="2938463"/>
          <p14:tracePt t="16768" x="3098800" y="2933700"/>
          <p14:tracePt t="16775" x="3140075" y="2916238"/>
          <p14:tracePt t="16782" x="3157538" y="2905125"/>
          <p14:tracePt t="16789" x="3179763" y="2898775"/>
          <p14:tracePt t="16796" x="3225800" y="2881313"/>
          <p14:tracePt t="16803" x="3265488" y="2870200"/>
          <p14:tracePt t="16810" x="3300413" y="2859088"/>
          <p14:tracePt t="16817" x="3333750" y="2852738"/>
          <p14:tracePt t="16825" x="3397250" y="2841625"/>
          <p14:tracePt t="16840" x="3511550" y="2819400"/>
          <p14:tracePt t="16844" x="3575050" y="2813050"/>
          <p14:tracePt t="16851" x="3643313" y="2801938"/>
          <p14:tracePt t="16858" x="3706813" y="2790825"/>
          <p14:tracePt t="16865" x="3770313" y="2778125"/>
          <p14:tracePt t="16873" x="3816350" y="2778125"/>
          <p14:tracePt t="16879" x="3867150" y="2767013"/>
          <p14:tracePt t="16886" x="3930650" y="2767013"/>
          <p14:tracePt t="16893" x="3963988" y="2767013"/>
          <p14:tracePt t="16900" x="3987800" y="2767013"/>
          <p14:tracePt t="16907" x="4022725" y="2767013"/>
          <p14:tracePt t="16915" x="4079875" y="2767013"/>
          <p14:tracePt t="16921" x="4124325" y="2767013"/>
          <p14:tracePt t="16929" x="4159250" y="2767013"/>
          <p14:tracePt t="16935" x="4194175" y="2767013"/>
          <p14:tracePt t="16943" x="4244975" y="2773363"/>
          <p14:tracePt t="16949" x="4291013" y="2773363"/>
          <p14:tracePt t="16957" x="4337050" y="2784475"/>
          <p14:tracePt t="16963" x="4371975" y="2784475"/>
          <p14:tracePt t="16970" x="4389438" y="2784475"/>
          <p14:tracePt t="16977" x="4422775" y="2790825"/>
          <p14:tracePt t="16984" x="4446588" y="2790825"/>
          <p14:tracePt t="16991" x="4462463" y="2790825"/>
          <p14:tracePt t="16998" x="4486275" y="2801938"/>
          <p14:tracePt t="17006" x="4514850" y="2801938"/>
          <p14:tracePt t="17012" x="4537075" y="2801938"/>
          <p14:tracePt t="17020" x="4549775" y="2801938"/>
          <p14:tracePt t="17027" x="4565650" y="2801938"/>
          <p14:tracePt t="17033" x="4589463" y="2801938"/>
          <p14:tracePt t="17040" x="4618038" y="2801938"/>
          <p14:tracePt t="17047" x="4640263" y="2801938"/>
          <p14:tracePt t="17054" x="4675188" y="2801938"/>
          <p14:tracePt t="17061" x="4697413" y="2801938"/>
          <p14:tracePt t="17068" x="4732338" y="2806700"/>
          <p14:tracePt t="17075" x="4754563" y="2806700"/>
          <p14:tracePt t="17082" x="4800600" y="2806700"/>
          <p14:tracePt t="17091" x="4841875" y="2819400"/>
          <p14:tracePt t="17096" x="4886325" y="2819400"/>
          <p14:tracePt t="17104" x="4921250" y="2819400"/>
          <p14:tracePt t="17111" x="4967288" y="2819400"/>
          <p14:tracePt t="17117" x="5030788" y="2830513"/>
          <p14:tracePt t="17124" x="5081588" y="2835275"/>
          <p14:tracePt t="17131" x="5145088" y="2847975"/>
          <p14:tracePt t="17138" x="5180013" y="2859088"/>
          <p14:tracePt t="17145" x="5224463" y="2859088"/>
          <p14:tracePt t="17152" x="5276850" y="2865438"/>
          <p14:tracePt t="17159" x="5322888" y="2865438"/>
          <p14:tracePt t="17166" x="5356225" y="2865438"/>
          <p14:tracePt t="17174" x="5384800" y="2876550"/>
          <p14:tracePt t="17180" x="5408613" y="2876550"/>
          <p14:tracePt t="17187" x="5414963" y="2876550"/>
          <p14:tracePt t="17195" x="5430838" y="2876550"/>
          <p14:tracePt t="17201" x="5437188" y="2876550"/>
          <p14:tracePt t="17209" x="5443538" y="2876550"/>
          <p14:tracePt t="17215" x="5448300" y="2876550"/>
          <p14:tracePt t="17222" x="5454650" y="2876550"/>
          <p14:tracePt t="17250" x="5454650" y="2881313"/>
          <p14:tracePt t="17258" x="5437188" y="2881313"/>
          <p14:tracePt t="17264" x="5426075" y="2881313"/>
          <p14:tracePt t="17271" x="5391150" y="2881313"/>
          <p14:tracePt t="17278" x="5316538" y="2894013"/>
          <p14:tracePt t="17285" x="5253038" y="2894013"/>
          <p14:tracePt t="17292" x="5180013" y="2905125"/>
          <p14:tracePt t="17299" x="5041900" y="2905125"/>
          <p14:tracePt t="17307" x="4932363" y="2905125"/>
          <p14:tracePt t="17314" x="4813300" y="2905125"/>
          <p14:tracePt t="17319" x="4703763" y="2898775"/>
          <p14:tracePt t="17327" x="4611688" y="2898775"/>
          <p14:tracePt t="17334" x="4532313" y="2898775"/>
          <p14:tracePt t="17341" x="4440238" y="2887663"/>
          <p14:tracePt t="17348" x="4330700" y="2887663"/>
          <p14:tracePt t="17355" x="4268788" y="2876550"/>
          <p14:tracePt t="17362" x="4205288" y="2876550"/>
          <p14:tracePt t="17369" x="4113213" y="2876550"/>
          <p14:tracePt t="17376" x="4079875" y="2865438"/>
          <p14:tracePt t="17384" x="4016375" y="2865438"/>
          <p14:tracePt t="17391" x="3970338" y="2859088"/>
          <p14:tracePt t="17398" x="3935413" y="2859088"/>
          <p14:tracePt t="17406" x="3906838" y="2859088"/>
          <p14:tracePt t="17411" x="3873500" y="2859088"/>
          <p14:tracePt t="17419" x="3849688" y="2847975"/>
          <p14:tracePt t="17425" x="3832225" y="2847975"/>
          <p14:tracePt t="17433" x="3810000" y="2841625"/>
          <p14:tracePt t="17441" x="3803650" y="2841625"/>
          <p14:tracePt t="17447" x="3787775" y="2830513"/>
          <p14:tracePt t="17454" x="3781425" y="2830513"/>
          <p14:tracePt t="17461" x="3770313" y="2830513"/>
          <p14:tracePt t="17468" x="3763963" y="2830513"/>
          <p14:tracePt t="17475" x="3759200" y="2830513"/>
          <p14:tracePt t="17481" x="3746500" y="2830513"/>
          <p14:tracePt t="17496" x="3741738" y="2830513"/>
          <p14:tracePt t="17504" x="3735388" y="2830513"/>
          <p14:tracePt t="17572" x="3741738" y="2830513"/>
          <p14:tracePt t="17579" x="3752850" y="2830513"/>
          <p14:tracePt t="17586" x="3763963" y="2835275"/>
          <p14:tracePt t="17594" x="3781425" y="2835275"/>
          <p14:tracePt t="17600" x="3803650" y="2841625"/>
          <p14:tracePt t="17607" x="3821113" y="2847975"/>
          <p14:tracePt t="17614" x="3844925" y="2847975"/>
          <p14:tracePt t="17621" x="3906838" y="2870200"/>
          <p14:tracePt t="17628" x="3998913" y="2881313"/>
          <p14:tracePt t="17636" x="4051300" y="2894013"/>
          <p14:tracePt t="17643" x="4124325" y="2905125"/>
          <p14:tracePt t="17649" x="4251325" y="2927350"/>
          <p14:tracePt t="17657" x="4343400" y="2938463"/>
          <p14:tracePt t="17663" x="4479925" y="2951163"/>
          <p14:tracePt t="17670" x="4589463" y="2962275"/>
          <p14:tracePt t="17677" x="4697413" y="2973388"/>
          <p14:tracePt t="17684" x="4778375" y="2973388"/>
          <p14:tracePt t="17691" x="4870450" y="2984500"/>
          <p14:tracePt t="17698" x="4945063" y="2984500"/>
          <p14:tracePt t="17705" x="5006975" y="2984500"/>
          <p14:tracePt t="17712" x="5070475" y="2984500"/>
          <p14:tracePt t="17719" x="5133975" y="2984500"/>
          <p14:tracePt t="17726" x="5208588" y="2984500"/>
          <p14:tracePt t="17733" x="5241925" y="2984500"/>
          <p14:tracePt t="17741" x="5287963" y="2984500"/>
          <p14:tracePt t="17747" x="5322888" y="2984500"/>
          <p14:tracePt t="17754" x="5384800" y="2984500"/>
          <p14:tracePt t="17761" x="5408613" y="2984500"/>
          <p14:tracePt t="17768" x="5430838" y="2984500"/>
          <p14:tracePt t="17775" x="5437188" y="2984500"/>
          <p14:tracePt t="17783" x="5459413" y="2984500"/>
          <p14:tracePt t="17790" x="5465763" y="2984500"/>
          <p14:tracePt t="17796" x="5472113" y="2984500"/>
          <p14:tracePt t="17810" x="5476875" y="2979738"/>
          <p14:tracePt t="17824" x="5487988" y="2979738"/>
          <p14:tracePt t="17831" x="5494338" y="2979738"/>
          <p14:tracePt t="17845" x="5500688" y="2979738"/>
          <p14:tracePt t="17894" x="5500688" y="2973388"/>
          <p14:tracePt t="17901" x="5494338" y="2973388"/>
          <p14:tracePt t="17908" x="5483225" y="2973388"/>
          <p14:tracePt t="17914" x="5472113" y="2967038"/>
          <p14:tracePt t="17921" x="5465763" y="2967038"/>
          <p14:tracePt t="17929" x="5443538" y="2955925"/>
          <p14:tracePt t="17936" x="5426075" y="2955925"/>
          <p14:tracePt t="17943" x="5402263" y="2955925"/>
          <p14:tracePt t="17949" x="5356225" y="2951163"/>
          <p14:tracePt t="17957" x="5322888" y="2951163"/>
          <p14:tracePt t="17964" x="5287963" y="2951163"/>
          <p14:tracePt t="17971" x="5219700" y="2951163"/>
          <p14:tracePt t="17978" x="5167313" y="2951163"/>
          <p14:tracePt t="17985" x="5076825" y="2955925"/>
          <p14:tracePt t="17992" x="4967288" y="2955925"/>
          <p14:tracePt t="17999" x="4892675" y="2967038"/>
          <p14:tracePt t="18007" x="4784725" y="2967038"/>
          <p14:tracePt t="18013" x="4721225" y="2967038"/>
          <p14:tracePt t="18021" x="4629150" y="2979738"/>
          <p14:tracePt t="18027" x="4565650" y="2979738"/>
          <p14:tracePt t="18035" x="4521200" y="2979738"/>
          <p14:tracePt t="18041" x="4486275" y="2979738"/>
          <p14:tracePt t="18048" x="4451350" y="2979738"/>
          <p14:tracePt t="18056" x="4418013" y="2979738"/>
          <p14:tracePt t="18062" x="4383088" y="2979738"/>
          <p14:tracePt t="18069" x="4365625" y="2984500"/>
          <p14:tracePt t="18077" x="4348163" y="2984500"/>
          <p14:tracePt t="18083" x="4314825" y="2984500"/>
          <p14:tracePt t="18091" x="4302125" y="2984500"/>
          <p14:tracePt t="18097" x="4297363" y="2984500"/>
          <p14:tracePt t="18103" x="4273550" y="2984500"/>
          <p14:tracePt t="18111" x="4268788" y="2984500"/>
          <p14:tracePt t="18118" x="4244975" y="2984500"/>
          <p14:tracePt t="18125" x="4227513" y="2984500"/>
          <p14:tracePt t="18132" x="4216400" y="2984500"/>
          <p14:tracePt t="18141" x="4194175" y="2984500"/>
          <p14:tracePt t="18146" x="4165600" y="2984500"/>
          <p14:tracePt t="18153" x="4154488" y="2984500"/>
          <p14:tracePt t="18161" x="4124325" y="2984500"/>
          <p14:tracePt t="18167" x="4113213" y="2984500"/>
          <p14:tracePt t="18175" x="4090988" y="2984500"/>
          <p14:tracePt t="18181" x="4062413" y="2984500"/>
          <p14:tracePt t="18189" x="4038600" y="2984500"/>
          <p14:tracePt t="18195" x="4005263" y="2984500"/>
          <p14:tracePt t="18202" x="3959225" y="2984500"/>
          <p14:tracePt t="18210" x="3913188" y="2984500"/>
          <p14:tracePt t="18217" x="3844925" y="2973388"/>
          <p14:tracePt t="18225" x="3798888" y="2973388"/>
          <p14:tracePt t="18231" x="3746500" y="2962275"/>
          <p14:tracePt t="18237" x="3684588" y="2951163"/>
          <p14:tracePt t="18244" x="3621088" y="2938463"/>
          <p14:tracePt t="18251" x="3568700" y="2933700"/>
          <p14:tracePt t="18258" x="3535363" y="2933700"/>
          <p14:tracePt t="18265" x="3500438" y="2922588"/>
          <p14:tracePt t="18272" x="3465513" y="2909888"/>
          <p14:tracePt t="18279" x="3421063" y="2909888"/>
          <p14:tracePt t="18287" x="3368675" y="2905125"/>
          <p14:tracePt t="18293" x="3346450" y="2894013"/>
          <p14:tracePt t="18301" x="3311525" y="2894013"/>
          <p14:tracePt t="18308" x="3282950" y="2887663"/>
          <p14:tracePt t="18314" x="3271838" y="2876550"/>
          <p14:tracePt t="18322" x="3243263" y="2870200"/>
          <p14:tracePt t="18328" x="3230563" y="2870200"/>
          <p14:tracePt t="18335" x="3201988" y="2865438"/>
          <p14:tracePt t="18342" x="3197225" y="2852738"/>
          <p14:tracePt t="18350" x="3186113" y="2847975"/>
          <p14:tracePt t="18357" x="3179763" y="2847975"/>
          <p14:tracePt t="18363" x="3162300" y="2841625"/>
          <p14:tracePt t="18371" x="3157538" y="2841625"/>
          <p14:tracePt t="18378" x="3151188" y="2835275"/>
          <p14:tracePt t="18384" x="3133725" y="2824163"/>
          <p14:tracePt t="18399" x="3128963" y="2824163"/>
          <p14:tracePt t="18406" x="3122613" y="2819400"/>
          <p14:tracePt t="18412" x="3116263" y="2819400"/>
          <p14:tracePt t="18427" x="3111500" y="2813050"/>
          <p14:tracePt t="18434" x="3105150" y="2813050"/>
          <p14:tracePt t="18447" x="3094038" y="2806700"/>
          <p14:tracePt t="18462" x="3087688" y="2801938"/>
          <p14:tracePt t="18476" x="3087688" y="2795588"/>
          <p14:tracePt t="18492" x="3082925" y="2795588"/>
          <p14:tracePt t="18503" x="3076575" y="2790825"/>
          <p14:tracePt t="18623" x="3070225" y="2790825"/>
          <p14:tracePt t="18643" x="3065463" y="2795588"/>
          <p14:tracePt t="18659" x="3059113" y="2801938"/>
          <p14:tracePt t="18665" x="3048000" y="2801938"/>
          <p14:tracePt t="18672" x="3041650" y="2801938"/>
          <p14:tracePt t="18678" x="3036888" y="2806700"/>
          <p14:tracePt t="18686" x="3025775" y="2806700"/>
          <p14:tracePt t="18693" x="2997200" y="2819400"/>
          <p14:tracePt t="18700" x="2984500" y="2819400"/>
          <p14:tracePt t="18707" x="2955925" y="2824163"/>
          <p14:tracePt t="18713" x="2922588" y="2835275"/>
          <p14:tracePt t="18720" x="2876550" y="2841625"/>
          <p14:tracePt t="18727" x="2806700" y="2852738"/>
          <p14:tracePt t="18734" x="2744788" y="2865438"/>
          <p14:tracePt t="18740" x="2663825" y="2876550"/>
          <p14:tracePt t="18748" x="2606675" y="2876550"/>
          <p14:tracePt t="18757" x="2498725" y="2887663"/>
          <p14:tracePt t="18763" x="2389188" y="2887663"/>
          <p14:tracePt t="18769" x="2325688" y="2887663"/>
          <p14:tracePt t="18778" x="2217738" y="2887663"/>
          <p14:tracePt t="18782" x="2143125" y="2887663"/>
          <p14:tracePt t="18791" x="2079625" y="2887663"/>
          <p14:tracePt t="18798" x="2005013" y="2887663"/>
          <p14:tracePt t="18805" x="1971675" y="2887663"/>
          <p14:tracePt t="18811" x="1936750" y="2887663"/>
          <p14:tracePt t="18818" x="1901825" y="2887663"/>
          <p14:tracePt t="18825" x="1862138" y="2876550"/>
          <p14:tracePt t="18833" x="1838325" y="2876550"/>
          <p14:tracePt t="18841" x="1816100" y="2870200"/>
          <p14:tracePt t="18846" x="1798638" y="2859088"/>
          <p14:tracePt t="18853" x="1776413" y="2859088"/>
          <p14:tracePt t="18860" x="1758950" y="2859088"/>
          <p14:tracePt t="18867" x="1752600" y="2859088"/>
          <p14:tracePt t="18875" x="1741488" y="2852738"/>
          <p14:tracePt t="18881" x="1730375" y="2852738"/>
          <p14:tracePt t="18888" x="1724025" y="2847975"/>
          <p14:tracePt t="18903" x="1719263" y="2847975"/>
          <p14:tracePt t="18909" x="1712913" y="2847975"/>
          <p14:tracePt t="18925" x="1706563" y="2847975"/>
          <p14:tracePt t="18987" x="1706563" y="2841625"/>
          <p14:tracePt t="19057" x="1712913" y="2841625"/>
          <p14:tracePt t="19078" x="1719263" y="2841625"/>
          <p14:tracePt t="19085" x="1724025" y="2841625"/>
          <p14:tracePt t="19099" x="1736725" y="2841625"/>
          <p14:tracePt t="19105" x="1741488" y="2841625"/>
          <p14:tracePt t="19113" x="1747838" y="2841625"/>
          <p14:tracePt t="19119" x="1752600" y="2841625"/>
          <p14:tracePt t="19125" x="1758950" y="2847975"/>
          <p14:tracePt t="19133" x="1765300" y="2847975"/>
          <p14:tracePt t="19142" x="1770063" y="2852738"/>
          <p14:tracePt t="19147" x="1781175" y="2852738"/>
          <p14:tracePt t="19154" x="1787525" y="2852738"/>
          <p14:tracePt t="19161" x="1793875" y="2852738"/>
          <p14:tracePt t="19169" x="1798638" y="2859088"/>
          <p14:tracePt t="19176" x="1804988" y="2859088"/>
          <p14:tracePt t="19182" x="1809750" y="2859088"/>
          <p14:tracePt t="19190" x="1809750" y="2865438"/>
          <p14:tracePt t="19196" x="1816100" y="2865438"/>
          <p14:tracePt t="19203" x="1827213" y="28765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00597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6F141-C065-4CDB-B1D1-45BB10A0BA2D}"/>
              </a:ext>
            </a:extLst>
          </p:cNvPr>
          <p:cNvSpPr/>
          <p:nvPr/>
        </p:nvSpPr>
        <p:spPr>
          <a:xfrm>
            <a:off x="9840212" y="540369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400218E-B4D1-4921-9FB2-57C1EF7E8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F2B2B82-4484-4A1E-93E0-DE8884D2E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17198" r="53382" b="77102"/>
          <a:stretch/>
        </p:blipFill>
        <p:spPr>
          <a:xfrm>
            <a:off x="2750737" y="2157220"/>
            <a:ext cx="3404898" cy="12324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7DDE54-B637-4D17-B578-1491AB397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633399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D79A9FCC-2F7A-0E7E-E239-EA27C566B705}"/>
              </a:ext>
            </a:extLst>
          </p:cNvPr>
          <p:cNvSpPr txBox="1"/>
          <p:nvPr/>
        </p:nvSpPr>
        <p:spPr>
          <a:xfrm>
            <a:off x="2411897" y="3066508"/>
            <a:ext cx="31125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(2×5)×19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9CD1C8-B3AC-2DAB-4968-369454F9C6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58" t="59566" r="3144" b="1102"/>
          <a:stretch/>
        </p:blipFill>
        <p:spPr>
          <a:xfrm>
            <a:off x="5448367" y="4271642"/>
            <a:ext cx="2422452" cy="1652258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395CC465-D34B-66F8-3E04-360EA7533AF7}"/>
              </a:ext>
            </a:extLst>
          </p:cNvPr>
          <p:cNvSpPr txBox="1"/>
          <p:nvPr/>
        </p:nvSpPr>
        <p:spPr>
          <a:xfrm>
            <a:off x="3008243" y="3662181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10×19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4DBF60C4-71F7-2247-4D72-BFBB2CFAB809}"/>
              </a:ext>
            </a:extLst>
          </p:cNvPr>
          <p:cNvSpPr txBox="1"/>
          <p:nvPr/>
        </p:nvSpPr>
        <p:spPr>
          <a:xfrm>
            <a:off x="921024" y="3646886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6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8"/>
    </mc:Choice>
    <mc:Fallback xmlns="">
      <p:transition spd="slow" advTm="1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886" x="1873250" y="2876550"/>
          <p14:tracePt t="893" x="2000250" y="2887663"/>
          <p14:tracePt t="899" x="2125663" y="2909888"/>
          <p14:tracePt t="906" x="2246313" y="2933700"/>
          <p14:tracePt t="913" x="2325688" y="2944813"/>
          <p14:tracePt t="921" x="2406650" y="2967038"/>
          <p14:tracePt t="928" x="2514600" y="3008313"/>
          <p14:tracePt t="935" x="2600325" y="3041650"/>
          <p14:tracePt t="943" x="2663825" y="3065463"/>
          <p14:tracePt t="949" x="2744788" y="3098800"/>
          <p14:tracePt t="956" x="2824163" y="3122613"/>
          <p14:tracePt t="963" x="2894013" y="3157538"/>
          <p14:tracePt t="970" x="2962275" y="3179763"/>
          <p14:tracePt t="976" x="3041650" y="3201988"/>
          <p14:tracePt t="983" x="3076575" y="3219450"/>
          <p14:tracePt t="991" x="3116263" y="3230563"/>
          <p14:tracePt t="998" x="3179763" y="3248025"/>
          <p14:tracePt t="1004" x="3230563" y="3260725"/>
          <p14:tracePt t="1012" x="3294063" y="3271838"/>
          <p14:tracePt t="1019" x="3375025" y="3282950"/>
          <p14:tracePt t="1026" x="3421063" y="3294063"/>
          <p14:tracePt t="1033" x="3471863" y="3300413"/>
          <p14:tracePt t="1041" x="3552825" y="3311525"/>
          <p14:tracePt t="1046" x="3643313" y="3311525"/>
          <p14:tracePt t="1053" x="3695700" y="3311525"/>
          <p14:tracePt t="1061" x="3741738" y="3311525"/>
          <p14:tracePt t="1068" x="3849688" y="3282950"/>
          <p14:tracePt t="1077" x="3913188" y="3276600"/>
          <p14:tracePt t="1081" x="4010025" y="3236913"/>
          <p14:tracePt t="1089" x="4119563" y="3214688"/>
          <p14:tracePt t="1095" x="4216400" y="3179763"/>
          <p14:tracePt t="1103" x="4286250" y="3144838"/>
          <p14:tracePt t="1111" x="4394200" y="3094038"/>
          <p14:tracePt t="1116" x="4462463" y="3059113"/>
          <p14:tracePt t="1123" x="4532313" y="3036888"/>
          <p14:tracePt t="1130" x="4594225" y="3001963"/>
          <p14:tracePt t="1137" x="4675188" y="2979738"/>
          <p14:tracePt t="1144" x="4732338" y="2951163"/>
          <p14:tracePt t="1152" x="4795838" y="2938463"/>
          <p14:tracePt t="1158" x="4829175" y="2927350"/>
          <p14:tracePt t="1165" x="4857750" y="2922588"/>
          <p14:tracePt t="1176" x="4870450" y="2922588"/>
          <p14:tracePt t="1179" x="4899025" y="2916238"/>
          <p14:tracePt t="1186" x="4910138" y="2916238"/>
          <p14:tracePt t="1193" x="4910138" y="2905125"/>
          <p14:tracePt t="1199" x="4927600" y="2905125"/>
          <p14:tracePt t="1209" x="4932363" y="2898775"/>
          <p14:tracePt t="1221" x="4938713" y="2898775"/>
          <p14:tracePt t="1228" x="4945063" y="2898775"/>
          <p14:tracePt t="1243" x="4949825" y="2898775"/>
          <p14:tracePt t="1256" x="4956175" y="2898775"/>
          <p14:tracePt t="1278" x="4960938" y="2898775"/>
          <p14:tracePt t="1285" x="4973638" y="2898775"/>
          <p14:tracePt t="1299" x="4978400" y="2898775"/>
          <p14:tracePt t="1306" x="4984750" y="2898775"/>
          <p14:tracePt t="1313" x="4984750" y="2909888"/>
          <p14:tracePt t="1320" x="4989513" y="2909888"/>
          <p14:tracePt t="1333" x="4995863" y="2916238"/>
          <p14:tracePt t="1340" x="5002213" y="2916238"/>
          <p14:tracePt t="1362" x="5006975" y="2916238"/>
          <p14:tracePt t="1376" x="5013325" y="2916238"/>
          <p14:tracePt t="1397" x="5024438" y="2916238"/>
          <p14:tracePt t="1460" x="5019675" y="2916238"/>
          <p14:tracePt t="1467" x="5013325" y="2916238"/>
          <p14:tracePt t="1883" x="5041900" y="2916238"/>
          <p14:tracePt t="1890" x="5076825" y="2916238"/>
          <p14:tracePt t="1897" x="5121275" y="2922588"/>
          <p14:tracePt t="1904" x="5145088" y="2933700"/>
          <p14:tracePt t="1912" x="5180013" y="2933700"/>
          <p14:tracePt t="1918" x="5213350" y="2938463"/>
          <p14:tracePt t="1927" x="5230813" y="2938463"/>
          <p14:tracePt t="1931" x="5248275" y="2951163"/>
          <p14:tracePt t="1938" x="5253038" y="2951163"/>
          <p14:tracePt t="1945" x="5265738" y="2951163"/>
          <p14:tracePt t="1952" x="5270500" y="2951163"/>
          <p14:tracePt t="1960" x="5276850" y="2951163"/>
          <p14:tracePt t="1973" x="5287963" y="2951163"/>
          <p14:tracePt t="1980" x="5294313" y="2951163"/>
          <p14:tracePt t="1994" x="5299075" y="2951163"/>
          <p14:tracePt t="2178" x="5294313" y="2951163"/>
          <p14:tracePt t="2197" x="5283200" y="2951163"/>
          <p14:tracePt t="2226" x="5276850" y="2951163"/>
          <p14:tracePt t="2240" x="5270500" y="2951163"/>
          <p14:tracePt t="2261" x="5265738" y="2951163"/>
          <p14:tracePt t="2268" x="5265738" y="2938463"/>
          <p14:tracePt t="2281" x="5259388" y="2938463"/>
          <p14:tracePt t="2296" x="5253038" y="2938463"/>
          <p14:tracePt t="2303" x="5248275" y="2938463"/>
          <p14:tracePt t="2310" x="5237163" y="2938463"/>
          <p14:tracePt t="2324" x="5230813" y="2938463"/>
          <p14:tracePt t="2337" x="5224463" y="2938463"/>
          <p14:tracePt t="2344" x="5219700" y="2938463"/>
          <p14:tracePt t="2351" x="5213350" y="2938463"/>
          <p14:tracePt t="2360" x="5208588" y="2938463"/>
          <p14:tracePt t="2366" x="5202238" y="2938463"/>
          <p14:tracePt t="2373" x="5195888" y="2944813"/>
          <p14:tracePt t="2379" x="5184775" y="2944813"/>
          <p14:tracePt t="2386" x="5180013" y="2944813"/>
          <p14:tracePt t="2393" x="5173663" y="2951163"/>
          <p14:tracePt t="2400" x="5167313" y="2951163"/>
          <p14:tracePt t="2408" x="5162550" y="2951163"/>
          <p14:tracePt t="2414" x="5156200" y="2955925"/>
          <p14:tracePt t="2421" x="5151438" y="2955925"/>
          <p14:tracePt t="2428" x="5138738" y="2955925"/>
          <p14:tracePt t="2435" x="5133975" y="2955925"/>
          <p14:tracePt t="2449" x="5127625" y="2955925"/>
          <p14:tracePt t="2456" x="5121275" y="2955925"/>
          <p14:tracePt t="2471" x="5116513" y="2955925"/>
          <p14:tracePt t="2484" x="5110163" y="2955925"/>
          <p14:tracePt t="2492" x="5110163" y="2962275"/>
          <p14:tracePt t="2513" x="5105400" y="2962275"/>
          <p14:tracePt t="2526" x="5092700" y="2962275"/>
          <p14:tracePt t="2541" x="5087938" y="2962275"/>
          <p14:tracePt t="2569" x="5081588" y="2962275"/>
          <p14:tracePt t="2583" x="5076825" y="2962275"/>
          <p14:tracePt t="2596" x="5076825" y="2967038"/>
          <p14:tracePt t="2604" x="5070475" y="2967038"/>
          <p14:tracePt t="2625" x="5064125" y="2967038"/>
          <p14:tracePt t="2632" x="5059363" y="2967038"/>
          <p14:tracePt t="2645" x="5048250" y="2967038"/>
          <p14:tracePt t="2652" x="5041900" y="2967038"/>
          <p14:tracePt t="2659" x="5030788" y="2967038"/>
          <p14:tracePt t="2666" x="5024438" y="2967038"/>
          <p14:tracePt t="2679" x="5019675" y="2967038"/>
          <p14:tracePt t="2687" x="5013325" y="2967038"/>
          <p14:tracePt t="2694" x="5002213" y="2967038"/>
          <p14:tracePt t="2709" x="5002213" y="2973388"/>
          <p14:tracePt t="2715" x="4995863" y="2973388"/>
          <p14:tracePt t="2737" x="4995863" y="2979738"/>
          <p14:tracePt t="2785" x="4995863" y="2984500"/>
          <p14:tracePt t="2989" x="4989513" y="2997200"/>
          <p14:tracePt t="2996" x="4978400" y="2997200"/>
          <p14:tracePt t="3003" x="4973638" y="3001963"/>
          <p14:tracePt t="3011" x="4956175" y="3008313"/>
          <p14:tracePt t="3023" x="4938713" y="3013075"/>
          <p14:tracePt t="3030" x="4932363" y="3013075"/>
          <p14:tracePt t="3039" x="4921250" y="3025775"/>
          <p14:tracePt t="3044" x="4903788" y="3030538"/>
          <p14:tracePt t="3051" x="4886325" y="3036888"/>
          <p14:tracePt t="3059" x="4870450" y="3048000"/>
          <p14:tracePt t="3066" x="4846638" y="3065463"/>
          <p14:tracePt t="3073" x="4829175" y="3065463"/>
          <p14:tracePt t="3080" x="4806950" y="3082925"/>
          <p14:tracePt t="3086" x="4789488" y="3087688"/>
          <p14:tracePt t="3093" x="4767263" y="3098800"/>
          <p14:tracePt t="3100" x="4738688" y="3105150"/>
          <p14:tracePt t="3110" x="4703763" y="3116263"/>
          <p14:tracePt t="3114" x="4681538" y="3116263"/>
          <p14:tracePt t="3121" x="4646613" y="3122613"/>
          <p14:tracePt t="3127" x="4611688" y="3133725"/>
          <p14:tracePt t="3135" x="4578350" y="3140075"/>
          <p14:tracePt t="3142" x="4543425" y="3140075"/>
          <p14:tracePt t="3150" x="4479925" y="3133725"/>
          <p14:tracePt t="3157" x="4433888" y="3133725"/>
          <p14:tracePt t="3163" x="4383088" y="3128963"/>
          <p14:tracePt t="3170" x="4348163" y="3116263"/>
          <p14:tracePt t="3177" x="4325938" y="3111500"/>
          <p14:tracePt t="3184" x="4286250" y="3087688"/>
          <p14:tracePt t="3192" x="4262438" y="3082925"/>
          <p14:tracePt t="3198" x="4233863" y="3065463"/>
          <p14:tracePt t="3206" x="4211638" y="3048000"/>
          <p14:tracePt t="3212" x="4183063" y="3019425"/>
          <p14:tracePt t="3219" x="4170363" y="3008313"/>
          <p14:tracePt t="3226" x="4154488" y="2979738"/>
          <p14:tracePt t="3233" x="4137025" y="2962275"/>
          <p14:tracePt t="3240" x="4124325" y="2951163"/>
          <p14:tracePt t="3247" x="4119563" y="2933700"/>
          <p14:tracePt t="3254" x="4108450" y="2905125"/>
          <p14:tracePt t="3261" x="4095750" y="2894013"/>
          <p14:tracePt t="3268" x="4095750" y="2881313"/>
          <p14:tracePt t="3282" x="4084638" y="2876550"/>
          <p14:tracePt t="3290" x="4084638" y="2870200"/>
          <p14:tracePt t="3296" x="4084638" y="2865438"/>
          <p14:tracePt t="3303" x="4084638" y="2859088"/>
          <p14:tracePt t="3317" x="4084638" y="2852738"/>
          <p14:tracePt t="3331" x="4084638" y="2847975"/>
          <p14:tracePt t="3352" x="4084638" y="2835275"/>
          <p14:tracePt t="3451" x="4084638" y="2841625"/>
          <p14:tracePt t="3492" x="4084638" y="2847975"/>
          <p14:tracePt t="3507" x="4084638" y="2852738"/>
          <p14:tracePt t="3535" x="4084638" y="2859088"/>
          <p14:tracePt t="3555" x="4084638" y="2865438"/>
          <p14:tracePt t="3562" x="4079875" y="2865438"/>
          <p14:tracePt t="3570" x="4079875" y="2870200"/>
          <p14:tracePt t="3577" x="4073525" y="2870200"/>
          <p14:tracePt t="3584" x="4073525" y="2876550"/>
          <p14:tracePt t="3604" x="4067175" y="2876550"/>
          <p14:tracePt t="3612" x="4062413" y="2876550"/>
          <p14:tracePt t="3619" x="4056063" y="2876550"/>
          <p14:tracePt t="3626" x="4056063" y="2887663"/>
          <p14:tracePt t="3632" x="4038600" y="2887663"/>
          <p14:tracePt t="3639" x="4033838" y="2894013"/>
          <p14:tracePt t="3646" x="4027488" y="2894013"/>
          <p14:tracePt t="3653" x="4022725" y="2898775"/>
          <p14:tracePt t="3659" x="4005263" y="2905125"/>
          <p14:tracePt t="3667" x="3992563" y="2909888"/>
          <p14:tracePt t="3673" x="3987800" y="2922588"/>
          <p14:tracePt t="3680" x="3963988" y="2927350"/>
          <p14:tracePt t="3688" x="3935413" y="2944813"/>
          <p14:tracePt t="3695" x="3924300" y="2944813"/>
          <p14:tracePt t="3702" x="3906838" y="2962275"/>
          <p14:tracePt t="3709" x="3873500" y="2967038"/>
          <p14:tracePt t="3716" x="3856038" y="2979738"/>
          <p14:tracePt t="3723" x="3838575" y="2979738"/>
          <p14:tracePt t="3730" x="3827463" y="2984500"/>
          <p14:tracePt t="3738" x="3810000" y="2990850"/>
          <p14:tracePt t="3745" x="3792538" y="2990850"/>
          <p14:tracePt t="3750" x="3787775" y="3001963"/>
          <p14:tracePt t="3759" x="3775075" y="3001963"/>
          <p14:tracePt t="3765" x="3770313" y="3001963"/>
          <p14:tracePt t="3773" x="3763963" y="3001963"/>
          <p14:tracePt t="3779" x="3752850" y="3001963"/>
          <p14:tracePt t="3786" x="3746500" y="3001963"/>
          <p14:tracePt t="3793" x="3741738" y="3001963"/>
          <p14:tracePt t="3807" x="3735388" y="3001963"/>
          <p14:tracePt t="3822" x="3729038" y="3001963"/>
          <p14:tracePt t="3828" x="3729038" y="2997200"/>
          <p14:tracePt t="3891" x="3724275" y="2997200"/>
          <p14:tracePt t="3913" x="3717925" y="2997200"/>
          <p14:tracePt t="3934" x="3706813" y="2997200"/>
          <p14:tracePt t="3947" x="3706813" y="3001963"/>
          <p14:tracePt t="3955" x="3700463" y="3001963"/>
          <p14:tracePt t="3961" x="3695700" y="3001963"/>
          <p14:tracePt t="3969" x="3689350" y="3008313"/>
          <p14:tracePt t="3976" x="3684588" y="3013075"/>
          <p14:tracePt t="3982" x="3678238" y="3013075"/>
          <p14:tracePt t="3989" x="3671888" y="3019425"/>
          <p14:tracePt t="3995" x="3656013" y="3019425"/>
          <p14:tracePt t="4003" x="3632200" y="3036888"/>
          <p14:tracePt t="4010" x="3614738" y="3041650"/>
          <p14:tracePt t="4016" x="3592513" y="3041650"/>
          <p14:tracePt t="4025" x="3563938" y="3059113"/>
          <p14:tracePt t="4030" x="3540125" y="3070225"/>
          <p14:tracePt t="4038" x="3506788" y="3076575"/>
          <p14:tracePt t="4045" x="3454400" y="3076575"/>
          <p14:tracePt t="4053" x="3432175" y="3087688"/>
          <p14:tracePt t="4060" x="3397250" y="3087688"/>
          <p14:tracePt t="4066" x="3375025" y="3094038"/>
          <p14:tracePt t="4074" x="3328988" y="3094038"/>
          <p14:tracePt t="4080" x="3300413" y="3094038"/>
          <p14:tracePt t="4087" x="3276600" y="3094038"/>
          <p14:tracePt t="4095" x="3265488" y="3094038"/>
          <p14:tracePt t="4101" x="3236913" y="3094038"/>
          <p14:tracePt t="4110" x="3225800" y="3094038"/>
          <p14:tracePt t="4115" x="3208338" y="3094038"/>
          <p14:tracePt t="4123" x="3190875" y="3094038"/>
          <p14:tracePt t="4128" x="3179763" y="3082925"/>
          <p14:tracePt t="4143" x="3173413" y="3082925"/>
          <p14:tracePt t="4150" x="3157538" y="3082925"/>
          <p14:tracePt t="4156" x="3157538" y="3076575"/>
          <p14:tracePt t="4163" x="3151188" y="3076575"/>
          <p14:tracePt t="4171" x="3151188" y="3070225"/>
          <p14:tracePt t="4178" x="3144838" y="3070225"/>
          <p14:tracePt t="4193" x="3140075" y="3065463"/>
          <p14:tracePt t="4205" x="3133725" y="3065463"/>
          <p14:tracePt t="4220" x="3133725" y="3059113"/>
          <p14:tracePt t="4626" x="3140075" y="3059113"/>
          <p14:tracePt t="4641" x="3144838" y="3059113"/>
          <p14:tracePt t="4647" x="3162300" y="3065463"/>
          <p14:tracePt t="4654" x="3168650" y="3082925"/>
          <p14:tracePt t="4661" x="3179763" y="3082925"/>
          <p14:tracePt t="4669" x="3190875" y="3098800"/>
          <p14:tracePt t="4677" x="3214688" y="3122613"/>
          <p14:tracePt t="4682" x="3243263" y="3140075"/>
          <p14:tracePt t="4689" x="3265488" y="3168650"/>
          <p14:tracePt t="4696" x="3294063" y="3186113"/>
          <p14:tracePt t="4703" x="3333750" y="3236913"/>
          <p14:tracePt t="4710" x="3362325" y="3276600"/>
          <p14:tracePt t="4716" x="3421063" y="3328988"/>
          <p14:tracePt t="4723" x="3460750" y="3375025"/>
          <p14:tracePt t="4730" x="3517900" y="3443288"/>
          <p14:tracePt t="4738" x="3535363" y="3465513"/>
          <p14:tracePt t="4744" x="3575050" y="3517900"/>
          <p14:tracePt t="4751" x="3592513" y="3546475"/>
          <p14:tracePt t="4759" x="3614738" y="3581400"/>
          <p14:tracePt t="4766" x="3638550" y="3609975"/>
          <p14:tracePt t="4772" x="3660775" y="3660775"/>
          <p14:tracePt t="4780" x="3678238" y="3684588"/>
          <p14:tracePt t="4786" x="3695700" y="3735388"/>
          <p14:tracePt t="4793" x="3717925" y="3787775"/>
          <p14:tracePt t="4800" x="3735388" y="3821113"/>
          <p14:tracePt t="4810" x="3746500" y="3860800"/>
          <p14:tracePt t="4815" x="3752850" y="3895725"/>
          <p14:tracePt t="4822" x="3763963" y="3930650"/>
          <p14:tracePt t="4829" x="3770313" y="3952875"/>
          <p14:tracePt t="4835" x="3781425" y="3981450"/>
          <p14:tracePt t="4843" x="3787775" y="4005263"/>
          <p14:tracePt t="4850" x="3798888" y="4027488"/>
          <p14:tracePt t="4857" x="3798888" y="4038600"/>
          <p14:tracePt t="4863" x="3798888" y="4051300"/>
          <p14:tracePt t="7544" x="3838575" y="3992563"/>
          <p14:tracePt t="7551" x="3930650" y="3867150"/>
          <p14:tracePt t="7560" x="3987800" y="3781425"/>
          <p14:tracePt t="7565" x="4062413" y="3684588"/>
          <p14:tracePt t="7572" x="4119563" y="3627438"/>
          <p14:tracePt t="7579" x="4176713" y="3540125"/>
          <p14:tracePt t="7586" x="4222750" y="3489325"/>
          <p14:tracePt t="7594" x="4251325" y="3449638"/>
          <p14:tracePt t="7600" x="4268788" y="3421063"/>
          <p14:tracePt t="7607" x="4297363" y="3403600"/>
          <p14:tracePt t="7614" x="4314825" y="3379788"/>
          <p14:tracePt t="7621" x="4330700" y="3362325"/>
          <p14:tracePt t="7628" x="4337050" y="3357563"/>
          <p14:tracePt t="7635" x="4337050" y="3346450"/>
          <p14:tracePt t="7643" x="4343400" y="3346450"/>
          <p14:tracePt t="7649" x="4343400" y="3340100"/>
          <p14:tracePt t="7657" x="4348163" y="3333750"/>
          <p14:tracePt t="7671" x="4354513" y="3328988"/>
          <p14:tracePt t="7691" x="4354513" y="3322638"/>
          <p14:tracePt t="7802" x="4359275" y="3328988"/>
          <p14:tracePt t="7817" x="4359275" y="3333750"/>
          <p14:tracePt t="7824" x="4371975" y="3340100"/>
          <p14:tracePt t="7838" x="4371975" y="3351213"/>
          <p14:tracePt t="7845" x="4376738" y="3357563"/>
          <p14:tracePt t="7852" x="4376738" y="3362325"/>
          <p14:tracePt t="7861" x="4383088" y="3375025"/>
          <p14:tracePt t="7866" x="4383088" y="3392488"/>
          <p14:tracePt t="7873" x="4389438" y="3408363"/>
          <p14:tracePt t="7879" x="4405313" y="3432175"/>
          <p14:tracePt t="7887" x="4405313" y="3449638"/>
          <p14:tracePt t="7893" x="4418013" y="3460750"/>
          <p14:tracePt t="7901" x="4433888" y="3489325"/>
          <p14:tracePt t="7911" x="4433888" y="3506788"/>
          <p14:tracePt t="7915" x="4433888" y="3511550"/>
          <p14:tracePt t="7922" x="4440238" y="3524250"/>
          <p14:tracePt t="7929" x="4440238" y="3529013"/>
          <p14:tracePt t="7936" x="4440238" y="3535363"/>
          <p14:tracePt t="7943" x="4440238" y="3546475"/>
          <p14:tracePt t="7950" x="4440238" y="3552825"/>
          <p14:tracePt t="7957" x="4440238" y="3557588"/>
          <p14:tracePt t="7964" x="4440238" y="3563938"/>
          <p14:tracePt t="7971" x="4440238" y="3568700"/>
          <p14:tracePt t="7978" x="4422775" y="3575050"/>
          <p14:tracePt t="7986" x="4411663" y="3586163"/>
          <p14:tracePt t="7993" x="4394200" y="3592513"/>
          <p14:tracePt t="7999" x="4365625" y="3603625"/>
          <p14:tracePt t="8007" x="4330700" y="3603625"/>
          <p14:tracePt t="8013" x="4297363" y="3609975"/>
          <p14:tracePt t="8021" x="4251325" y="3609975"/>
          <p14:tracePt t="8028" x="4205288" y="3609975"/>
          <p14:tracePt t="8033" x="4159250" y="3609975"/>
          <p14:tracePt t="8041" x="4108450" y="3603625"/>
          <p14:tracePt t="8048" x="4073525" y="3603625"/>
          <p14:tracePt t="8055" x="4038600" y="3597275"/>
          <p14:tracePt t="8062" x="4005263" y="3586163"/>
          <p14:tracePt t="8069" x="3987800" y="3581400"/>
          <p14:tracePt t="8077" x="3970338" y="3581400"/>
          <p14:tracePt t="8083" x="3963988" y="3575050"/>
          <p14:tracePt t="8091" x="3952875" y="3575050"/>
          <p14:tracePt t="8097" x="3952875" y="3568700"/>
          <p14:tracePt t="8104" x="3948113" y="3568700"/>
          <p14:tracePt t="8112" x="3935413" y="3563938"/>
          <p14:tracePt t="8127" x="3930650" y="3563938"/>
          <p14:tracePt t="8154" x="3941763" y="3563938"/>
          <p14:tracePt t="8162" x="3948113" y="3563938"/>
          <p14:tracePt t="8178" x="3959225" y="3563938"/>
          <p14:tracePt t="8181" x="3976688" y="3563938"/>
          <p14:tracePt t="8188" x="3981450" y="3568700"/>
          <p14:tracePt t="8195" x="3992563" y="3575050"/>
          <p14:tracePt t="8201" x="4005263" y="3575050"/>
          <p14:tracePt t="8210" x="4016375" y="3581400"/>
          <p14:tracePt t="8216" x="4016375" y="3592513"/>
          <p14:tracePt t="8223" x="4022725" y="3597275"/>
          <p14:tracePt t="8229" x="4027488" y="3603625"/>
          <p14:tracePt t="8237" x="4027488" y="3614738"/>
          <p14:tracePt t="8245" x="4027488" y="3621088"/>
          <p14:tracePt t="8251" x="4027488" y="3643313"/>
          <p14:tracePt t="8260" x="4027488" y="3660775"/>
          <p14:tracePt t="8264" x="4022725" y="3684588"/>
          <p14:tracePt t="8272" x="4005263" y="3713163"/>
          <p14:tracePt t="8279" x="3987800" y="3729038"/>
          <p14:tracePt t="8287" x="3970338" y="3746500"/>
          <p14:tracePt t="8294" x="3930650" y="3781425"/>
          <p14:tracePt t="8300" x="3860800" y="3816350"/>
          <p14:tracePt t="8307" x="3821113" y="3844925"/>
          <p14:tracePt t="8314" x="3770313" y="3867150"/>
          <p14:tracePt t="8321" x="3735388" y="3884613"/>
          <p14:tracePt t="8327" x="3684588" y="3906838"/>
          <p14:tracePt t="8335" x="3632200" y="3930650"/>
          <p14:tracePt t="8343" x="3592513" y="3935413"/>
          <p14:tracePt t="8349" x="3568700" y="3948113"/>
          <p14:tracePt t="8357" x="3524250" y="3948113"/>
          <p14:tracePt t="8363" x="3506788" y="3948113"/>
          <p14:tracePt t="8370" x="3471863" y="3952875"/>
          <p14:tracePt t="8378" x="3460750" y="3952875"/>
          <p14:tracePt t="8384" x="3436938" y="3952875"/>
          <p14:tracePt t="8392" x="3408363" y="3952875"/>
          <p14:tracePt t="8398" x="3397250" y="3952875"/>
          <p14:tracePt t="8406" x="3379788" y="3952875"/>
          <p14:tracePt t="8412" x="3368675" y="3952875"/>
          <p14:tracePt t="8419" x="3357563" y="3952875"/>
          <p14:tracePt t="8427" x="3346450" y="3952875"/>
          <p14:tracePt t="8433" x="3328988" y="3952875"/>
          <p14:tracePt t="8440" x="3317875" y="3948113"/>
          <p14:tracePt t="8447" x="3311525" y="3935413"/>
          <p14:tracePt t="8454" x="3294063" y="3935413"/>
          <p14:tracePt t="8461" x="3289300" y="3924300"/>
          <p14:tracePt t="8469" x="3282950" y="3924300"/>
          <p14:tracePt t="8478" x="3265488" y="3913188"/>
          <p14:tracePt t="8481" x="3260725" y="3902075"/>
          <p14:tracePt t="8489" x="3230563" y="3884613"/>
          <p14:tracePt t="8495" x="3225800" y="3878263"/>
          <p14:tracePt t="8502" x="3214688" y="3860800"/>
          <p14:tracePt t="8510" x="3197225" y="3856038"/>
          <p14:tracePt t="8516" x="3179763" y="3827463"/>
          <p14:tracePt t="8524" x="3162300" y="3810000"/>
          <p14:tracePt t="8531" x="3144838" y="3792538"/>
          <p14:tracePt t="8538" x="3128963" y="3781425"/>
          <p14:tracePt t="8545" x="3111500" y="3741738"/>
          <p14:tracePt t="8552" x="3094038" y="3724275"/>
          <p14:tracePt t="8559" x="3076575" y="3700463"/>
          <p14:tracePt t="8566" x="3054350" y="3671888"/>
          <p14:tracePt t="8573" x="3036888" y="3656013"/>
          <p14:tracePt t="8580" x="3019425" y="3643313"/>
          <p14:tracePt t="8587" x="3013075" y="3632200"/>
          <p14:tracePt t="8595" x="2997200" y="3614738"/>
          <p14:tracePt t="8600" x="2984500" y="3603625"/>
          <p14:tracePt t="8608" x="2973388" y="3597275"/>
          <p14:tracePt t="8615" x="2967038" y="3592513"/>
          <p14:tracePt t="8623" x="2962275" y="3586163"/>
          <p14:tracePt t="8629" x="2955925" y="3586163"/>
          <p14:tracePt t="8636" x="2951163" y="3581400"/>
          <p14:tracePt t="8650" x="2944813" y="3581400"/>
          <p14:tracePt t="8657" x="2938463" y="3568700"/>
          <p14:tracePt t="8678" x="2927350" y="3568700"/>
          <p14:tracePt t="8694" x="2922588" y="3568700"/>
          <p14:tracePt t="8698" x="2916238" y="3568700"/>
          <p14:tracePt t="8713" x="2909888" y="3568700"/>
          <p14:tracePt t="8719" x="2905125" y="3568700"/>
          <p14:tracePt t="8734" x="2898775" y="3568700"/>
          <p14:tracePt t="8741" x="2894013" y="3575050"/>
          <p14:tracePt t="8748" x="2881313" y="3575050"/>
          <p14:tracePt t="8756" x="2876550" y="3581400"/>
          <p14:tracePt t="8762" x="2870200" y="3581400"/>
          <p14:tracePt t="8769" x="2865438" y="3586163"/>
          <p14:tracePt t="8777" x="2859088" y="3586163"/>
          <p14:tracePt t="8783" x="2852738" y="3592513"/>
          <p14:tracePt t="8797" x="2847975" y="3597275"/>
          <p14:tracePt t="8804" x="2835275" y="3597275"/>
          <p14:tracePt t="8818" x="2835275" y="3603625"/>
          <p14:tracePt t="8827" x="2830513" y="3603625"/>
          <p14:tracePt t="8846" x="2830513" y="3609975"/>
          <p14:tracePt t="8860" x="2830513" y="3621088"/>
          <p14:tracePt t="8902" x="2841625" y="3621088"/>
          <p14:tracePt t="8909" x="2852738" y="3621088"/>
          <p14:tracePt t="8916" x="2870200" y="3621088"/>
          <p14:tracePt t="8923" x="2894013" y="3621088"/>
          <p14:tracePt t="8929" x="2916238" y="3621088"/>
          <p14:tracePt t="8937" x="2938463" y="3621088"/>
          <p14:tracePt t="8944" x="2984500" y="3621088"/>
          <p14:tracePt t="8951" x="3065463" y="3621088"/>
          <p14:tracePt t="8960" x="3157538" y="3621088"/>
          <p14:tracePt t="8964" x="3265488" y="3621088"/>
          <p14:tracePt t="8972" x="3340100" y="3621088"/>
          <p14:tracePt t="8978" x="3449638" y="3621088"/>
          <p14:tracePt t="8987" x="3614738" y="3609975"/>
          <p14:tracePt t="8993" x="3735388" y="3609975"/>
          <p14:tracePt t="9000" x="3902075" y="3609975"/>
          <p14:tracePt t="9008" x="4056063" y="3609975"/>
          <p14:tracePt t="9013" x="4176713" y="3597275"/>
          <p14:tracePt t="9021" x="4268788" y="3597275"/>
          <p14:tracePt t="9028" x="4389438" y="3597275"/>
          <p14:tracePt t="9034" x="4514850" y="3597275"/>
          <p14:tracePt t="9043" x="4589463" y="3597275"/>
          <p14:tracePt t="9049" x="4635500" y="3597275"/>
          <p14:tracePt t="9056" x="4714875" y="3597275"/>
          <p14:tracePt t="9063" x="4749800" y="3597275"/>
          <p14:tracePt t="9069" x="4784725" y="3597275"/>
          <p14:tracePt t="9077" x="4806950" y="3592513"/>
          <p14:tracePt t="9084" x="4824413" y="3592513"/>
          <p14:tracePt t="9091" x="4829175" y="3592513"/>
          <p14:tracePt t="9097" x="4835525" y="3586163"/>
          <p14:tracePt t="9105" x="4841875" y="3586163"/>
          <p14:tracePt t="9112" x="4846638" y="3575050"/>
          <p14:tracePt t="9119" x="4852988" y="3575050"/>
          <p14:tracePt t="9127" x="4852988" y="3568700"/>
          <p14:tracePt t="9154" x="4852988" y="3563938"/>
          <p14:tracePt t="9176" x="4813300" y="3535363"/>
          <p14:tracePt t="9182" x="4795838" y="3529013"/>
          <p14:tracePt t="9189" x="4767263" y="3511550"/>
          <p14:tracePt t="9196" x="4743450" y="3500438"/>
          <p14:tracePt t="9203" x="4725988" y="3478213"/>
          <p14:tracePt t="9209" x="4703763" y="3465513"/>
          <p14:tracePt t="9217" x="4686300" y="3460750"/>
          <p14:tracePt t="9223" x="4681538" y="3454400"/>
          <p14:tracePt t="9231" x="4675188" y="3449638"/>
          <p14:tracePt t="9238" x="4668838" y="3449638"/>
          <p14:tracePt t="9245" x="4668838" y="3443288"/>
          <p14:tracePt t="9252" x="4657725" y="3443288"/>
          <p14:tracePt t="9260" x="4652963" y="3432175"/>
          <p14:tracePt t="9279" x="4646613" y="3425825"/>
          <p14:tracePt t="9308" x="4652963" y="3425825"/>
          <p14:tracePt t="9315" x="4664075" y="3425825"/>
          <p14:tracePt t="9322" x="4668838" y="3436938"/>
          <p14:tracePt t="9328" x="4681538" y="3443288"/>
          <p14:tracePt t="9336" x="4686300" y="3449638"/>
          <p14:tracePt t="9344" x="4692650" y="3454400"/>
          <p14:tracePt t="9351" x="4703763" y="3460750"/>
          <p14:tracePt t="9357" x="4710113" y="3465513"/>
          <p14:tracePt t="9370" x="4714875" y="3478213"/>
          <p14:tracePt t="9378" x="4714875" y="3482975"/>
          <p14:tracePt t="9385" x="4721225" y="3489325"/>
          <p14:tracePt t="9399" x="4725988" y="3489325"/>
          <p14:tracePt t="9405" x="4725988" y="3495675"/>
          <p14:tracePt t="9427" x="4725988" y="3500438"/>
          <p14:tracePt t="9462" x="4721225" y="3500438"/>
          <p14:tracePt t="9469" x="4714875" y="3500438"/>
          <p14:tracePt t="9477" x="4710113" y="3500438"/>
          <p14:tracePt t="9483" x="4697413" y="3500438"/>
          <p14:tracePt t="9491" x="4686300" y="3482975"/>
          <p14:tracePt t="9497" x="4668838" y="3471863"/>
          <p14:tracePt t="9504" x="4652963" y="3443288"/>
          <p14:tracePt t="9510" x="4611688" y="3403600"/>
          <p14:tracePt t="9518" x="4578350" y="3322638"/>
          <p14:tracePt t="9526" x="4549775" y="3271838"/>
          <p14:tracePt t="9531" x="4525963" y="3201988"/>
          <p14:tracePt t="9539" x="4503738" y="3151188"/>
          <p14:tracePt t="9545" x="4486275" y="3128963"/>
          <p14:tracePt t="9553" x="4479925" y="3098800"/>
          <p14:tracePt t="9560" x="4468813" y="3082925"/>
          <p14:tracePt t="9567" x="4468813" y="3070225"/>
          <p14:tracePt t="9574" x="4462463" y="3065463"/>
          <p14:tracePt t="9581" x="4462463" y="3059113"/>
          <p14:tracePt t="9588" x="4462463" y="3054350"/>
          <p14:tracePt t="9602" x="4462463" y="3041650"/>
          <p14:tracePt t="9616" x="4468813" y="3048000"/>
          <p14:tracePt t="9623" x="4491038" y="3054350"/>
          <p14:tracePt t="9630" x="4508500" y="3059113"/>
          <p14:tracePt t="9638" x="4543425" y="3076575"/>
          <p14:tracePt t="9645" x="4589463" y="3122613"/>
          <p14:tracePt t="9650" x="4629150" y="3151188"/>
          <p14:tracePt t="9658" x="4681538" y="3190875"/>
          <p14:tracePt t="9665" x="4743450" y="3276600"/>
          <p14:tracePt t="9672" x="4795838" y="3322638"/>
          <p14:tracePt t="9679" x="4841875" y="3375025"/>
          <p14:tracePt t="9685" x="4870450" y="3414713"/>
          <p14:tracePt t="9693" x="4892675" y="3454400"/>
          <p14:tracePt t="9699" x="4903788" y="3471863"/>
          <p14:tracePt t="9707" x="4916488" y="3506788"/>
          <p14:tracePt t="9713" x="4921250" y="3540125"/>
          <p14:tracePt t="9720" x="4921250" y="3586163"/>
          <p14:tracePt t="9728" x="4921250" y="3621088"/>
          <p14:tracePt t="9736" x="4921250" y="3660775"/>
          <p14:tracePt t="9743" x="4921250" y="3695700"/>
          <p14:tracePt t="9748" x="4899025" y="3752850"/>
          <p14:tracePt t="9755" x="4881563" y="3792538"/>
          <p14:tracePt t="9763" x="4852988" y="3832225"/>
          <p14:tracePt t="9770" x="4835525" y="3867150"/>
          <p14:tracePt t="9777" x="4806950" y="3895725"/>
          <p14:tracePt t="9784" x="4778375" y="3935413"/>
          <p14:tracePt t="9791" x="4749800" y="3952875"/>
          <p14:tracePt t="9797" x="4714875" y="3970338"/>
          <p14:tracePt t="9805" x="4686300" y="3987800"/>
          <p14:tracePt t="9811" x="4664075" y="4016375"/>
          <p14:tracePt t="9818" x="4635500" y="4022725"/>
          <p14:tracePt t="9826" x="4622800" y="4027488"/>
          <p14:tracePt t="9832" x="4606925" y="4038600"/>
          <p14:tracePt t="9839" x="4583113" y="4038600"/>
          <p14:tracePt t="9847" x="4578350" y="4044950"/>
          <p14:tracePt t="9853" x="4560888" y="4044950"/>
          <p14:tracePt t="9861" x="4554538" y="4044950"/>
          <p14:tracePt t="9867" x="4549775" y="4044950"/>
          <p14:tracePt t="9874" x="4543425" y="4044950"/>
          <p14:tracePt t="9889" x="4537075" y="4044950"/>
          <p14:tracePt t="9895" x="4525963" y="4027488"/>
          <p14:tracePt t="9903" x="4525963" y="4005263"/>
          <p14:tracePt t="9910" x="4521200" y="3970338"/>
          <p14:tracePt t="9916" x="4521200" y="3860800"/>
          <p14:tracePt t="9923" x="4521200" y="3678238"/>
          <p14:tracePt t="9930" x="4525963" y="3478213"/>
          <p14:tracePt t="9936" x="4537075" y="3328988"/>
          <p14:tracePt t="9944" x="4537075" y="3162300"/>
          <p14:tracePt t="9951" x="4554538" y="3054350"/>
          <p14:tracePt t="9960" x="4554538" y="2962275"/>
          <p14:tracePt t="9965" x="4554538" y="2916238"/>
          <p14:tracePt t="9973" x="4554538" y="2881313"/>
          <p14:tracePt t="9980" x="4554538" y="2865438"/>
          <p14:tracePt t="9986" x="4549775" y="2841625"/>
          <p14:tracePt t="9994" x="4543425" y="2824163"/>
          <p14:tracePt t="10000" x="4532313" y="2806700"/>
          <p14:tracePt t="10008" x="4525963" y="2790825"/>
          <p14:tracePt t="10015" x="4491038" y="2773363"/>
          <p14:tracePt t="10022" x="4462463" y="2755900"/>
          <p14:tracePt t="10029" x="4429125" y="2727325"/>
          <p14:tracePt t="10036" x="4389438" y="2720975"/>
          <p14:tracePt t="10045" x="4343400" y="2709863"/>
          <p14:tracePt t="10050" x="4273550" y="2698750"/>
          <p14:tracePt t="10057" x="4198938" y="2698750"/>
          <p14:tracePt t="10063" x="4090988" y="2716213"/>
          <p14:tracePt t="10071" x="3992563" y="2767013"/>
          <p14:tracePt t="10079" x="3913188" y="2801938"/>
          <p14:tracePt t="10085" x="3844925" y="2847975"/>
          <p14:tracePt t="10093" x="3729038" y="2938463"/>
          <p14:tracePt t="10099" x="3656013" y="2997200"/>
          <p14:tracePt t="10105" x="3614738" y="3048000"/>
          <p14:tracePt t="10112" x="3581400" y="3116263"/>
          <p14:tracePt t="10120" x="3517900" y="3214688"/>
          <p14:tracePt t="10126" x="3495675" y="3294063"/>
          <p14:tracePt t="10133" x="3460750" y="3392488"/>
          <p14:tracePt t="10140" x="3449638" y="3471863"/>
          <p14:tracePt t="10147" x="3436938" y="3563938"/>
          <p14:tracePt t="10155" x="3436938" y="3643313"/>
          <p14:tracePt t="10163" x="3443288" y="3752850"/>
          <p14:tracePt t="10168" x="3454400" y="3816350"/>
          <p14:tracePt t="10177" x="3478213" y="3895725"/>
          <p14:tracePt t="10183" x="3506788" y="3935413"/>
          <p14:tracePt t="10190" x="3552825" y="4016375"/>
          <p14:tracePt t="10197" x="3586163" y="4073525"/>
          <p14:tracePt t="10204" x="3627438" y="4113213"/>
          <p14:tracePt t="10210" x="3667125" y="4154488"/>
          <p14:tracePt t="10216" x="3695700" y="4183063"/>
          <p14:tracePt t="10224" x="3729038" y="4198938"/>
          <p14:tracePt t="10231" x="3770313" y="4227513"/>
          <p14:tracePt t="10239" x="3821113" y="4251325"/>
          <p14:tracePt t="10245" x="3860800" y="4257675"/>
          <p14:tracePt t="10252" x="3884613" y="4257675"/>
          <p14:tracePt t="10260" x="3906838" y="4257675"/>
          <p14:tracePt t="10267" x="3952875" y="4257675"/>
          <p14:tracePt t="10274" x="3981450" y="4244975"/>
          <p14:tracePt t="10280" x="4005263" y="4240213"/>
          <p14:tracePt t="10288" x="4033838" y="4222750"/>
          <p14:tracePt t="10296" x="4044950" y="4216400"/>
          <p14:tracePt t="10302" x="4056063" y="4216400"/>
          <p14:tracePt t="10310" x="4067175" y="4198938"/>
          <p14:tracePt t="10323" x="4073525" y="4194175"/>
          <p14:tracePt t="10329" x="4073525" y="4187825"/>
          <p14:tracePt t="10336" x="4079875" y="4187825"/>
          <p14:tracePt t="10351" x="4079875" y="4183063"/>
          <p14:tracePt t="10359" x="4090988" y="4183063"/>
          <p14:tracePt t="10377" x="4090988" y="4170363"/>
          <p14:tracePt t="10379" x="4090988" y="4165600"/>
          <p14:tracePt t="10394" x="4090988" y="4159250"/>
          <p14:tracePt t="10408" x="4090988" y="4154488"/>
          <p14:tracePt t="10428" x="4090988" y="4148138"/>
          <p14:tracePt t="10491" x="4095750" y="4148138"/>
          <p14:tracePt t="10498" x="4095750" y="4154488"/>
          <p14:tracePt t="10505" x="4102100" y="4159250"/>
          <p14:tracePt t="10511" x="4108450" y="4165600"/>
          <p14:tracePt t="10518" x="4124325" y="4183063"/>
          <p14:tracePt t="10524" x="4137025" y="4198938"/>
          <p14:tracePt t="10531" x="4165600" y="4222750"/>
          <p14:tracePt t="10538" x="4194175" y="4251325"/>
          <p14:tracePt t="10546" x="4251325" y="4348163"/>
          <p14:tracePt t="10553" x="4314825" y="4418013"/>
          <p14:tracePt t="10561" x="4400550" y="4521200"/>
          <p14:tracePt t="10566" x="4503738" y="4635500"/>
          <p14:tracePt t="10574" x="4572000" y="4721225"/>
          <p14:tracePt t="10581" x="4629150" y="4778375"/>
          <p14:tracePt t="10589" x="4692650" y="4886325"/>
          <p14:tracePt t="10596" x="4738688" y="4945063"/>
          <p14:tracePt t="10602" x="4784725" y="5030788"/>
          <p14:tracePt t="10610" x="4829175" y="5081588"/>
          <p14:tracePt t="10616" x="4864100" y="5162550"/>
          <p14:tracePt t="10624" x="4881563" y="5202238"/>
          <p14:tracePt t="10630" x="4903788" y="5241925"/>
          <p14:tracePt t="10637" x="4921250" y="5294313"/>
          <p14:tracePt t="10646" x="4956175" y="5362575"/>
          <p14:tracePt t="10650" x="4989513" y="5443538"/>
          <p14:tracePt t="10658" x="5041900" y="5568950"/>
          <p14:tracePt t="10665" x="5081588" y="5678488"/>
          <p14:tracePt t="10672" x="5145088" y="5821363"/>
          <p14:tracePt t="10679" x="5208588" y="5964238"/>
          <p14:tracePt t="10687" x="5270500" y="6061075"/>
          <p14:tracePt t="10694" x="5316538" y="6130925"/>
          <p14:tracePt t="10700" x="5380038" y="6227763"/>
          <p14:tracePt t="10707" x="5426075" y="6313488"/>
          <p14:tracePt t="10714" x="5472113" y="6394450"/>
          <p14:tracePt t="10720" x="5505450" y="6473825"/>
          <p14:tracePt t="10728" x="5568950" y="6559550"/>
          <p14:tracePt t="10736" x="5597525" y="6611938"/>
          <p14:tracePt t="10743" x="5626100" y="66405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86D2-B6B3-89F3-C6F6-EA2D468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28591"/>
            <a:ext cx="10113264" cy="1623389"/>
          </a:xfrm>
        </p:spPr>
        <p:txBody>
          <a:bodyPr anchor="t"/>
          <a:lstStyle/>
          <a:p>
            <a:pPr algn="ctr"/>
            <a:r>
              <a:rPr lang="ar-KW" sz="138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التـــمهــيد</a:t>
            </a:r>
          </a:p>
        </p:txBody>
      </p:sp>
      <p:pic>
        <p:nvPicPr>
          <p:cNvPr id="10" name="Picture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B1BCFD06-6209-A5C6-CFEF-EAF13B63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"/>
    </mc:Choice>
    <mc:Fallback xmlns="">
      <p:transition spd="slow" advTm="9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00596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C66208-CC94-492F-80EF-0C35EEEEE7AA}"/>
              </a:ext>
            </a:extLst>
          </p:cNvPr>
          <p:cNvSpPr/>
          <p:nvPr/>
        </p:nvSpPr>
        <p:spPr>
          <a:xfrm>
            <a:off x="9830052" y="5393537"/>
            <a:ext cx="680720" cy="690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9" name="Picture 8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250F4B5-C34F-492A-8D23-44BA7F7BE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787BF87-D58C-4717-8385-FFCECE25D2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6" t="36135" r="32850" b="59324"/>
          <a:stretch/>
        </p:blipFill>
        <p:spPr>
          <a:xfrm>
            <a:off x="2704813" y="2246243"/>
            <a:ext cx="3358292" cy="95084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5C357D3-0F68-45BE-BDC2-F5B01BE3F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793527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C81BF851-4EF1-74C4-5F8D-2F70EA7E39DD}"/>
              </a:ext>
            </a:extLst>
          </p:cNvPr>
          <p:cNvSpPr txBox="1"/>
          <p:nvPr/>
        </p:nvSpPr>
        <p:spPr>
          <a:xfrm>
            <a:off x="2616694" y="2899776"/>
            <a:ext cx="31125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(5×2)×8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60F277-AC51-A18F-18EC-2F181C48A0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21" t="1714" r="481" b="58954"/>
          <a:stretch/>
        </p:blipFill>
        <p:spPr>
          <a:xfrm>
            <a:off x="5448367" y="4271642"/>
            <a:ext cx="2422452" cy="1652258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4AF9AA2D-CBC2-D569-62C5-9EF3FFB30410}"/>
              </a:ext>
            </a:extLst>
          </p:cNvPr>
          <p:cNvSpPr txBox="1"/>
          <p:nvPr/>
        </p:nvSpPr>
        <p:spPr>
          <a:xfrm>
            <a:off x="3024838" y="3625311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10×8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76B94620-CD2D-26FD-6D5A-1CF3E5F01983}"/>
              </a:ext>
            </a:extLst>
          </p:cNvPr>
          <p:cNvSpPr txBox="1"/>
          <p:nvPr/>
        </p:nvSpPr>
        <p:spPr>
          <a:xfrm>
            <a:off x="795161" y="3625311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4"/>
    </mc:Choice>
    <mc:Fallback xmlns=""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416" x="5557838" y="6440488"/>
          <p14:tracePt t="1423" x="5472113" y="6188075"/>
          <p14:tracePt t="1430" x="5430838" y="6003925"/>
          <p14:tracePt t="1437" x="5380038" y="5838825"/>
          <p14:tracePt t="1444" x="5340350" y="5718175"/>
          <p14:tracePt t="1453" x="5299075" y="5516563"/>
          <p14:tracePt t="1458" x="5270500" y="5380038"/>
          <p14:tracePt t="1465" x="5259388" y="5224463"/>
          <p14:tracePt t="1471" x="5248275" y="5035550"/>
          <p14:tracePt t="1479" x="5219700" y="4927600"/>
          <p14:tracePt t="1485" x="5219700" y="4789488"/>
          <p14:tracePt t="1493" x="5219700" y="4583113"/>
          <p14:tracePt t="1501" x="5219700" y="4394200"/>
          <p14:tracePt t="1506" x="5219700" y="4302125"/>
          <p14:tracePt t="1513" x="5219700" y="4240213"/>
          <p14:tracePt t="1521" x="5224463" y="4141788"/>
          <p14:tracePt t="1528" x="5224463" y="4084638"/>
          <p14:tracePt t="1535" x="5224463" y="4022725"/>
          <p14:tracePt t="1541" x="5237163" y="3952875"/>
          <p14:tracePt t="1550" x="5230813" y="3878263"/>
          <p14:tracePt t="1555" x="5230813" y="3827463"/>
          <p14:tracePt t="1563" x="5230813" y="3781425"/>
          <p14:tracePt t="1569" x="5224463" y="3746500"/>
          <p14:tracePt t="1577" x="5213350" y="3724275"/>
          <p14:tracePt t="1584" x="5213350" y="3706813"/>
          <p14:tracePt t="1590" x="5208588" y="3689350"/>
          <p14:tracePt t="1597" x="5195888" y="3667125"/>
          <p14:tracePt t="1604" x="5191125" y="3649663"/>
          <p14:tracePt t="1611" x="5184775" y="3643313"/>
          <p14:tracePt t="1618" x="5180013" y="3632200"/>
          <p14:tracePt t="1626" x="5167313" y="3614738"/>
          <p14:tracePt t="1633" x="5162550" y="3597275"/>
          <p14:tracePt t="1640" x="5156200" y="3581400"/>
          <p14:tracePt t="1646" x="5145088" y="3575050"/>
          <p14:tracePt t="1653" x="5138738" y="3546475"/>
          <p14:tracePt t="1661" x="5121275" y="3517900"/>
          <p14:tracePt t="1668" x="5121275" y="3506788"/>
          <p14:tracePt t="1675" x="5116513" y="3471863"/>
          <p14:tracePt t="1681" x="5099050" y="3454400"/>
          <p14:tracePt t="1687" x="5087938" y="3436938"/>
          <p14:tracePt t="1696" x="5087938" y="3425825"/>
          <p14:tracePt t="1703" x="5081588" y="3397250"/>
          <p14:tracePt t="1709" x="5070475" y="3379788"/>
          <p14:tracePt t="1717" x="5064125" y="3368675"/>
          <p14:tracePt t="1724" x="5064125" y="3351213"/>
          <p14:tracePt t="1731" x="5064125" y="3346450"/>
          <p14:tracePt t="1738" x="5059363" y="3333750"/>
          <p14:tracePt t="1745" x="5059363" y="3317875"/>
          <p14:tracePt t="1753" x="5053013" y="3300413"/>
          <p14:tracePt t="1758" x="5053013" y="3294063"/>
          <p14:tracePt t="1766" x="5053013" y="3289300"/>
          <p14:tracePt t="1784" x="5041900" y="3265488"/>
          <p14:tracePt t="1786" x="5041900" y="3260725"/>
          <p14:tracePt t="1793" x="5035550" y="3254375"/>
          <p14:tracePt t="1801" x="5035550" y="3248025"/>
          <p14:tracePt t="1808" x="5035550" y="3243263"/>
          <p14:tracePt t="1815" x="5035550" y="3236913"/>
          <p14:tracePt t="1821" x="5035550" y="3225800"/>
          <p14:tracePt t="1829" x="5035550" y="3214688"/>
          <p14:tracePt t="1835" x="5035550" y="3208338"/>
          <p14:tracePt t="1843" x="5035550" y="3201988"/>
          <p14:tracePt t="1851" x="5035550" y="3186113"/>
          <p14:tracePt t="1857" x="5035550" y="3179763"/>
          <p14:tracePt t="1864" x="5035550" y="3173413"/>
          <p14:tracePt t="1871" x="5035550" y="3168650"/>
          <p14:tracePt t="1878" x="5035550" y="3162300"/>
          <p14:tracePt t="1884" x="5035550" y="3157538"/>
          <p14:tracePt t="1892" x="5035550" y="3151188"/>
          <p14:tracePt t="1899" x="5035550" y="3140075"/>
          <p14:tracePt t="1906" x="5035550" y="3133725"/>
          <p14:tracePt t="1914" x="5035550" y="3128963"/>
          <p14:tracePt t="1919" x="5035550" y="3122613"/>
          <p14:tracePt t="1934" x="5035550" y="3116263"/>
          <p14:tracePt t="1954" x="5035550" y="3111500"/>
          <p14:tracePt t="1969" x="5030788" y="3105150"/>
          <p14:tracePt t="1990" x="5024438" y="3105150"/>
          <p14:tracePt t="2003" x="5019675" y="3105150"/>
          <p14:tracePt t="2024" x="5013325" y="3105150"/>
          <p14:tracePt t="2031" x="4995863" y="3111500"/>
          <p14:tracePt t="2038" x="4989513" y="3111500"/>
          <p14:tracePt t="2045" x="4984750" y="3116263"/>
          <p14:tracePt t="2052" x="4960938" y="3116263"/>
          <p14:tracePt t="2058" x="4945063" y="3122613"/>
          <p14:tracePt t="2066" x="4921250" y="3133725"/>
          <p14:tracePt t="2073" x="4903788" y="3133725"/>
          <p14:tracePt t="2080" x="4881563" y="3140075"/>
          <p14:tracePt t="2087" x="4857750" y="3140075"/>
          <p14:tracePt t="2094" x="4818063" y="3151188"/>
          <p14:tracePt t="2102" x="4806950" y="3151188"/>
          <p14:tracePt t="2108" x="4784725" y="3157538"/>
          <p14:tracePt t="2116" x="4738688" y="3157538"/>
          <p14:tracePt t="2122" x="4703763" y="3157538"/>
          <p14:tracePt t="2129" x="4675188" y="3157538"/>
          <p14:tracePt t="2136" x="4640263" y="3157538"/>
          <p14:tracePt t="2144" x="4606925" y="3144838"/>
          <p14:tracePt t="2151" x="4572000" y="3144838"/>
          <p14:tracePt t="2157" x="4525963" y="3140075"/>
          <p14:tracePt t="2164" x="4497388" y="3128963"/>
          <p14:tracePt t="2171" x="4462463" y="3122613"/>
          <p14:tracePt t="2178" x="4446588" y="3105150"/>
          <p14:tracePt t="2185" x="4411663" y="3094038"/>
          <p14:tracePt t="2192" x="4400550" y="3087688"/>
          <p14:tracePt t="2200" x="4383088" y="3070225"/>
          <p14:tracePt t="2206" x="4354513" y="3065463"/>
          <p14:tracePt t="2213" x="4348163" y="3048000"/>
          <p14:tracePt t="2220" x="4330700" y="3030538"/>
          <p14:tracePt t="2228" x="4314825" y="3013075"/>
          <p14:tracePt t="2235" x="4297363" y="2997200"/>
          <p14:tracePt t="2240" x="4291013" y="2990850"/>
          <p14:tracePt t="2248" x="4286250" y="2979738"/>
          <p14:tracePt t="2256" x="4279900" y="2973388"/>
          <p14:tracePt t="2262" x="4279900" y="2955925"/>
          <p14:tracePt t="2269" x="4273550" y="2951163"/>
          <p14:tracePt t="2276" x="4273550" y="2944813"/>
          <p14:tracePt t="2283" x="4268788" y="2938463"/>
          <p14:tracePt t="2297" x="4268788" y="2933700"/>
          <p14:tracePt t="2304" x="4262438" y="2927350"/>
          <p14:tracePt t="2325" x="4251325" y="2916238"/>
          <p14:tracePt t="2361" x="4251325" y="2922588"/>
          <p14:tracePt t="2755" x="4244975" y="2922588"/>
          <p14:tracePt t="2762" x="4233863" y="2922588"/>
          <p14:tracePt t="2770" x="4227513" y="2922588"/>
          <p14:tracePt t="2775" x="4222750" y="2922588"/>
          <p14:tracePt t="2784" x="4205288" y="2922588"/>
          <p14:tracePt t="2789" x="4198938" y="2922588"/>
          <p14:tracePt t="2796" x="4194175" y="2922588"/>
          <p14:tracePt t="2804" x="4187825" y="2922588"/>
          <p14:tracePt t="2810" x="4183063" y="2922588"/>
          <p14:tracePt t="2817" x="4170363" y="2922588"/>
          <p14:tracePt t="2824" x="4165600" y="2922588"/>
          <p14:tracePt t="2832" x="4154488" y="2922588"/>
          <p14:tracePt t="2838" x="4148138" y="2922588"/>
          <p14:tracePt t="2852" x="4141788" y="2922588"/>
          <p14:tracePt t="2862" x="4124325" y="2922588"/>
          <p14:tracePt t="2866" x="4119563" y="2922588"/>
          <p14:tracePt t="2872" x="4113213" y="2922588"/>
          <p14:tracePt t="2880" x="4108450" y="2922588"/>
          <p14:tracePt t="2887" x="4090988" y="2922588"/>
          <p14:tracePt t="2895" x="4084638" y="2922588"/>
          <p14:tracePt t="2901" x="4079875" y="2922588"/>
          <p14:tracePt t="2908" x="4067175" y="2922588"/>
          <p14:tracePt t="2917" x="4062413" y="2922588"/>
          <p14:tracePt t="2922" x="4044950" y="2922588"/>
          <p14:tracePt t="2929" x="4038600" y="2916238"/>
          <p14:tracePt t="2937" x="4016375" y="2916238"/>
          <p14:tracePt t="2943" x="3992563" y="2916238"/>
          <p14:tracePt t="2950" x="3970338" y="2916238"/>
          <p14:tracePt t="2956" x="3952875" y="2916238"/>
          <p14:tracePt t="2964" x="3930650" y="2916238"/>
          <p14:tracePt t="2971" x="3902075" y="2916238"/>
          <p14:tracePt t="2978" x="3878263" y="2916238"/>
          <p14:tracePt t="2986" x="3844925" y="2909888"/>
          <p14:tracePt t="2992" x="3821113" y="2909888"/>
          <p14:tracePt t="3000" x="3803650" y="2909888"/>
          <p14:tracePt t="3006" x="3781425" y="2909888"/>
          <p14:tracePt t="3013" x="3759200" y="2909888"/>
          <p14:tracePt t="3019" x="3741738" y="2909888"/>
          <p14:tracePt t="3027" x="3717925" y="2909888"/>
          <p14:tracePt t="3034" x="3700463" y="2909888"/>
          <p14:tracePt t="3041" x="3695700" y="2909888"/>
          <p14:tracePt t="3049" x="3684588" y="2905125"/>
          <p14:tracePt t="3055" x="3667125" y="2905125"/>
          <p14:tracePt t="3062" x="3660775" y="2894013"/>
          <p14:tracePt t="3069" x="3656013" y="2894013"/>
          <p14:tracePt t="3075" x="3649663" y="2894013"/>
          <p14:tracePt t="3083" x="3643313" y="2887663"/>
          <p14:tracePt t="3089" x="3632200" y="2887663"/>
          <p14:tracePt t="3096" x="3627438" y="2881313"/>
          <p14:tracePt t="3104" x="3621088" y="2881313"/>
          <p14:tracePt t="3110" x="3614738" y="2881313"/>
          <p14:tracePt t="3118" x="3609975" y="2881313"/>
          <p14:tracePt t="3133" x="3603625" y="2881313"/>
          <p14:tracePt t="3139" x="3597275" y="2881313"/>
          <p14:tracePt t="3146" x="3586163" y="2881313"/>
          <p14:tracePt t="3159" x="3581400" y="2881313"/>
          <p14:tracePt t="3175" x="3575050" y="2881313"/>
          <p14:tracePt t="3181" x="3568700" y="2881313"/>
          <p14:tracePt t="3188" x="3563938" y="2881313"/>
          <p14:tracePt t="3201" x="3557588" y="2881313"/>
          <p14:tracePt t="3223" x="3552825" y="2881313"/>
          <p14:tracePt t="3230" x="3546475" y="2881313"/>
          <p14:tracePt t="3245" x="3535363" y="2881313"/>
          <p14:tracePt t="3251" x="3529013" y="2881313"/>
          <p14:tracePt t="3265" x="3524250" y="2881313"/>
          <p14:tracePt t="3272" x="3517900" y="2881313"/>
          <p14:tracePt t="3287" x="3506788" y="2881313"/>
          <p14:tracePt t="3293" x="3495675" y="2881313"/>
          <p14:tracePt t="3307" x="3489325" y="2881313"/>
          <p14:tracePt t="3315" x="3478213" y="2894013"/>
          <p14:tracePt t="3321" x="3460750" y="2894013"/>
          <p14:tracePt t="3328" x="3454400" y="2894013"/>
          <p14:tracePt t="3335" x="3449638" y="2894013"/>
          <p14:tracePt t="3342" x="3443288" y="2894013"/>
          <p14:tracePt t="3351" x="3425825" y="2894013"/>
          <p14:tracePt t="3357" x="3421063" y="2894013"/>
          <p14:tracePt t="3363" x="3408363" y="2894013"/>
          <p14:tracePt t="3370" x="3403600" y="2894013"/>
          <p14:tracePt t="3377" x="3386138" y="2894013"/>
          <p14:tracePt t="3384" x="3379788" y="2894013"/>
          <p14:tracePt t="3390" x="3375025" y="2894013"/>
          <p14:tracePt t="3398" x="3368675" y="2894013"/>
          <p14:tracePt t="3404" x="3362325" y="2894013"/>
          <p14:tracePt t="3412" x="3357563" y="2894013"/>
          <p14:tracePt t="3419" x="3346450" y="2894013"/>
          <p14:tracePt t="3426" x="3340100" y="2894013"/>
          <p14:tracePt t="3434" x="3333750" y="2894013"/>
          <p14:tracePt t="3439" x="3328988" y="2887663"/>
          <p14:tracePt t="3446" x="3322638" y="2887663"/>
          <p14:tracePt t="3454" x="3317875" y="2881313"/>
          <p14:tracePt t="3469" x="3311525" y="2881313"/>
          <p14:tracePt t="3475" x="3300413" y="2881313"/>
          <p14:tracePt t="3489" x="3294063" y="2881313"/>
          <p14:tracePt t="3517" x="3289300" y="2881313"/>
          <p14:tracePt t="3539" x="3282950" y="2881313"/>
          <p14:tracePt t="3763" x="3300413" y="2887663"/>
          <p14:tracePt t="3769" x="3322638" y="2894013"/>
          <p14:tracePt t="3784" x="3465513" y="2938463"/>
          <p14:tracePt t="3789" x="3535363" y="2962275"/>
          <p14:tracePt t="3797" x="3614738" y="3008313"/>
          <p14:tracePt t="3803" x="3741738" y="3059113"/>
          <p14:tracePt t="3810" x="3838575" y="3105150"/>
          <p14:tracePt t="3818" x="3952875" y="3168650"/>
          <p14:tracePt t="3824" x="4062413" y="3219450"/>
          <p14:tracePt t="3833" x="4187825" y="3271838"/>
          <p14:tracePt t="3839" x="4286250" y="3317875"/>
          <p14:tracePt t="3846" x="4383088" y="3357563"/>
          <p14:tracePt t="3853" x="4462463" y="3392488"/>
          <p14:tracePt t="3859" x="4532313" y="3403600"/>
          <p14:tracePt t="3867" x="4594225" y="3421063"/>
          <p14:tracePt t="3874" x="4703763" y="3460750"/>
          <p14:tracePt t="3881" x="4772025" y="3482975"/>
          <p14:tracePt t="3888" x="4870450" y="3517900"/>
          <p14:tracePt t="3895" x="4949825" y="3552825"/>
          <p14:tracePt t="3902" x="5030788" y="3575050"/>
          <p14:tracePt t="3909" x="5070475" y="3592513"/>
          <p14:tracePt t="3917" x="5162550" y="3621088"/>
          <p14:tracePt t="3923" x="5213350" y="3638550"/>
          <p14:tracePt t="3930" x="5283200" y="3649663"/>
          <p14:tracePt t="3937" x="5356225" y="3660775"/>
          <p14:tracePt t="3944" x="5408613" y="3671888"/>
          <p14:tracePt t="3951" x="5472113" y="3671888"/>
          <p14:tracePt t="5835" x="5454650" y="3671888"/>
          <p14:tracePt t="5843" x="5430838" y="3660775"/>
          <p14:tracePt t="5851" x="5402263" y="3656013"/>
          <p14:tracePt t="5857" x="5380038" y="3643313"/>
          <p14:tracePt t="5864" x="5356225" y="3638550"/>
          <p14:tracePt t="5871" x="5316538" y="3627438"/>
          <p14:tracePt t="5877" x="5283200" y="3609975"/>
          <p14:tracePt t="5885" x="5248275" y="3597275"/>
          <p14:tracePt t="5891" x="5195888" y="3592513"/>
          <p14:tracePt t="5899" x="5127625" y="3568700"/>
          <p14:tracePt t="5905" x="5076825" y="3546475"/>
          <p14:tracePt t="5913" x="4984750" y="3524250"/>
          <p14:tracePt t="5919" x="4903788" y="3489325"/>
          <p14:tracePt t="5926" x="4852988" y="3478213"/>
          <p14:tracePt t="5935" x="4818063" y="3471863"/>
          <p14:tracePt t="5940" x="4784725" y="3460750"/>
          <p14:tracePt t="5948" x="4743450" y="3443288"/>
          <p14:tracePt t="5954" x="4721225" y="3432175"/>
          <p14:tracePt t="5961" x="4710113" y="3425825"/>
          <p14:tracePt t="5970" x="4697413" y="3421063"/>
          <p14:tracePt t="5974" x="4681538" y="3408363"/>
          <p14:tracePt t="5982" x="4675188" y="3403600"/>
          <p14:tracePt t="5989" x="4668838" y="3403600"/>
          <p14:tracePt t="5996" x="4664075" y="3397250"/>
          <p14:tracePt t="6003" x="4657725" y="3397250"/>
          <p14:tracePt t="6011" x="4646613" y="3392488"/>
          <p14:tracePt t="6024" x="4640263" y="3386138"/>
          <p14:tracePt t="6031" x="4635500" y="3386138"/>
          <p14:tracePt t="6038" x="4629150" y="3379788"/>
          <p14:tracePt t="6045" x="4622800" y="3375025"/>
          <p14:tracePt t="6067" x="4618038" y="3368675"/>
          <p14:tracePt t="6073" x="4611688" y="3368675"/>
          <p14:tracePt t="6081" x="4606925" y="3357563"/>
          <p14:tracePt t="6101" x="4594225" y="3357563"/>
          <p14:tracePt t="6108" x="4594225" y="3351213"/>
          <p14:tracePt t="6122" x="4589463" y="3351213"/>
          <p14:tracePt t="6129" x="4589463" y="3346450"/>
          <p14:tracePt t="6136" x="4583113" y="3346450"/>
          <p14:tracePt t="6143" x="4583113" y="3340100"/>
          <p14:tracePt t="6163" x="4578350" y="3340100"/>
          <p14:tracePt t="6178" x="4572000" y="3340100"/>
          <p14:tracePt t="6563" x="4565650" y="3340100"/>
          <p14:tracePt t="6570" x="4565650" y="3346450"/>
          <p14:tracePt t="6585" x="4560888" y="3351213"/>
          <p14:tracePt t="6591" x="4549775" y="3351213"/>
          <p14:tracePt t="6598" x="4549775" y="3362325"/>
          <p14:tracePt t="6605" x="4543425" y="3368675"/>
          <p14:tracePt t="6613" x="4537075" y="3375025"/>
          <p14:tracePt t="6619" x="4525963" y="3379788"/>
          <p14:tracePt t="6626" x="4521200" y="3386138"/>
          <p14:tracePt t="6633" x="4508500" y="3392488"/>
          <p14:tracePt t="6640" x="4497388" y="3403600"/>
          <p14:tracePt t="6647" x="4479925" y="3408363"/>
          <p14:tracePt t="6654" x="4457700" y="3425825"/>
          <p14:tracePt t="6661" x="4440238" y="3432175"/>
          <p14:tracePt t="6667" x="4422775" y="3443288"/>
          <p14:tracePt t="6675" x="4400550" y="3460750"/>
          <p14:tracePt t="6684" x="4371975" y="3465513"/>
          <p14:tracePt t="6688" x="4359275" y="3471863"/>
          <p14:tracePt t="6695" x="4330700" y="3482975"/>
          <p14:tracePt t="6703" x="4308475" y="3489325"/>
          <p14:tracePt t="6709" x="4291013" y="3506788"/>
          <p14:tracePt t="6717" x="4273550" y="3506788"/>
          <p14:tracePt t="6724" x="4251325" y="3524250"/>
          <p14:tracePt t="6731" x="4233863" y="3535363"/>
          <p14:tracePt t="6738" x="4216400" y="3540125"/>
          <p14:tracePt t="6744" x="4194175" y="3546475"/>
          <p14:tracePt t="6753" x="4176713" y="3557588"/>
          <p14:tracePt t="6767" x="4137025" y="3575050"/>
          <p14:tracePt t="6772" x="4113213" y="3581400"/>
          <p14:tracePt t="6779" x="4095750" y="3586163"/>
          <p14:tracePt t="6787" x="4079875" y="3586163"/>
          <p14:tracePt t="6794" x="4056063" y="3597275"/>
          <p14:tracePt t="6801" x="4038600" y="3603625"/>
          <p14:tracePt t="6808" x="4016375" y="3614738"/>
          <p14:tracePt t="6815" x="3992563" y="3614738"/>
          <p14:tracePt t="6822" x="3963988" y="3614738"/>
          <p14:tracePt t="6829" x="3941763" y="3614738"/>
          <p14:tracePt t="6836" x="3930650" y="3614738"/>
          <p14:tracePt t="6843" x="3902075" y="3614738"/>
          <p14:tracePt t="6850" x="3878263" y="3621088"/>
          <p14:tracePt t="6857" x="3860800" y="3621088"/>
          <p14:tracePt t="6864" x="3849688" y="3621088"/>
          <p14:tracePt t="6871" x="3832225" y="3621088"/>
          <p14:tracePt t="6878" x="3821113" y="3621088"/>
          <p14:tracePt t="6892" x="3816350" y="3621088"/>
          <p14:tracePt t="6901" x="3798888" y="3621088"/>
          <p14:tracePt t="6913" x="3792538" y="3621088"/>
          <p14:tracePt t="6920" x="3792538" y="3627438"/>
          <p14:tracePt t="6927" x="3787775" y="3627438"/>
          <p14:tracePt t="6948" x="3781425" y="3638550"/>
          <p14:tracePt t="6983" x="3781425" y="3643313"/>
          <p14:tracePt t="6997" x="3781425" y="3649663"/>
          <p14:tracePt t="7019" x="3781425" y="3656013"/>
          <p14:tracePt t="10821" x="3792538" y="3638550"/>
          <p14:tracePt t="10828" x="3792538" y="3632200"/>
          <p14:tracePt t="10835" x="3810000" y="3627438"/>
          <p14:tracePt t="10842" x="3827463" y="3614738"/>
          <p14:tracePt t="10851" x="3849688" y="3597275"/>
          <p14:tracePt t="10856" x="3878263" y="3592513"/>
          <p14:tracePt t="10863" x="3890963" y="3586163"/>
          <p14:tracePt t="10870" x="3924300" y="3586163"/>
          <p14:tracePt t="10878" x="3998913" y="3586163"/>
          <p14:tracePt t="10885" x="4073525" y="3586163"/>
          <p14:tracePt t="10891" x="4165600" y="3586163"/>
          <p14:tracePt t="10898" x="4244975" y="3592513"/>
          <p14:tracePt t="10905" x="4308475" y="3597275"/>
          <p14:tracePt t="10913" x="4429125" y="3614738"/>
          <p14:tracePt t="10920" x="4525963" y="3627438"/>
          <p14:tracePt t="10926" x="4664075" y="3660775"/>
          <p14:tracePt t="10934" x="4772025" y="3689350"/>
          <p14:tracePt t="10941" x="4870450" y="3700463"/>
          <p14:tracePt t="10948" x="4932363" y="3735388"/>
          <p14:tracePt t="10954" x="5048250" y="3781425"/>
          <p14:tracePt t="10961" x="5162550" y="3844925"/>
          <p14:tracePt t="10968" x="5241925" y="3890963"/>
          <p14:tracePt t="10975" x="5340350" y="3930650"/>
          <p14:tracePt t="10983" x="5487988" y="4022725"/>
          <p14:tracePt t="10990" x="5586413" y="4073525"/>
          <p14:tracePt t="10996" x="5672138" y="4119563"/>
          <p14:tracePt t="11003" x="5768975" y="4170363"/>
          <p14:tracePt t="11010" x="5832475" y="4198938"/>
          <p14:tracePt t="11019" x="5900738" y="4233863"/>
          <p14:tracePt t="11024" x="5999163" y="4297363"/>
          <p14:tracePt t="11031" x="6067425" y="4343400"/>
          <p14:tracePt t="11038" x="6113463" y="4383088"/>
          <p14:tracePt t="11045" x="6164263" y="4429125"/>
          <p14:tracePt t="11052" x="6238875" y="4503738"/>
          <p14:tracePt t="11060" x="6291263" y="4554538"/>
          <p14:tracePt t="11069" x="6324600" y="4594225"/>
          <p14:tracePt t="11073" x="6348413" y="4622800"/>
          <p14:tracePt t="11080" x="6359525" y="4640263"/>
          <p14:tracePt t="11087" x="6365875" y="4652963"/>
          <p14:tracePt t="11094" x="6370638" y="4668838"/>
          <p14:tracePt t="11101" x="6381750" y="4686300"/>
          <p14:tracePt t="11108" x="6388100" y="4692650"/>
          <p14:tracePt t="11115" x="6394450" y="4697413"/>
          <p14:tracePt t="11122" x="6394450" y="4703763"/>
          <p14:tracePt t="11129" x="6394450" y="4710113"/>
          <p14:tracePt t="11143" x="6399213" y="4721225"/>
          <p14:tracePt t="11150" x="6399213" y="4725988"/>
          <p14:tracePt t="11157" x="6399213" y="4732338"/>
          <p14:tracePt t="11171" x="6399213" y="4738688"/>
          <p14:tracePt t="11178" x="6399213" y="4743450"/>
          <p14:tracePt t="11184" x="6399213" y="4749800"/>
          <p14:tracePt t="11200" x="6399213" y="4754563"/>
          <p14:tracePt t="11206" x="6399213" y="4760913"/>
          <p14:tracePt t="11220" x="6399213" y="4772025"/>
          <p14:tracePt t="11263" x="6394450" y="4772025"/>
          <p14:tracePt t="11269" x="6376988" y="4772025"/>
          <p14:tracePt t="11276" x="6365875" y="4767263"/>
          <p14:tracePt t="11284" x="6337300" y="4760913"/>
          <p14:tracePt t="11290" x="6291263" y="4738688"/>
          <p14:tracePt t="11298" x="6176963" y="4652963"/>
          <p14:tracePt t="11304" x="6038850" y="4514850"/>
          <p14:tracePt t="11311" x="5935663" y="4411663"/>
          <p14:tracePt t="11318" x="5821363" y="4308475"/>
          <p14:tracePt t="11325" x="5689600" y="4205288"/>
          <p14:tracePt t="11333" x="5516563" y="4044950"/>
          <p14:tracePt t="11339" x="5402263" y="3930650"/>
          <p14:tracePt t="11346" x="5299075" y="3816350"/>
          <p14:tracePt t="11353" x="5208588" y="3717925"/>
          <p14:tracePt t="11359" x="5167313" y="3660775"/>
          <p14:tracePt t="11368" x="5121275" y="3621088"/>
          <p14:tracePt t="11374" x="5081588" y="3563938"/>
          <p14:tracePt t="11381" x="5064125" y="3546475"/>
          <p14:tracePt t="11388" x="5035550" y="3524250"/>
          <p14:tracePt t="11395" x="5030788" y="3511550"/>
          <p14:tracePt t="11403" x="5006975" y="3500438"/>
          <p14:tracePt t="11409" x="5002213" y="3495675"/>
          <p14:tracePt t="11415" x="4989513" y="3482975"/>
          <p14:tracePt t="11422" x="4973638" y="3478213"/>
          <p14:tracePt t="11429" x="4967288" y="3471863"/>
          <p14:tracePt t="11437" x="4960938" y="3465513"/>
          <p14:tracePt t="11445" x="4945063" y="3460750"/>
          <p14:tracePt t="11451" x="4938713" y="3449638"/>
          <p14:tracePt t="11458" x="4927600" y="3449638"/>
          <p14:tracePt t="11465" x="4916488" y="3449638"/>
          <p14:tracePt t="11472" x="4903788" y="3443288"/>
          <p14:tracePt t="11479" x="4886325" y="3443288"/>
          <p14:tracePt t="11486" x="4875213" y="3443288"/>
          <p14:tracePt t="11494" x="4870450" y="3443288"/>
          <p14:tracePt t="11501" x="4846638" y="3443288"/>
          <p14:tracePt t="11508" x="4829175" y="3443288"/>
          <p14:tracePt t="11514" x="4818063" y="3443288"/>
          <p14:tracePt t="11521" x="4789488" y="3443288"/>
          <p14:tracePt t="11528" x="4778375" y="3443288"/>
          <p14:tracePt t="11535" x="4760913" y="3443288"/>
          <p14:tracePt t="11542" x="4749800" y="3443288"/>
          <p14:tracePt t="11551" x="4732338" y="3443288"/>
          <p14:tracePt t="11556" x="4725988" y="3443288"/>
          <p14:tracePt t="11563" x="4714875" y="3443288"/>
          <p14:tracePt t="11570" x="4697413" y="3443288"/>
          <p14:tracePt t="11578" x="4692650" y="3443288"/>
          <p14:tracePt t="11586" x="4681538" y="3443288"/>
          <p14:tracePt t="11591" x="4668838" y="3443288"/>
          <p14:tracePt t="11599" x="4664075" y="3443288"/>
          <p14:tracePt t="11605" x="4657725" y="3443288"/>
          <p14:tracePt t="11612" x="4652963" y="3443288"/>
          <p14:tracePt t="11619" x="4646613" y="3443288"/>
          <p14:tracePt t="11627" x="4640263" y="3443288"/>
          <p14:tracePt t="11635" x="4635500" y="3443288"/>
          <p14:tracePt t="11648" x="4622800" y="3443288"/>
          <p14:tracePt t="11654" x="4618038" y="3443288"/>
          <p14:tracePt t="11661" x="4611688" y="3443288"/>
          <p14:tracePt t="11683" x="4606925" y="3443288"/>
          <p14:tracePt t="11690" x="4600575" y="3443288"/>
          <p14:tracePt t="11695" x="4594225" y="3443288"/>
          <p14:tracePt t="11710" x="4589463" y="3443288"/>
          <p14:tracePt t="11718" x="4578350" y="3443288"/>
          <p14:tracePt t="11724" x="4572000" y="3443288"/>
          <p14:tracePt t="11731" x="4565650" y="3443288"/>
          <p14:tracePt t="11753" x="4560888" y="3443288"/>
          <p14:tracePt t="11759" x="4554538" y="3443288"/>
          <p14:tracePt t="11766" x="4549775" y="3443288"/>
          <p14:tracePt t="11795" x="4543425" y="3443288"/>
          <p14:tracePt t="11809" x="4532313" y="3436938"/>
          <p14:tracePt t="11823" x="4525963" y="3436938"/>
          <p14:tracePt t="11837" x="4521200" y="3432175"/>
          <p14:tracePt t="11851" x="4514850" y="3432175"/>
          <p14:tracePt t="11857" x="4508500" y="3432175"/>
          <p14:tracePt t="11865" x="4503738" y="3425825"/>
          <p14:tracePt t="11893" x="4497388" y="3425825"/>
          <p14:tracePt t="11906" x="4491038" y="3425825"/>
          <p14:tracePt t="12590" x="4491038" y="3408363"/>
          <p14:tracePt t="12597" x="4491038" y="3403600"/>
          <p14:tracePt t="12611" x="4497388" y="3379788"/>
          <p14:tracePt t="12625" x="4497388" y="3368675"/>
          <p14:tracePt t="12633" x="4497388" y="3351213"/>
          <p14:tracePt t="12639" x="4497388" y="3346450"/>
          <p14:tracePt t="12647" x="4497388" y="3333750"/>
          <p14:tracePt t="12654" x="4497388" y="3322638"/>
          <p14:tracePt t="12660" x="4497388" y="3317875"/>
          <p14:tracePt t="12668" x="4497388" y="3311525"/>
          <p14:tracePt t="12674" x="4497388" y="3305175"/>
          <p14:tracePt t="12681" x="4497388" y="3300413"/>
          <p14:tracePt t="12695" x="4497388" y="3294063"/>
          <p14:tracePt t="12701" x="4497388" y="3289300"/>
          <p14:tracePt t="12716" x="4497388" y="3282950"/>
          <p14:tracePt t="12723" x="4497388" y="3271838"/>
          <p14:tracePt t="12751" x="4497388" y="3265488"/>
          <p14:tracePt t="12821" x="4491038" y="3265488"/>
          <p14:tracePt t="12856" x="4486275" y="3265488"/>
          <p14:tracePt t="12870" x="4475163" y="3265488"/>
          <p14:tracePt t="12877" x="4468813" y="3265488"/>
          <p14:tracePt t="12884" x="4462463" y="3265488"/>
          <p14:tracePt t="12891" x="4457700" y="3265488"/>
          <p14:tracePt t="12899" x="4451350" y="3265488"/>
          <p14:tracePt t="12905" x="4446588" y="3265488"/>
          <p14:tracePt t="12913" x="4429125" y="3265488"/>
          <p14:tracePt t="12919" x="4422775" y="3276600"/>
          <p14:tracePt t="12926" x="4411663" y="3276600"/>
          <p14:tracePt t="12935" x="4383088" y="3282950"/>
          <p14:tracePt t="12940" x="4371975" y="3282950"/>
          <p14:tracePt t="12947" x="4337050" y="3282950"/>
          <p14:tracePt t="12954" x="4302125" y="3282950"/>
          <p14:tracePt t="12961" x="4273550" y="3289300"/>
          <p14:tracePt t="12969" x="4240213" y="3289300"/>
          <p14:tracePt t="12975" x="4183063" y="3289300"/>
          <p14:tracePt t="12983" x="4148138" y="3289300"/>
          <p14:tracePt t="12989" x="4113213" y="3289300"/>
          <p14:tracePt t="12996" x="4067175" y="3289300"/>
          <p14:tracePt t="13003" x="4044950" y="3289300"/>
          <p14:tracePt t="13009" x="4033838" y="3289300"/>
          <p14:tracePt t="13019" x="4005263" y="3289300"/>
          <p14:tracePt t="13025" x="3992563" y="3289300"/>
          <p14:tracePt t="13031" x="3976688" y="3289300"/>
          <p14:tracePt t="13037" x="3970338" y="3289300"/>
          <p14:tracePt t="13044" x="3959225" y="3289300"/>
          <p14:tracePt t="13052" x="3948113" y="3289300"/>
          <p14:tracePt t="13059" x="3941763" y="3289300"/>
          <p14:tracePt t="13066" x="3935413" y="3289300"/>
          <p14:tracePt t="13073" x="3930650" y="3300413"/>
          <p14:tracePt t="13080" x="3924300" y="3300413"/>
          <p14:tracePt t="13094" x="3919538" y="3300413"/>
          <p14:tracePt t="13108" x="3913188" y="3300413"/>
          <p14:tracePt t="13122" x="3902075" y="3300413"/>
          <p14:tracePt t="13136" x="3895725" y="3300413"/>
          <p14:tracePt t="13199" x="3895725" y="3305175"/>
          <p14:tracePt t="13228" x="3895725" y="3311525"/>
          <p14:tracePt t="13234" x="3906838" y="3311525"/>
          <p14:tracePt t="13248" x="3906838" y="3317875"/>
          <p14:tracePt t="13254" x="3913188" y="3317875"/>
          <p14:tracePt t="13269" x="3919538" y="3322638"/>
          <p14:tracePt t="13276" x="3924300" y="3322638"/>
          <p14:tracePt t="13284" x="3930650" y="3328988"/>
          <p14:tracePt t="13290" x="3935413" y="3328988"/>
          <p14:tracePt t="13304" x="3935413" y="3333750"/>
          <p14:tracePt t="13311" x="3941763" y="3333750"/>
          <p14:tracePt t="13318" x="3941763" y="3346450"/>
          <p14:tracePt t="13332" x="3952875" y="3346450"/>
          <p14:tracePt t="13339" x="3952875" y="3351213"/>
          <p14:tracePt t="13353" x="3959225" y="3351213"/>
          <p14:tracePt t="13360" x="3959225" y="3357563"/>
          <p14:tracePt t="13584" x="3963988" y="3362325"/>
          <p14:tracePt t="13598" x="3976688" y="3368675"/>
          <p14:tracePt t="13613" x="3992563" y="3368675"/>
          <p14:tracePt t="13619" x="3998913" y="3375025"/>
          <p14:tracePt t="13626" x="4010025" y="3375025"/>
          <p14:tracePt t="13635" x="4022725" y="3375025"/>
          <p14:tracePt t="13640" x="4033838" y="3386138"/>
          <p14:tracePt t="13648" x="4038600" y="3386138"/>
          <p14:tracePt t="13654" x="4044950" y="3386138"/>
          <p14:tracePt t="13660" x="4056063" y="3392488"/>
          <p14:tracePt t="13669" x="4067175" y="3392488"/>
          <p14:tracePt t="13676" x="4067175" y="3397250"/>
          <p14:tracePt t="13682" x="4073525" y="3397250"/>
          <p14:tracePt t="13688" x="4079875" y="3397250"/>
          <p14:tracePt t="13696" x="4084638" y="3397250"/>
          <p14:tracePt t="13710" x="4095750" y="3397250"/>
          <p14:tracePt t="13724" x="4102100" y="3397250"/>
          <p14:tracePt t="13738" x="4108450" y="3397250"/>
          <p14:tracePt t="13752" x="4113213" y="3397250"/>
          <p14:tracePt t="13782" x="4119563" y="3397250"/>
          <p14:tracePt t="13801" x="4124325" y="3397250"/>
          <p14:tracePt t="13815" x="4130675" y="3397250"/>
          <p14:tracePt t="13829" x="4137025" y="3397250"/>
          <p14:tracePt t="13836" x="4148138" y="3397250"/>
          <p14:tracePt t="13843" x="4159250" y="3397250"/>
          <p14:tracePt t="13852" x="4165600" y="3397250"/>
          <p14:tracePt t="13857" x="4183063" y="3397250"/>
          <p14:tracePt t="13864" x="4205288" y="3397250"/>
          <p14:tracePt t="13870" x="4240213" y="3397250"/>
          <p14:tracePt t="13877" x="4273550" y="3397250"/>
          <p14:tracePt t="13885" x="4308475" y="3397250"/>
          <p14:tracePt t="13892" x="4343400" y="3397250"/>
          <p14:tracePt t="13900" x="4400550" y="3397250"/>
          <p14:tracePt t="13905" x="4462463" y="3397250"/>
          <p14:tracePt t="13913" x="4537075" y="3397250"/>
          <p14:tracePt t="13920" x="4583113" y="3397250"/>
          <p14:tracePt t="13928" x="4622800" y="3392488"/>
          <p14:tracePt t="13936" x="4657725" y="3392488"/>
          <p14:tracePt t="13941" x="4692650" y="3392488"/>
          <p14:tracePt t="13948" x="4725988" y="3392488"/>
          <p14:tracePt t="13954" x="4732338" y="3392488"/>
          <p14:tracePt t="13962" x="4743450" y="3392488"/>
          <p14:tracePt t="13969" x="4749800" y="3392488"/>
          <p14:tracePt t="13976" x="4754563" y="3392488"/>
          <p14:tracePt t="13983" x="4767263" y="3392488"/>
          <p14:tracePt t="13989" x="4772025" y="3392488"/>
          <p14:tracePt t="14004" x="4778375" y="3392488"/>
          <p14:tracePt t="14011" x="4784725" y="3392488"/>
          <p14:tracePt t="14025" x="4789488" y="3392488"/>
          <p14:tracePt t="14060" x="4784725" y="3392488"/>
          <p14:tracePt t="14069" x="4778375" y="3392488"/>
          <p14:tracePt t="14075" x="4772025" y="3392488"/>
          <p14:tracePt t="14082" x="4772025" y="3386138"/>
          <p14:tracePt t="14088" x="4760913" y="3386138"/>
          <p14:tracePt t="14095" x="4749800" y="3379788"/>
          <p14:tracePt t="14104" x="4743450" y="3379788"/>
          <p14:tracePt t="14110" x="4725988" y="3379788"/>
          <p14:tracePt t="14115" x="4721225" y="3379788"/>
          <p14:tracePt t="14122" x="4714875" y="3379788"/>
          <p14:tracePt t="14129" x="4710113" y="3379788"/>
          <p14:tracePt t="14137" x="4703763" y="3379788"/>
          <p14:tracePt t="14144" x="4697413" y="3379788"/>
          <p14:tracePt t="14151" x="4692650" y="3379788"/>
          <p14:tracePt t="14158" x="4692650" y="3375025"/>
          <p14:tracePt t="14164" x="4681538" y="3375025"/>
          <p14:tracePt t="14193" x="4675188" y="3375025"/>
          <p14:tracePt t="14207" x="4668838" y="3375025"/>
          <p14:tracePt t="14228" x="4664075" y="3375025"/>
          <p14:tracePt t="14256" x="4664075" y="3368675"/>
          <p14:tracePt t="14332" x="4657725" y="3368675"/>
          <p14:tracePt t="14410" x="4652963" y="3368675"/>
          <p14:tracePt t="14425" x="4646613" y="3368675"/>
          <p14:tracePt t="14446" x="4635500" y="3368675"/>
          <p14:tracePt t="14459" x="4629150" y="3368675"/>
          <p14:tracePt t="14466" x="4622800" y="3368675"/>
          <p14:tracePt t="14473" x="4618038" y="3368675"/>
          <p14:tracePt t="14480" x="4611688" y="3368675"/>
          <p14:tracePt t="14487" x="4606925" y="3375025"/>
          <p14:tracePt t="14494" x="4600575" y="3375025"/>
          <p14:tracePt t="14502" x="4583113" y="3375025"/>
          <p14:tracePt t="14507" x="4572000" y="3375025"/>
          <p14:tracePt t="14515" x="4560888" y="3379788"/>
          <p14:tracePt t="14521" x="4554538" y="3379788"/>
          <p14:tracePt t="14530" x="4543425" y="3386138"/>
          <p14:tracePt t="14537" x="4525963" y="3397250"/>
          <p14:tracePt t="14549" x="4514850" y="3397250"/>
          <p14:tracePt t="14556" x="4503738" y="3403600"/>
          <p14:tracePt t="14563" x="4491038" y="3414713"/>
          <p14:tracePt t="14571" x="4486275" y="3414713"/>
          <p14:tracePt t="14578" x="4468813" y="3425825"/>
          <p14:tracePt t="14584" x="4451350" y="3443288"/>
          <p14:tracePt t="14592" x="4440238" y="3443288"/>
          <p14:tracePt t="14599" x="4433888" y="3449638"/>
          <p14:tracePt t="14606" x="4418013" y="3460750"/>
          <p14:tracePt t="14613" x="4400550" y="3471863"/>
          <p14:tracePt t="14621" x="4389438" y="3478213"/>
          <p14:tracePt t="14626" x="4371975" y="3482975"/>
          <p14:tracePt t="14635" x="4354513" y="3495675"/>
          <p14:tracePt t="14641" x="4337050" y="3500438"/>
          <p14:tracePt t="14648" x="4325938" y="3506788"/>
          <p14:tracePt t="14654" x="4297363" y="3517900"/>
          <p14:tracePt t="14661" x="4291013" y="3517900"/>
          <p14:tracePt t="14669" x="4279900" y="3524250"/>
          <p14:tracePt t="14675" x="4262438" y="3524250"/>
          <p14:tracePt t="14683" x="4257675" y="3524250"/>
          <p14:tracePt t="14689" x="4244975" y="3524250"/>
          <p14:tracePt t="14696" x="4233863" y="3524250"/>
          <p14:tracePt t="14703" x="4227513" y="3524250"/>
          <p14:tracePt t="14710" x="4222750" y="3524250"/>
          <p14:tracePt t="14718" x="4216400" y="3524250"/>
          <p14:tracePt t="14725" x="4211638" y="3524250"/>
          <p14:tracePt t="14732" x="4205288" y="3524250"/>
          <p14:tracePt t="14738" x="4198938" y="3524250"/>
          <p14:tracePt t="14753" x="4187825" y="3517900"/>
          <p14:tracePt t="14769" x="4176713" y="3517900"/>
          <p14:tracePt t="14774" x="4176713" y="3511550"/>
          <p14:tracePt t="14780" x="4170363" y="3511550"/>
          <p14:tracePt t="14788" x="4170363" y="3506788"/>
          <p14:tracePt t="14795" x="4159250" y="3506788"/>
          <p14:tracePt t="14802" x="4148138" y="3495675"/>
          <p14:tracePt t="14808" x="4141788" y="3495675"/>
          <p14:tracePt t="14817" x="4137025" y="3489325"/>
          <p14:tracePt t="14822" x="4130675" y="3482975"/>
          <p14:tracePt t="14830" x="4124325" y="3482975"/>
          <p14:tracePt t="14837" x="4124325" y="3478213"/>
          <p14:tracePt t="14844" x="4119563" y="3478213"/>
          <p14:tracePt t="14852" x="4113213" y="3471863"/>
          <p14:tracePt t="14858" x="4108450" y="3465513"/>
          <p14:tracePt t="14872" x="4095750" y="3460750"/>
          <p14:tracePt t="14887" x="4090988" y="3460750"/>
          <p14:tracePt t="14893" x="4084638" y="3449638"/>
          <p14:tracePt t="14914" x="4084638" y="3443288"/>
          <p14:tracePt t="14921" x="4079875" y="3443288"/>
          <p14:tracePt t="14929" x="4079875" y="3436938"/>
          <p14:tracePt t="14942" x="4073525" y="3436938"/>
          <p14:tracePt t="14956" x="4067175" y="3432175"/>
          <p14:tracePt t="14971" x="4062413" y="3425825"/>
          <p14:tracePt t="14990" x="4062413" y="3421063"/>
          <p14:tracePt t="14998" x="4051300" y="3421063"/>
          <p14:tracePt t="15474" x="4056063" y="3425825"/>
          <p14:tracePt t="15481" x="4073525" y="3454400"/>
          <p14:tracePt t="15488" x="4079875" y="3489325"/>
          <p14:tracePt t="15495" x="4102100" y="3529013"/>
          <p14:tracePt t="15503" x="4113213" y="3552825"/>
          <p14:tracePt t="15507" x="4130675" y="3575050"/>
          <p14:tracePt t="15519" x="4154488" y="3627438"/>
          <p14:tracePt t="15522" x="4183063" y="3667125"/>
          <p14:tracePt t="15529" x="4194175" y="3689350"/>
          <p14:tracePt t="15537" x="4211638" y="3717925"/>
          <p14:tracePt t="15544" x="4227513" y="3752850"/>
          <p14:tracePt t="15551" x="4244975" y="3781425"/>
          <p14:tracePt t="15558" x="4262438" y="3816350"/>
          <p14:tracePt t="15564" x="4279900" y="3832225"/>
          <p14:tracePt t="15571" x="4286250" y="3856038"/>
          <p14:tracePt t="15579" x="4291013" y="3860800"/>
          <p14:tracePt t="15587" x="4302125" y="3884613"/>
          <p14:tracePt t="15592" x="4308475" y="3890963"/>
          <p14:tracePt t="15599" x="4314825" y="3902075"/>
          <p14:tracePt t="15606" x="4319588" y="3913188"/>
          <p14:tracePt t="15613" x="4319588" y="3919538"/>
          <p14:tracePt t="15621" x="4325938" y="3935413"/>
          <p14:tracePt t="15627" x="4337050" y="3948113"/>
          <p14:tracePt t="15641" x="4343400" y="3959225"/>
          <p14:tracePt t="15648" x="4348163" y="3970338"/>
          <p14:tracePt t="15663" x="4348163" y="3987800"/>
          <p14:tracePt t="15670" x="4354513" y="3992563"/>
          <p14:tracePt t="15677" x="4354513" y="3998913"/>
          <p14:tracePt t="15686" x="4359275" y="3998913"/>
          <p14:tracePt t="15691" x="4359275" y="4005263"/>
          <p14:tracePt t="15698" x="4359275" y="4016375"/>
          <p14:tracePt t="15705" x="4371975" y="4016375"/>
          <p14:tracePt t="15710" x="4371975" y="4027488"/>
          <p14:tracePt t="15718" x="4376738" y="4033838"/>
          <p14:tracePt t="15726" x="4376738" y="4038600"/>
          <p14:tracePt t="15733" x="4376738" y="4044950"/>
          <p14:tracePt t="15746" x="4383088" y="4051300"/>
          <p14:tracePt t="15753" x="4383088" y="4056063"/>
          <p14:tracePt t="15761" x="4389438" y="4056063"/>
          <p14:tracePt t="15775" x="4389438" y="4062413"/>
          <p14:tracePt t="15796" x="4389438" y="4073525"/>
          <p14:tracePt t="16034" x="4371975" y="4056063"/>
          <p14:tracePt t="16042" x="4302125" y="3992563"/>
          <p14:tracePt t="16048" x="4227513" y="3935413"/>
          <p14:tracePt t="16055" x="4159250" y="3878263"/>
          <p14:tracePt t="16062" x="4073525" y="3792538"/>
          <p14:tracePt t="16069" x="3935413" y="3656013"/>
          <p14:tracePt t="16076" x="3792538" y="3529013"/>
          <p14:tracePt t="16083" x="3678238" y="3425825"/>
          <p14:tracePt t="16090" x="3609975" y="3362325"/>
          <p14:tracePt t="16096" x="3540125" y="3305175"/>
          <p14:tracePt t="16103" x="3500438" y="3276600"/>
          <p14:tracePt t="16110" x="3471863" y="3248025"/>
          <p14:tracePt t="16118" x="3454400" y="3243263"/>
          <p14:tracePt t="16124" x="3443288" y="3225800"/>
          <p14:tracePt t="16132" x="3425825" y="3219450"/>
          <p14:tracePt t="16138" x="3421063" y="3214688"/>
          <p14:tracePt t="16154" x="3414713" y="3214688"/>
          <p14:tracePt t="16159" x="3403600" y="3208338"/>
          <p14:tracePt t="16173" x="3397250" y="3197225"/>
          <p14:tracePt t="16474" x="3397250" y="3208338"/>
          <p14:tracePt t="16482" x="3397250" y="3214688"/>
          <p14:tracePt t="16489" x="3408363" y="3225800"/>
          <p14:tracePt t="16496" x="3414713" y="3265488"/>
          <p14:tracePt t="16503" x="3432175" y="3289300"/>
          <p14:tracePt t="16509" x="3454400" y="3340100"/>
          <p14:tracePt t="16518" x="3511550" y="3436938"/>
          <p14:tracePt t="16524" x="3546475" y="3517900"/>
          <p14:tracePt t="16531" x="3597275" y="3614738"/>
          <p14:tracePt t="16537" x="3643313" y="3713163"/>
          <p14:tracePt t="16544" x="3706813" y="3827463"/>
          <p14:tracePt t="16551" x="3746500" y="3906838"/>
          <p14:tracePt t="16558" x="3781425" y="3987800"/>
          <p14:tracePt t="16566" x="3816350" y="4056063"/>
          <p14:tracePt t="16572" x="3832225" y="4124325"/>
          <p14:tracePt t="16580" x="3849688" y="4148138"/>
          <p14:tracePt t="16587" x="3860800" y="4165600"/>
          <p14:tracePt t="16594" x="3867150" y="4183063"/>
          <p14:tracePt t="16601" x="3867150" y="4194175"/>
          <p14:tracePt t="16608" x="3867150" y="4198938"/>
          <p14:tracePt t="16615" x="3873500" y="4205288"/>
          <p14:tracePt t="16629" x="3873500" y="4211638"/>
          <p14:tracePt t="16642" x="3873500" y="4222750"/>
          <p14:tracePt t="16664" x="3873500" y="4227513"/>
          <p14:tracePt t="16712" x="3878263" y="4227513"/>
          <p14:tracePt t="17259" x="3890963" y="4227513"/>
          <p14:tracePt t="17266" x="3895725" y="4227513"/>
          <p14:tracePt t="17272" x="3902075" y="4227513"/>
          <p14:tracePt t="17280" x="3906838" y="4227513"/>
          <p14:tracePt t="17286" x="3930650" y="4227513"/>
          <p14:tracePt t="17294" x="3952875" y="4222750"/>
          <p14:tracePt t="17301" x="3987800" y="4222750"/>
          <p14:tracePt t="17307" x="4062413" y="4216400"/>
          <p14:tracePt t="17315" x="4183063" y="4187825"/>
          <p14:tracePt t="17321" x="4291013" y="4165600"/>
          <p14:tracePt t="17328" x="4405313" y="4141788"/>
          <p14:tracePt t="17335" x="4497388" y="4102100"/>
          <p14:tracePt t="17342" x="4594225" y="4079875"/>
          <p14:tracePt t="17350" x="4657725" y="4056063"/>
          <p14:tracePt t="17357" x="4714875" y="4038600"/>
          <p14:tracePt t="17363" x="4760913" y="4027488"/>
          <p14:tracePt t="17370" x="4800600" y="4010025"/>
          <p14:tracePt t="17378" x="4824413" y="4010025"/>
          <p14:tracePt t="17386" x="4841875" y="3998913"/>
          <p14:tracePt t="17391" x="4846638" y="3998913"/>
          <p14:tracePt t="17399" x="4852988" y="3992563"/>
          <p14:tracePt t="17405" x="4857750" y="3992563"/>
          <p14:tracePt t="17412" x="4864100" y="3992563"/>
          <p14:tracePt t="17426" x="4875213" y="3992563"/>
          <p14:tracePt t="17476" x="4870450" y="3992563"/>
          <p14:tracePt t="17497" x="4864100" y="4005263"/>
          <p14:tracePt t="17503" x="4857750" y="4005263"/>
          <p14:tracePt t="17511" x="4852988" y="4005263"/>
          <p14:tracePt t="17519" x="4846638" y="4005263"/>
          <p14:tracePt t="17525" x="4829175" y="4005263"/>
          <p14:tracePt t="17532" x="4824413" y="4005263"/>
          <p14:tracePt t="17539" x="4813300" y="4010025"/>
          <p14:tracePt t="17546" x="4778375" y="4010025"/>
          <p14:tracePt t="17551" x="4754563" y="4010025"/>
          <p14:tracePt t="17560" x="4725988" y="4010025"/>
          <p14:tracePt t="17569" x="4703763" y="4010025"/>
          <p14:tracePt t="17573" x="4657725" y="4010025"/>
          <p14:tracePt t="17580" x="4594225" y="4010025"/>
          <p14:tracePt t="17587" x="4521200" y="4010025"/>
          <p14:tracePt t="17594" x="4440238" y="4010025"/>
          <p14:tracePt t="17602" x="4376738" y="4010025"/>
          <p14:tracePt t="17609" x="4240213" y="4005263"/>
          <p14:tracePt t="17616" x="4148138" y="3992563"/>
          <p14:tracePt t="17622" x="4056063" y="3976688"/>
          <p14:tracePt t="17630" x="3948113" y="3976688"/>
          <p14:tracePt t="17637" x="3884613" y="3970338"/>
          <p14:tracePt t="17644" x="3821113" y="3970338"/>
          <p14:tracePt t="17652" x="3787775" y="3970338"/>
          <p14:tracePt t="17658" x="3752850" y="3970338"/>
          <p14:tracePt t="17665" x="3735388" y="3970338"/>
          <p14:tracePt t="17671" x="3713163" y="3970338"/>
          <p14:tracePt t="17678" x="3700463" y="3970338"/>
          <p14:tracePt t="17685" x="3689350" y="3970338"/>
          <p14:tracePt t="17692" x="3684588" y="3970338"/>
          <p14:tracePt t="17699" x="3678238" y="3970338"/>
          <p14:tracePt t="17707" x="3671888" y="3970338"/>
          <p14:tracePt t="17720" x="3667125" y="3970338"/>
          <p14:tracePt t="17741" x="3660775" y="3970338"/>
          <p14:tracePt t="17763" x="3656013" y="3970338"/>
          <p14:tracePt t="17786" x="3649663" y="3970338"/>
          <p14:tracePt t="17805" x="3638550" y="3970338"/>
          <p14:tracePt t="17833" x="3632200" y="3970338"/>
          <p14:tracePt t="17840" x="3627438" y="3976688"/>
          <p14:tracePt t="17847" x="3621088" y="3981450"/>
          <p14:tracePt t="17853" x="3614738" y="3981450"/>
          <p14:tracePt t="17861" x="3597275" y="3987800"/>
          <p14:tracePt t="17869" x="3592513" y="3992563"/>
          <p14:tracePt t="17875" x="3581400" y="4005263"/>
          <p14:tracePt t="17881" x="3563938" y="4010025"/>
          <p14:tracePt t="17889" x="3535363" y="4027488"/>
          <p14:tracePt t="17896" x="3500438" y="4044950"/>
          <p14:tracePt t="17902" x="3482975" y="4062413"/>
          <p14:tracePt t="17910" x="3436938" y="4079875"/>
          <p14:tracePt t="17918" x="3379788" y="4113213"/>
          <p14:tracePt t="17924" x="3346450" y="4130675"/>
          <p14:tracePt t="17931" x="3317875" y="4148138"/>
          <p14:tracePt t="17938" x="3271838" y="4183063"/>
          <p14:tracePt t="17944" x="3219450" y="4198938"/>
          <p14:tracePt t="17952" x="3179763" y="4216400"/>
          <p14:tracePt t="17959" x="3157538" y="4227513"/>
          <p14:tracePt t="17966" x="3105150" y="4240213"/>
          <p14:tracePt t="17973" x="3082925" y="4244975"/>
          <p14:tracePt t="17980" x="3048000" y="4262438"/>
          <p14:tracePt t="17987" x="3013075" y="4262438"/>
          <p14:tracePt t="17994" x="2951163" y="4273550"/>
          <p14:tracePt t="18002" x="2894013" y="4273550"/>
          <p14:tracePt t="18009" x="2859088" y="4273550"/>
          <p14:tracePt t="18015" x="2795588" y="4273550"/>
          <p14:tracePt t="18022" x="2733675" y="4268788"/>
          <p14:tracePt t="18029" x="2698750" y="4268788"/>
          <p14:tracePt t="18036" x="2641600" y="4257675"/>
          <p14:tracePt t="18043" x="2560638" y="4244975"/>
          <p14:tracePt t="18050" x="2481263" y="4222750"/>
          <p14:tracePt t="18056" x="2428875" y="4216400"/>
          <p14:tracePt t="18064" x="2366963" y="4194175"/>
          <p14:tracePt t="18071" x="2257425" y="4154488"/>
          <p14:tracePt t="18078" x="2143125" y="4119563"/>
          <p14:tracePt t="18086" x="2062163" y="4084638"/>
          <p14:tracePt t="18092" x="1965325" y="4044950"/>
          <p14:tracePt t="18099" x="1912938" y="4027488"/>
          <p14:tracePt t="18105" x="1873250" y="4010025"/>
          <p14:tracePt t="18113" x="1793875" y="3987800"/>
          <p14:tracePt t="18121" x="1770063" y="3970338"/>
          <p14:tracePt t="18126" x="1747838" y="3959225"/>
          <p14:tracePt t="18135" x="1719263" y="3952875"/>
          <p14:tracePt t="18141" x="1673225" y="3930650"/>
          <p14:tracePt t="18147" x="1644650" y="3924300"/>
          <p14:tracePt t="18154" x="1620838" y="3913188"/>
          <p14:tracePt t="18161" x="1598613" y="3906838"/>
          <p14:tracePt t="18168" x="1581150" y="3906838"/>
          <p14:tracePt t="18175" x="1563688" y="3895725"/>
          <p14:tracePt t="18182" x="1541463" y="3895725"/>
          <p14:tracePt t="18189" x="1524000" y="3890963"/>
          <p14:tracePt t="18196" x="1512888" y="3890963"/>
          <p14:tracePt t="18203" x="1495425" y="3884613"/>
          <p14:tracePt t="18210" x="1477963" y="3884613"/>
          <p14:tracePt t="18218" x="1473200" y="3884613"/>
          <p14:tracePt t="18225" x="1460500" y="3873500"/>
          <p14:tracePt t="18231" x="1455738" y="3873500"/>
          <p14:tracePt t="18238" x="1443038" y="3873500"/>
          <p14:tracePt t="18245" x="1438275" y="3873500"/>
          <p14:tracePt t="18259" x="1431925" y="3873500"/>
          <p14:tracePt t="18267" x="1427163" y="3873500"/>
          <p14:tracePt t="18281" x="1420813" y="3873500"/>
          <p14:tracePt t="18302" x="1414463" y="3873500"/>
          <p14:tracePt t="18365" x="1414463" y="3878263"/>
          <p14:tracePt t="18372" x="1420813" y="3878263"/>
          <p14:tracePt t="18378" x="1420813" y="3884613"/>
          <p14:tracePt t="18393" x="1427163" y="3884613"/>
          <p14:tracePt t="18400" x="1427163" y="3890963"/>
          <p14:tracePt t="18406" x="1431925" y="3890963"/>
          <p14:tracePt t="18414" x="1449388" y="3895725"/>
          <p14:tracePt t="18420" x="1455738" y="3902075"/>
          <p14:tracePt t="18428" x="1460500" y="3919538"/>
          <p14:tracePt t="18435" x="1477963" y="3924300"/>
          <p14:tracePt t="18441" x="1501775" y="3941763"/>
          <p14:tracePt t="18448" x="1530350" y="3970338"/>
          <p14:tracePt t="18455" x="1558925" y="3987800"/>
          <p14:tracePt t="18463" x="1592263" y="4016375"/>
          <p14:tracePt t="18470" x="1649413" y="4073525"/>
          <p14:tracePt t="18477" x="1719263" y="4130675"/>
          <p14:tracePt t="18485" x="1787525" y="4187825"/>
          <p14:tracePt t="18491" x="1827213" y="4216400"/>
          <p14:tracePt t="18498" x="1901825" y="4273550"/>
          <p14:tracePt t="18505" x="1954213" y="4319588"/>
          <p14:tracePt t="18512" x="2011363" y="4376738"/>
          <p14:tracePt t="18518" x="2068513" y="4433888"/>
          <p14:tracePt t="18526" x="2154238" y="4491038"/>
          <p14:tracePt t="18532" x="2235200" y="4554538"/>
          <p14:tracePt t="18540" x="2292350" y="4594225"/>
          <p14:tracePt t="18547" x="2360613" y="4657725"/>
          <p14:tracePt t="18553" x="2417763" y="4697413"/>
          <p14:tracePt t="18561" x="2486025" y="4732338"/>
          <p14:tracePt t="18569" x="2566988" y="4778375"/>
          <p14:tracePt t="18574" x="2617788" y="4813300"/>
          <p14:tracePt t="18581" x="2716213" y="4846638"/>
          <p14:tracePt t="18588" x="2801938" y="4899025"/>
          <p14:tracePt t="18596" x="2865438" y="49323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4F1D6-DA34-4514-8E80-2D056ACE2CA4}"/>
              </a:ext>
            </a:extLst>
          </p:cNvPr>
          <p:cNvSpPr/>
          <p:nvPr/>
        </p:nvSpPr>
        <p:spPr>
          <a:xfrm>
            <a:off x="9842401" y="54138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B41553F9-E3B1-4D20-8172-4E222F4BD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987C0B-A19E-474F-956D-101F732E69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2" t="36328" r="53200" b="59518"/>
          <a:stretch/>
        </p:blipFill>
        <p:spPr>
          <a:xfrm>
            <a:off x="2258423" y="2357230"/>
            <a:ext cx="3837577" cy="93759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5A215C5-79D7-44C0-94E4-F79B788F5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60090"/>
            <a:ext cx="6791632" cy="753023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68998E1C-C32F-1F96-6015-8A6FB82BE150}"/>
              </a:ext>
            </a:extLst>
          </p:cNvPr>
          <p:cNvSpPr txBox="1"/>
          <p:nvPr/>
        </p:nvSpPr>
        <p:spPr>
          <a:xfrm>
            <a:off x="1514074" y="2276874"/>
            <a:ext cx="14552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BDB067-095E-197A-9168-C2AE7357A6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0" t="-261" r="68512" b="60929"/>
          <a:stretch/>
        </p:blipFill>
        <p:spPr>
          <a:xfrm>
            <a:off x="2841000" y="3482274"/>
            <a:ext cx="2422452" cy="1652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2"/>
    </mc:Choice>
    <mc:Fallback xmlns="">
      <p:transition spd="slow" advTm="1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949" x="2909888" y="4881563"/>
          <p14:tracePt t="956" x="2997200" y="4778375"/>
          <p14:tracePt t="963" x="3059113" y="4697413"/>
          <p14:tracePt t="970" x="3151188" y="4565650"/>
          <p14:tracePt t="976" x="3254375" y="4451350"/>
          <p14:tracePt t="983" x="3340100" y="4354513"/>
          <p14:tracePt t="991" x="3408363" y="4291013"/>
          <p14:tracePt t="998" x="3511550" y="4216400"/>
          <p14:tracePt t="1004" x="3592513" y="4183063"/>
          <p14:tracePt t="1012" x="3643313" y="4165600"/>
          <p14:tracePt t="1019" x="3695700" y="4141788"/>
          <p14:tracePt t="1027" x="3759200" y="4119563"/>
          <p14:tracePt t="1033" x="3798888" y="4113213"/>
          <p14:tracePt t="1040" x="3821113" y="4095750"/>
          <p14:tracePt t="1047" x="3856038" y="4084638"/>
          <p14:tracePt t="1054" x="3890963" y="4079875"/>
          <p14:tracePt t="1061" x="3941763" y="4067175"/>
          <p14:tracePt t="1068" x="3976688" y="4056063"/>
          <p14:tracePt t="1075" x="4038600" y="4044950"/>
          <p14:tracePt t="1082" x="4090988" y="4038600"/>
          <p14:tracePt t="1089" x="4154488" y="4027488"/>
          <p14:tracePt t="1096" x="4216400" y="4027488"/>
          <p14:tracePt t="1103" x="4268788" y="4016375"/>
          <p14:tracePt t="1110" x="4314825" y="4016375"/>
          <p14:tracePt t="1116" x="4376738" y="4005263"/>
          <p14:tracePt t="1124" x="4418013" y="3998913"/>
          <p14:tracePt t="1131" x="4440238" y="3998913"/>
          <p14:tracePt t="1138" x="4462463" y="3987800"/>
          <p14:tracePt t="1146" x="4508500" y="3981450"/>
          <p14:tracePt t="1151" x="4549775" y="3970338"/>
          <p14:tracePt t="1160" x="4572000" y="3963988"/>
          <p14:tracePt t="1165" x="4594225" y="3963988"/>
          <p14:tracePt t="1173" x="4635500" y="3941763"/>
          <p14:tracePt t="1180" x="4646613" y="3935413"/>
          <p14:tracePt t="1187" x="4675188" y="3930650"/>
          <p14:tracePt t="1193" x="4686300" y="3919538"/>
          <p14:tracePt t="1201" x="4714875" y="3913188"/>
          <p14:tracePt t="1210" x="4721225" y="3895725"/>
          <p14:tracePt t="1215" x="4738688" y="3895725"/>
          <p14:tracePt t="1222" x="4743450" y="3890963"/>
          <p14:tracePt t="1229" x="4749800" y="3884613"/>
          <p14:tracePt t="1235" x="4754563" y="3878263"/>
          <p14:tracePt t="1250" x="4760913" y="3867150"/>
          <p14:tracePt t="1257" x="4760913" y="3860800"/>
          <p14:tracePt t="1264" x="4772025" y="3849688"/>
          <p14:tracePt t="1271" x="4772025" y="3832225"/>
          <p14:tracePt t="1278" x="4778375" y="3798888"/>
          <p14:tracePt t="1285" x="4789488" y="3775075"/>
          <p14:tracePt t="1293" x="4795838" y="3729038"/>
          <p14:tracePt t="1298" x="4806950" y="3649663"/>
          <p14:tracePt t="1306" x="4829175" y="3568700"/>
          <p14:tracePt t="1313" x="4841875" y="3471863"/>
          <p14:tracePt t="1319" x="4881563" y="3317875"/>
          <p14:tracePt t="1326" x="4916488" y="3208338"/>
          <p14:tracePt t="1334" x="4927600" y="3128963"/>
          <p14:tracePt t="1341" x="4949825" y="3065463"/>
          <p14:tracePt t="1347" x="4989513" y="2951163"/>
          <p14:tracePt t="1355" x="5024438" y="2859088"/>
          <p14:tracePt t="1362" x="5048250" y="2749550"/>
          <p14:tracePt t="1369" x="5076825" y="2624138"/>
          <p14:tracePt t="1376" x="5110163" y="2498725"/>
          <p14:tracePt t="1383" x="5145088" y="2400300"/>
          <p14:tracePt t="1390" x="5184775" y="2292350"/>
          <p14:tracePt t="1397" x="5208588" y="2222500"/>
          <p14:tracePt t="1403" x="5230813" y="2160588"/>
          <p14:tracePt t="1410" x="5276850" y="2090738"/>
          <p14:tracePt t="1417" x="5294313" y="2022475"/>
          <p14:tracePt t="1426" x="5305425" y="2000250"/>
          <p14:tracePt t="1432" x="5322888" y="1971675"/>
          <p14:tracePt t="1439" x="5327650" y="1958975"/>
          <p14:tracePt t="1446" x="5340350" y="1941513"/>
          <p14:tracePt t="1460" x="5345113" y="1936750"/>
          <p14:tracePt t="1466" x="5345113" y="1930400"/>
          <p14:tracePt t="1474" x="5351463" y="1919288"/>
          <p14:tracePt t="1488" x="5351463" y="1912938"/>
          <p14:tracePt t="1543" x="5351463" y="1925638"/>
          <p14:tracePt t="1550" x="5345113" y="1936750"/>
          <p14:tracePt t="1557" x="5334000" y="1954213"/>
          <p14:tracePt t="1565" x="5327650" y="1971675"/>
          <p14:tracePt t="1572" x="5311775" y="1993900"/>
          <p14:tracePt t="1579" x="5299075" y="2028825"/>
          <p14:tracePt t="1585" x="5276850" y="2097088"/>
          <p14:tracePt t="1593" x="5259388" y="2160588"/>
          <p14:tracePt t="1600" x="5219700" y="2286000"/>
          <p14:tracePt t="1607" x="5195888" y="2382838"/>
          <p14:tracePt t="1614" x="5162550" y="2481263"/>
          <p14:tracePt t="1621" x="5138738" y="2560638"/>
          <p14:tracePt t="1629" x="5116513" y="2624138"/>
          <p14:tracePt t="1634" x="5092700" y="2674938"/>
          <p14:tracePt t="1643" x="5087938" y="2692400"/>
          <p14:tracePt t="1648" x="5076825" y="2716213"/>
          <p14:tracePt t="1655" x="5070475" y="2733675"/>
          <p14:tracePt t="1663" x="5059363" y="2767013"/>
          <p14:tracePt t="1670" x="5059363" y="2784475"/>
          <p14:tracePt t="1677" x="5053013" y="2795588"/>
          <p14:tracePt t="1683" x="5048250" y="2813050"/>
          <p14:tracePt t="1691" x="5041900" y="2819400"/>
          <p14:tracePt t="1698" x="5041900" y="2835275"/>
          <p14:tracePt t="1705" x="5030788" y="2847975"/>
          <p14:tracePt t="1712" x="5030788" y="2859088"/>
          <p14:tracePt t="1719" x="5030788" y="2870200"/>
          <p14:tracePt t="1726" x="5030788" y="2887663"/>
          <p14:tracePt t="1733" x="5024438" y="2894013"/>
          <p14:tracePt t="1740" x="5024438" y="2905125"/>
          <p14:tracePt t="1747" x="5024438" y="2922588"/>
          <p14:tracePt t="1753" x="5024438" y="2927350"/>
          <p14:tracePt t="1760" x="5024438" y="2938463"/>
          <p14:tracePt t="1767" x="5024438" y="2944813"/>
          <p14:tracePt t="1777" x="5024438" y="2951163"/>
          <p14:tracePt t="1782" x="5024438" y="2962275"/>
          <p14:tracePt t="1788" x="5024438" y="2967038"/>
          <p14:tracePt t="1796" x="5024438" y="2973388"/>
          <p14:tracePt t="1817" x="5024438" y="2979738"/>
          <p14:tracePt t="1831" x="5024438" y="2984500"/>
          <p14:tracePt t="1838" x="5019675" y="2984500"/>
          <p14:tracePt t="1845" x="5019675" y="2990850"/>
          <p14:tracePt t="1860" x="5013325" y="2990850"/>
          <p14:tracePt t="1894" x="5006975" y="2990850"/>
          <p14:tracePt t="1929" x="4995863" y="2984500"/>
          <p14:tracePt t="1943" x="4995863" y="2979738"/>
          <p14:tracePt t="1970" x="4995863" y="2973388"/>
          <p14:tracePt t="1985" x="4995863" y="2967038"/>
          <p14:tracePt t="2005" x="4995863" y="2955925"/>
          <p14:tracePt t="2033" x="4989513" y="2955925"/>
          <p14:tracePt t="2127" x="4984750" y="2955925"/>
          <p14:tracePt t="2146" x="4978400" y="2955925"/>
          <p14:tracePt t="2160" x="4973638" y="2955925"/>
          <p14:tracePt t="2180" x="4967288" y="2955925"/>
          <p14:tracePt t="2195" x="4960938" y="2955925"/>
          <p14:tracePt t="2201" x="4949825" y="2955925"/>
          <p14:tracePt t="2209" x="4938713" y="2955925"/>
          <p14:tracePt t="2215" x="4927600" y="2955925"/>
          <p14:tracePt t="2222" x="4899025" y="2955925"/>
          <p14:tracePt t="2231" x="4886325" y="2955925"/>
          <p14:tracePt t="2237" x="4852988" y="2955925"/>
          <p14:tracePt t="2243" x="4835525" y="2955925"/>
          <p14:tracePt t="2250" x="4800600" y="2955925"/>
          <p14:tracePt t="2257" x="4767263" y="2955925"/>
          <p14:tracePt t="2264" x="4754563" y="2955925"/>
          <p14:tracePt t="2271" x="4738688" y="2955925"/>
          <p14:tracePt t="2279" x="4725988" y="2955925"/>
          <p14:tracePt t="2285" x="4714875" y="2955925"/>
          <p14:tracePt t="2293" x="4703763" y="2955925"/>
          <p14:tracePt t="2301" x="4697413" y="2955925"/>
          <p14:tracePt t="2307" x="4692650" y="2955925"/>
          <p14:tracePt t="2315" x="4686300" y="2955925"/>
          <p14:tracePt t="2320" x="4675188" y="2955925"/>
          <p14:tracePt t="2327" x="4668838" y="2955925"/>
          <p14:tracePt t="2343" x="4664075" y="2955925"/>
          <p14:tracePt t="2355" x="4657725" y="2955925"/>
          <p14:tracePt t="2369" x="4652963" y="2951163"/>
          <p14:tracePt t="2390" x="4652963" y="2944813"/>
          <p14:tracePt t="2397" x="4646613" y="2944813"/>
          <p14:tracePt t="2404" x="4646613" y="2938463"/>
          <p14:tracePt t="2418" x="4640263" y="2938463"/>
          <p14:tracePt t="2426" x="4640263" y="2933700"/>
          <p14:tracePt t="2432" x="4629150" y="2933700"/>
          <p14:tracePt t="2447" x="4622800" y="2927350"/>
          <p14:tracePt t="2467" x="4622800" y="2922588"/>
          <p14:tracePt t="2476" x="4618038" y="2922588"/>
          <p14:tracePt t="2489" x="4611688" y="2916238"/>
          <p14:tracePt t="2636" x="4606925" y="2916238"/>
          <p14:tracePt t="2650" x="4606925" y="2922588"/>
          <p14:tracePt t="2664" x="4606925" y="2927350"/>
          <p14:tracePt t="2679" x="4600575" y="2927350"/>
          <p14:tracePt t="2693" x="4594225" y="2933700"/>
          <p14:tracePt t="2698" x="4583113" y="2938463"/>
          <p14:tracePt t="2706" x="4583113" y="2944813"/>
          <p14:tracePt t="2713" x="4572000" y="2955925"/>
          <p14:tracePt t="2720" x="4565650" y="2962275"/>
          <p14:tracePt t="2727" x="4549775" y="2967038"/>
          <p14:tracePt t="2733" x="4525963" y="2973388"/>
          <p14:tracePt t="2741" x="4497388" y="2990850"/>
          <p14:tracePt t="2748" x="4475163" y="3001963"/>
          <p14:tracePt t="2755" x="4440238" y="3019425"/>
          <p14:tracePt t="2761" x="4389438" y="3041650"/>
          <p14:tracePt t="2768" x="4359275" y="3048000"/>
          <p14:tracePt t="2777" x="4325938" y="3059113"/>
          <p14:tracePt t="2782" x="4244975" y="3070225"/>
          <p14:tracePt t="2790" x="4198938" y="3076575"/>
          <p14:tracePt t="2797" x="4130675" y="3087688"/>
          <p14:tracePt t="2803" x="4084638" y="3087688"/>
          <p14:tracePt t="2810" x="4038600" y="3087688"/>
          <p14:tracePt t="2817" x="4005263" y="3087688"/>
          <p14:tracePt t="2826" x="3970338" y="3087688"/>
          <p14:tracePt t="2831" x="3948113" y="3087688"/>
          <p14:tracePt t="2839" x="3919538" y="3087688"/>
          <p14:tracePt t="2846" x="3913188" y="3087688"/>
          <p14:tracePt t="2853" x="3902075" y="3087688"/>
          <p14:tracePt t="2860" x="3895725" y="3087688"/>
          <p14:tracePt t="2866" x="3890963" y="3082925"/>
          <p14:tracePt t="2874" x="3878263" y="3082925"/>
          <p14:tracePt t="2881" x="3873500" y="3082925"/>
          <p14:tracePt t="2888" x="3867150" y="3082925"/>
          <p14:tracePt t="2909" x="3867150" y="3076575"/>
          <p14:tracePt t="2927" x="3860800" y="3076575"/>
          <p14:tracePt t="3027" x="3860800" y="3070225"/>
          <p14:tracePt t="3532" x="3856038" y="3070225"/>
          <p14:tracePt t="3546" x="3849688" y="3070225"/>
          <p14:tracePt t="3566" x="3844925" y="3070225"/>
          <p14:tracePt t="3581" x="3832225" y="3070225"/>
          <p14:tracePt t="3588" x="3827463" y="3070225"/>
          <p14:tracePt t="3595" x="3816350" y="3070225"/>
          <p14:tracePt t="3601" x="3810000" y="3070225"/>
          <p14:tracePt t="3610" x="3803650" y="3070225"/>
          <p14:tracePt t="3615" x="3787775" y="3070225"/>
          <p14:tracePt t="3622" x="3775075" y="3070225"/>
          <p14:tracePt t="3630" x="3741738" y="3070225"/>
          <p14:tracePt t="3636" x="3724275" y="3070225"/>
          <p14:tracePt t="3643" x="3689350" y="3070225"/>
          <p14:tracePt t="3651" x="3667125" y="3070225"/>
          <p14:tracePt t="3658" x="3609975" y="3070225"/>
          <p14:tracePt t="3665" x="3575050" y="3070225"/>
          <p14:tracePt t="3672" x="3529013" y="3070225"/>
          <p14:tracePt t="3680" x="3478213" y="3070225"/>
          <p14:tracePt t="3685" x="3443288" y="3070225"/>
          <p14:tracePt t="3693" x="3397250" y="3070225"/>
          <p14:tracePt t="3701" x="3362325" y="3070225"/>
          <p14:tracePt t="3707" x="3340100" y="3059113"/>
          <p14:tracePt t="3714" x="3305175" y="3054350"/>
          <p14:tracePt t="3720" x="3276600" y="3041650"/>
          <p14:tracePt t="3728" x="3254375" y="3036888"/>
          <p14:tracePt t="3735" x="3236913" y="3025775"/>
          <p14:tracePt t="3743" x="3219450" y="3019425"/>
          <p14:tracePt t="3749" x="3208338" y="3013075"/>
          <p14:tracePt t="3756" x="3197225" y="3013075"/>
          <p14:tracePt t="3763" x="3190875" y="3001963"/>
          <p14:tracePt t="3770" x="3179763" y="2997200"/>
          <p14:tracePt t="3784" x="3173413" y="2990850"/>
          <p14:tracePt t="3791" x="3173413" y="2984500"/>
          <p14:tracePt t="3798" x="3162300" y="2984500"/>
          <p14:tracePt t="3805" x="3162300" y="2979738"/>
          <p14:tracePt t="3819" x="3157538" y="2979738"/>
          <p14:tracePt t="3827" x="3157538" y="2973388"/>
          <p14:tracePt t="3840" x="3157538" y="2967038"/>
          <p14:tracePt t="3946" x="3157538" y="2973388"/>
          <p14:tracePt t="3966" x="3157538" y="2979738"/>
          <p14:tracePt t="3980" x="3157538" y="2984500"/>
          <p14:tracePt t="4001" x="3157538" y="2990850"/>
          <p14:tracePt t="4007" x="3157538" y="2997200"/>
          <p14:tracePt t="4015" x="3151188" y="2997200"/>
          <p14:tracePt t="4022" x="3151188" y="3008313"/>
          <p14:tracePt t="4035" x="3144838" y="3013075"/>
          <p14:tracePt t="4044" x="3144838" y="3019425"/>
          <p14:tracePt t="4050" x="3140075" y="3025775"/>
          <p14:tracePt t="4057" x="3133725" y="3030538"/>
          <p14:tracePt t="4064" x="3133725" y="3036888"/>
          <p14:tracePt t="4071" x="3128963" y="3036888"/>
          <p14:tracePt t="4077" x="3116263" y="3054350"/>
          <p14:tracePt t="4085" x="3111500" y="3059113"/>
          <p14:tracePt t="4093" x="3098800" y="3065463"/>
          <p14:tracePt t="4099" x="3094038" y="3070225"/>
          <p14:tracePt t="4107" x="3076575" y="3070225"/>
          <p14:tracePt t="4113" x="3059113" y="3087688"/>
          <p14:tracePt t="4120" x="3048000" y="3094038"/>
          <p14:tracePt t="4127" x="3030538" y="3105150"/>
          <p14:tracePt t="4134" x="3001963" y="3111500"/>
          <p14:tracePt t="4140" x="2979738" y="3122613"/>
          <p14:tracePt t="4147" x="2962275" y="3128963"/>
          <p14:tracePt t="4156" x="2927350" y="3140075"/>
          <p14:tracePt t="4162" x="2905125" y="3144838"/>
          <p14:tracePt t="4168" x="2881313" y="3144838"/>
          <p14:tracePt t="4176" x="2847975" y="3144838"/>
          <p14:tracePt t="4182" x="2819400" y="3144838"/>
          <p14:tracePt t="4192" x="2806700" y="3144838"/>
          <p14:tracePt t="4197" x="2773363" y="3144838"/>
          <p14:tracePt t="4203" x="2744788" y="3144838"/>
          <p14:tracePt t="4210" x="2733675" y="3144838"/>
          <p14:tracePt t="4218" x="2716213" y="3144838"/>
          <p14:tracePt t="4226" x="2681288" y="3133725"/>
          <p14:tracePt t="4231" x="2663825" y="3128963"/>
          <p14:tracePt t="4239" x="2641600" y="3116263"/>
          <p14:tracePt t="4246" x="2624138" y="3105150"/>
          <p14:tracePt t="4252" x="2600325" y="3087688"/>
          <p14:tracePt t="4260" x="2571750" y="3048000"/>
          <p14:tracePt t="4267" x="2543175" y="3019425"/>
          <p14:tracePt t="4273" x="2527300" y="2997200"/>
          <p14:tracePt t="4281" x="2509838" y="2967038"/>
          <p14:tracePt t="4287" x="2492375" y="2944813"/>
          <p14:tracePt t="4296" x="2463800" y="2905125"/>
          <p14:tracePt t="4302" x="2446338" y="2870200"/>
          <p14:tracePt t="4310" x="2428875" y="2841625"/>
          <p14:tracePt t="4315" x="2417763" y="2819400"/>
          <p14:tracePt t="4323" x="2411413" y="2784475"/>
          <p14:tracePt t="4330" x="2400300" y="2755900"/>
          <p14:tracePt t="4336" x="2400300" y="2709863"/>
          <p14:tracePt t="4344" x="2395538" y="2674938"/>
          <p14:tracePt t="4351" x="2395538" y="2613025"/>
          <p14:tracePt t="4358" x="2395538" y="2578100"/>
          <p14:tracePt t="4365" x="2395538" y="2543175"/>
          <p14:tracePt t="4372" x="2406650" y="2486025"/>
          <p14:tracePt t="4379" x="2428875" y="2406650"/>
          <p14:tracePt t="4385" x="2463800" y="2336800"/>
          <p14:tracePt t="4395" x="2481263" y="2308225"/>
          <p14:tracePt t="4400" x="2509838" y="2274888"/>
          <p14:tracePt t="4407" x="2566988" y="2205038"/>
          <p14:tracePt t="4414" x="2624138" y="2160588"/>
          <p14:tracePt t="4421" x="2663825" y="2119313"/>
          <p14:tracePt t="4428" x="2720975" y="2073275"/>
          <p14:tracePt t="4435" x="2819400" y="2000250"/>
          <p14:tracePt t="4443" x="2876550" y="1954213"/>
          <p14:tracePt t="4449" x="2955925" y="1908175"/>
          <p14:tracePt t="4456" x="3070225" y="1844675"/>
          <p14:tracePt t="4463" x="3162300" y="1822450"/>
          <p14:tracePt t="4470" x="3230563" y="1787525"/>
          <p14:tracePt t="4477" x="3322638" y="1787525"/>
          <p14:tracePt t="4484" x="3386138" y="1787525"/>
          <p14:tracePt t="4491" x="3436938" y="1804988"/>
          <p14:tracePt t="4498" x="3535363" y="1838325"/>
          <p14:tracePt t="4505" x="3643313" y="1890713"/>
          <p14:tracePt t="4512" x="3713163" y="1936750"/>
          <p14:tracePt t="4519" x="3810000" y="1971675"/>
          <p14:tracePt t="4527" x="3906838" y="2033588"/>
          <p14:tracePt t="4533" x="3976688" y="2079625"/>
          <p14:tracePt t="4540" x="4033838" y="2119313"/>
          <p14:tracePt t="4548" x="4119563" y="2205038"/>
          <p14:tracePt t="4553" x="4176713" y="2279650"/>
          <p14:tracePt t="4560" x="4222750" y="2349500"/>
          <p14:tracePt t="4568" x="4268788" y="2400300"/>
          <p14:tracePt t="4575" x="4302125" y="2486025"/>
          <p14:tracePt t="4582" x="4337050" y="2538413"/>
          <p14:tracePt t="4589" x="4343400" y="2571750"/>
          <p14:tracePt t="4596" x="4354513" y="2606675"/>
          <p14:tracePt t="4602" x="4354513" y="2635250"/>
          <p14:tracePt t="4611" x="4354513" y="2646363"/>
          <p14:tracePt t="4616" x="4354513" y="2681288"/>
          <p14:tracePt t="4624" x="4348163" y="2698750"/>
          <p14:tracePt t="4631" x="4330700" y="2733675"/>
          <p14:tracePt t="4637" x="4314825" y="2762250"/>
          <p14:tracePt t="4645" x="4297363" y="2784475"/>
          <p14:tracePt t="4651" x="4268788" y="2824163"/>
          <p14:tracePt t="4660" x="4227513" y="2865438"/>
          <p14:tracePt t="4666" x="4170363" y="2922588"/>
          <p14:tracePt t="4673" x="4148138" y="2944813"/>
          <p14:tracePt t="4680" x="4079875" y="2997200"/>
          <p14:tracePt t="4686" x="3976688" y="3070225"/>
          <p14:tracePt t="4694" x="3895725" y="3128963"/>
          <p14:tracePt t="4700" x="3810000" y="3190875"/>
          <p14:tracePt t="4708" x="3724275" y="3236913"/>
          <p14:tracePt t="4715" x="3660775" y="3260725"/>
          <p14:tracePt t="4721" x="3592513" y="3305175"/>
          <p14:tracePt t="4730" x="3524250" y="3328988"/>
          <p14:tracePt t="4735" x="3471863" y="3346450"/>
          <p14:tracePt t="4744" x="3436938" y="3357563"/>
          <p14:tracePt t="4749" x="3375025" y="3368675"/>
          <p14:tracePt t="4757" x="3294063" y="3379788"/>
          <p14:tracePt t="4764" x="3243263" y="3386138"/>
          <p14:tracePt t="4771" x="3179763" y="3408363"/>
          <p14:tracePt t="4780" x="3133725" y="3408363"/>
          <p14:tracePt t="4784" x="3065463" y="3421063"/>
          <p14:tracePt t="4793" x="3019425" y="3421063"/>
          <p14:tracePt t="4798" x="2973388" y="3421063"/>
          <p14:tracePt t="4806" x="2909888" y="3421063"/>
          <p14:tracePt t="4813" x="2859088" y="3414713"/>
          <p14:tracePt t="4820" x="2824163" y="3414713"/>
          <p14:tracePt t="4827" x="2790825" y="3408363"/>
          <p14:tracePt t="4834" x="2755900" y="3408363"/>
          <p14:tracePt t="4841" x="2709863" y="3386138"/>
          <p14:tracePt t="4848" x="2681288" y="3379788"/>
          <p14:tracePt t="4855" x="2646363" y="3362325"/>
          <p14:tracePt t="4862" x="2630488" y="3351213"/>
          <p14:tracePt t="4868" x="2595563" y="3322638"/>
          <p14:tracePt t="4877" x="2566988" y="3305175"/>
          <p14:tracePt t="4883" x="2549525" y="3282950"/>
          <p14:tracePt t="4890" x="2532063" y="3265488"/>
          <p14:tracePt t="4897" x="2509838" y="3236913"/>
          <p14:tracePt t="4904" x="2486025" y="3201988"/>
          <p14:tracePt t="4911" x="2468563" y="3162300"/>
          <p14:tracePt t="4917" x="2468563" y="3151188"/>
          <p14:tracePt t="4924" x="2463800" y="3122613"/>
          <p14:tracePt t="4932" x="2452688" y="3087688"/>
          <p14:tracePt t="4938" x="2452688" y="3065463"/>
          <p14:tracePt t="4945" x="2452688" y="3041650"/>
          <p14:tracePt t="4952" x="2457450" y="3001963"/>
          <p14:tracePt t="4961" x="2463800" y="2955925"/>
          <p14:tracePt t="4967" x="2463800" y="2938463"/>
          <p14:tracePt t="4974" x="2474913" y="2905125"/>
          <p14:tracePt t="4981" x="2486025" y="2870200"/>
          <p14:tracePt t="4988" x="2492375" y="2835275"/>
          <p14:tracePt t="4995" x="2503488" y="2806700"/>
          <p14:tracePt t="5001" x="2520950" y="2762250"/>
          <p14:tracePt t="5010" x="2527300" y="2727325"/>
          <p14:tracePt t="5015" x="2549525" y="2687638"/>
          <p14:tracePt t="5022" x="2566988" y="2663825"/>
          <p14:tracePt t="5030" x="2584450" y="2635250"/>
          <p14:tracePt t="5037" x="2589213" y="2617788"/>
          <p14:tracePt t="5044" x="2606675" y="2606675"/>
          <p14:tracePt t="5051" x="2624138" y="2578100"/>
          <p14:tracePt t="5058" x="2641600" y="2571750"/>
          <p14:tracePt t="5065" x="2646363" y="2555875"/>
          <p14:tracePt t="5072" x="2663825" y="2538413"/>
          <p14:tracePt t="5079" x="2681288" y="2532063"/>
          <p14:tracePt t="5085" x="2692400" y="2514600"/>
          <p14:tracePt t="5094" x="2709863" y="2509838"/>
          <p14:tracePt t="5099" x="2738438" y="2492375"/>
          <p14:tracePt t="5106" x="2762250" y="2474913"/>
          <p14:tracePt t="5114" x="2790825" y="2463800"/>
          <p14:tracePt t="5120" x="2813050" y="2457450"/>
          <p14:tracePt t="5128" x="2847975" y="2446338"/>
          <p14:tracePt t="5134" x="2870200" y="2446338"/>
          <p14:tracePt t="5143" x="2887663" y="2446338"/>
          <p14:tracePt t="5149" x="2909888" y="2446338"/>
          <p14:tracePt t="5155" x="2944813" y="2446338"/>
          <p14:tracePt t="5163" x="2997200" y="2463800"/>
          <p14:tracePt t="5169" x="3030538" y="2468563"/>
          <p14:tracePt t="5177" x="3054350" y="2481263"/>
          <p14:tracePt t="5183" x="3105150" y="2498725"/>
          <p14:tracePt t="5191" x="3144838" y="2527300"/>
          <p14:tracePt t="5198" x="3186113" y="2555875"/>
          <p14:tracePt t="5204" x="3208338" y="2566988"/>
          <p14:tracePt t="5212" x="3225800" y="2589213"/>
          <p14:tracePt t="5219" x="3254375" y="2617788"/>
          <p14:tracePt t="5227" x="3276600" y="2646363"/>
          <p14:tracePt t="5232" x="3294063" y="2659063"/>
          <p14:tracePt t="5239" x="3300413" y="2674938"/>
          <p14:tracePt t="5247" x="3317875" y="2703513"/>
          <p14:tracePt t="5254" x="3333750" y="2716213"/>
          <p14:tracePt t="5261" x="3333750" y="2744788"/>
          <p14:tracePt t="5267" x="3346450" y="2755900"/>
          <p14:tracePt t="5275" x="3351213" y="2767013"/>
          <p14:tracePt t="5282" x="3351213" y="2773363"/>
          <p14:tracePt t="5289" x="3351213" y="2778125"/>
          <p14:tracePt t="5295" x="3351213" y="2801938"/>
          <p14:tracePt t="5303" x="3351213" y="2813050"/>
          <p14:tracePt t="5311" x="3351213" y="2819400"/>
          <p14:tracePt t="5317" x="3351213" y="2830513"/>
          <p14:tracePt t="5324" x="3351213" y="2847975"/>
          <p14:tracePt t="5331" x="3351213" y="2852738"/>
          <p14:tracePt t="5337" x="3351213" y="2870200"/>
          <p14:tracePt t="5344" x="3340100" y="2876550"/>
          <p14:tracePt t="5352" x="3340100" y="2887663"/>
          <p14:tracePt t="5361" x="3333750" y="2898775"/>
          <p14:tracePt t="5365" x="3333750" y="2909888"/>
          <p14:tracePt t="5372" x="3328988" y="2916238"/>
          <p14:tracePt t="5379" x="3322638" y="2922588"/>
          <p14:tracePt t="5386" x="3317875" y="2927350"/>
          <p14:tracePt t="5394" x="3317875" y="2938463"/>
          <p14:tracePt t="5400" x="3311525" y="2938463"/>
          <p14:tracePt t="5407" x="3305175" y="2944813"/>
          <p14:tracePt t="5415" x="3294063" y="2944813"/>
          <p14:tracePt t="5422" x="3294063" y="2951163"/>
          <p14:tracePt t="5429" x="3289300" y="2951163"/>
          <p14:tracePt t="5435" x="3282950" y="2951163"/>
          <p14:tracePt t="5443" x="3276600" y="2951163"/>
          <p14:tracePt t="5449" x="3271838" y="2951163"/>
          <p14:tracePt t="5457" x="3265488" y="2951163"/>
          <p14:tracePt t="5464" x="3248025" y="2951163"/>
          <p14:tracePt t="5471" x="3243263" y="2951163"/>
          <p14:tracePt t="5477" x="3236913" y="2951163"/>
          <p14:tracePt t="5484" x="3225800" y="2951163"/>
          <p14:tracePt t="5493" x="3219450" y="2951163"/>
          <p14:tracePt t="5499" x="3201988" y="2951163"/>
          <p14:tracePt t="5506" x="3197225" y="2951163"/>
          <p14:tracePt t="5513" x="3179763" y="2951163"/>
          <p14:tracePt t="5519" x="3173413" y="2951163"/>
          <p14:tracePt t="5527" x="3162300" y="2938463"/>
          <p14:tracePt t="5533" x="3157538" y="2938463"/>
          <p14:tracePt t="5543" x="3140075" y="2938463"/>
          <p14:tracePt t="5547" x="3133725" y="2938463"/>
          <p14:tracePt t="5554" x="3128963" y="2933700"/>
          <p14:tracePt t="5563" x="3122613" y="2933700"/>
          <p14:tracePt t="5568" x="3116263" y="2927350"/>
          <p14:tracePt t="5575" x="3111500" y="2927350"/>
          <p14:tracePt t="5589" x="3098800" y="2922588"/>
          <p14:tracePt t="5596" x="3094038" y="2922588"/>
          <p14:tracePt t="5618" x="3087688" y="2922588"/>
          <p14:tracePt t="5631" x="3082925" y="2922588"/>
          <p14:tracePt t="5652" x="3076575" y="2922588"/>
          <p14:tracePt t="5758" x="3076575" y="2927350"/>
          <p14:tracePt t="5772" x="3076575" y="2933700"/>
          <p14:tracePt t="5794" x="3076575" y="2938463"/>
          <p14:tracePt t="5799" x="3076575" y="2951163"/>
          <p14:tracePt t="5807" x="3076575" y="2955925"/>
          <p14:tracePt t="5814" x="3076575" y="2979738"/>
          <p14:tracePt t="5820" x="3076575" y="2990850"/>
          <p14:tracePt t="5828" x="3076575" y="3025775"/>
          <p14:tracePt t="5835" x="3076575" y="3048000"/>
          <p14:tracePt t="5841" x="3076575" y="3076575"/>
          <p14:tracePt t="5848" x="3076575" y="3098800"/>
          <p14:tracePt t="5856" x="3065463" y="3144838"/>
          <p14:tracePt t="5863" x="3059113" y="3173413"/>
          <p14:tracePt t="5870" x="3059113" y="3208338"/>
          <p14:tracePt t="5878" x="3048000" y="3243263"/>
          <p14:tracePt t="5894" x="3030538" y="3305175"/>
          <p14:tracePt t="5898" x="3030538" y="3340100"/>
          <p14:tracePt t="5905" x="3025775" y="3357563"/>
          <p14:tracePt t="5911" x="3013075" y="3375025"/>
          <p14:tracePt t="5918" x="3013075" y="3379788"/>
          <p14:tracePt t="5927" x="3008313" y="3392488"/>
          <p14:tracePt t="5932" x="3008313" y="3408363"/>
          <p14:tracePt t="5940" x="3001963" y="3421063"/>
          <p14:tracePt t="5947" x="3001963" y="3436938"/>
          <p14:tracePt t="5953" x="3001963" y="3454400"/>
          <p14:tracePt t="5961" x="3001963" y="3489325"/>
          <p14:tracePt t="5967" x="3013075" y="3535363"/>
          <p14:tracePt t="5975" x="3025775" y="3586163"/>
          <p14:tracePt t="5982" x="3048000" y="3667125"/>
          <p14:tracePt t="5988" x="3082925" y="3735388"/>
          <p14:tracePt t="5996" x="3116263" y="3803650"/>
          <p14:tracePt t="6002" x="3151188" y="3873500"/>
          <p14:tracePt t="6010" x="3197225" y="3941763"/>
          <p14:tracePt t="6016" x="3271838" y="4051300"/>
          <p14:tracePt t="6023" x="3333750" y="4165600"/>
          <p14:tracePt t="6031" x="3436938" y="4297363"/>
          <p14:tracePt t="6038" x="3511550" y="4371975"/>
          <p14:tracePt t="6044" x="3609975" y="4468813"/>
          <p14:tracePt t="6051" x="3724275" y="4583113"/>
          <p14:tracePt t="6059" x="3849688" y="47212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1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48490-4E1C-4B6C-91EE-B578809ED598}"/>
              </a:ext>
            </a:extLst>
          </p:cNvPr>
          <p:cNvSpPr/>
          <p:nvPr/>
        </p:nvSpPr>
        <p:spPr>
          <a:xfrm>
            <a:off x="9885931" y="5423474"/>
            <a:ext cx="740401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BC50274-4AA3-4053-A70B-DA02E01CD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1F610C9-A660-44A8-AD85-747DF1B2F7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5" t="53817" r="32691" b="42222"/>
          <a:stretch/>
        </p:blipFill>
        <p:spPr>
          <a:xfrm>
            <a:off x="2547690" y="2436289"/>
            <a:ext cx="3501927" cy="9927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EFC612B-D541-4A89-A106-05E09D0964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839910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357655F6-3556-3480-E418-0F40E0CE4981}"/>
              </a:ext>
            </a:extLst>
          </p:cNvPr>
          <p:cNvSpPr txBox="1"/>
          <p:nvPr/>
        </p:nvSpPr>
        <p:spPr>
          <a:xfrm>
            <a:off x="2411897" y="3245410"/>
            <a:ext cx="31125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(6×7)×2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274971-3E7D-E2EF-54DE-1E56AD776E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58" t="59566" r="3144" b="1102"/>
          <a:stretch/>
        </p:blipFill>
        <p:spPr>
          <a:xfrm>
            <a:off x="5448367" y="4450544"/>
            <a:ext cx="2422452" cy="1652258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A567CD8F-4A8C-55F8-B988-9F764E47AA84}"/>
              </a:ext>
            </a:extLst>
          </p:cNvPr>
          <p:cNvSpPr txBox="1"/>
          <p:nvPr/>
        </p:nvSpPr>
        <p:spPr>
          <a:xfrm>
            <a:off x="2932189" y="3818772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42×2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161B33D5-34D7-F51C-A596-16698D9F1D4D}"/>
              </a:ext>
            </a:extLst>
          </p:cNvPr>
          <p:cNvSpPr txBox="1"/>
          <p:nvPr/>
        </p:nvSpPr>
        <p:spPr>
          <a:xfrm>
            <a:off x="921024" y="3825788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84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5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1"/>
    </mc:Choice>
    <mc:Fallback xmlns="">
      <p:transition spd="slow" advTm="2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754" x="3867150" y="4703763"/>
          <p14:tracePt t="762" x="3884613" y="4675188"/>
          <p14:tracePt t="768" x="3902075" y="4640263"/>
          <p14:tracePt t="776" x="3948113" y="4583113"/>
          <p14:tracePt t="783" x="3987800" y="4532313"/>
          <p14:tracePt t="791" x="4027488" y="4497388"/>
          <p14:tracePt t="796" x="4056063" y="4475163"/>
          <p14:tracePt t="804" x="4108450" y="4429125"/>
          <p14:tracePt t="825" x="4308475" y="4244975"/>
          <p14:tracePt t="831" x="4365625" y="4170363"/>
          <p14:tracePt t="838" x="4451350" y="4084638"/>
          <p14:tracePt t="845" x="4508500" y="4016375"/>
          <p14:tracePt t="852" x="4583113" y="3930650"/>
          <p14:tracePt t="858" x="4640263" y="3860800"/>
          <p14:tracePt t="866" x="4697413" y="3803650"/>
          <p14:tracePt t="874" x="4738688" y="3763963"/>
          <p14:tracePt t="881" x="4795838" y="3717925"/>
          <p14:tracePt t="887" x="4870450" y="3649663"/>
          <p14:tracePt t="893" x="4921250" y="3592513"/>
          <p14:tracePt t="901" x="4956175" y="3540125"/>
          <p14:tracePt t="910" x="4984750" y="3511550"/>
          <p14:tracePt t="915" x="5030788" y="3443288"/>
          <p14:tracePt t="922" x="5059363" y="3403600"/>
          <p14:tracePt t="929" x="5087938" y="3362325"/>
          <p14:tracePt t="936" x="5105400" y="3340100"/>
          <p14:tracePt t="943" x="5121275" y="3311525"/>
          <p14:tracePt t="950" x="5127625" y="3289300"/>
          <p14:tracePt t="958" x="5138738" y="3260725"/>
          <p14:tracePt t="964" x="5145088" y="3254375"/>
          <p14:tracePt t="971" x="5151438" y="3230563"/>
          <p14:tracePt t="978" x="5162550" y="3225800"/>
          <p14:tracePt t="985" x="5167313" y="3214688"/>
          <p14:tracePt t="1000" x="5167313" y="3201988"/>
          <p14:tracePt t="1008" x="5173663" y="3197225"/>
          <p14:tracePt t="1014" x="5173663" y="3190875"/>
          <p14:tracePt t="1021" x="5173663" y="3186113"/>
          <p14:tracePt t="1027" x="5180013" y="3186113"/>
          <p14:tracePt t="1033" x="5180013" y="3179763"/>
          <p14:tracePt t="1041" x="5180013" y="3173413"/>
          <p14:tracePt t="1048" x="5180013" y="3168650"/>
          <p14:tracePt t="1062" x="5180013" y="3157538"/>
          <p14:tracePt t="1069" x="5180013" y="3151188"/>
          <p14:tracePt t="1084" x="5180013" y="3144838"/>
          <p14:tracePt t="1091" x="5180013" y="3140075"/>
          <p14:tracePt t="1104" x="5180013" y="3133725"/>
          <p14:tracePt t="1111" x="5180013" y="3128963"/>
          <p14:tracePt t="1141" x="5180013" y="3122613"/>
          <p14:tracePt t="1154" x="5180013" y="3116263"/>
          <p14:tracePt t="1335" x="5173663" y="3116263"/>
          <p14:tracePt t="1356" x="5167313" y="3116263"/>
          <p14:tracePt t="1376" x="5156200" y="3116263"/>
          <p14:tracePt t="1390" x="5151438" y="3116263"/>
          <p14:tracePt t="1420" x="5145088" y="3122613"/>
          <p14:tracePt t="1433" x="5138738" y="3122613"/>
          <p14:tracePt t="1441" x="5133975" y="3122613"/>
          <p14:tracePt t="1447" x="5127625" y="3122613"/>
          <p14:tracePt t="1460" x="5121275" y="3122613"/>
          <p14:tracePt t="1482" x="5116513" y="3122613"/>
          <p14:tracePt t="1496" x="5105400" y="3122613"/>
          <p14:tracePt t="1524" x="5099050" y="3128963"/>
          <p14:tracePt t="1546" x="5092700" y="3133725"/>
          <p14:tracePt t="1559" x="5087938" y="3140075"/>
          <p14:tracePt t="1580" x="5081588" y="3144838"/>
          <p14:tracePt t="1587" x="5076825" y="3144838"/>
          <p14:tracePt t="1594" x="5070475" y="3151188"/>
          <p14:tracePt t="1609" x="5059363" y="3162300"/>
          <p14:tracePt t="1615" x="5053013" y="3168650"/>
          <p14:tracePt t="1629" x="5048250" y="3173413"/>
          <p14:tracePt t="1636" x="5041900" y="3179763"/>
          <p14:tracePt t="1643" x="5035550" y="3186113"/>
          <p14:tracePt t="1649" x="5030788" y="3190875"/>
          <p14:tracePt t="1658" x="5019675" y="3208338"/>
          <p14:tracePt t="1664" x="5006975" y="3214688"/>
          <p14:tracePt t="1671" x="5002213" y="3214688"/>
          <p14:tracePt t="1678" x="4989513" y="3219450"/>
          <p14:tracePt t="1686" x="4984750" y="3225800"/>
          <p14:tracePt t="1692" x="4978400" y="3236913"/>
          <p14:tracePt t="1700" x="4973638" y="3243263"/>
          <p14:tracePt t="1707" x="4960938" y="3248025"/>
          <p14:tracePt t="1713" x="4945063" y="3254375"/>
          <p14:tracePt t="1720" x="4938713" y="3260725"/>
          <p14:tracePt t="1727" x="4916488" y="3276600"/>
          <p14:tracePt t="1734" x="4899025" y="3305175"/>
          <p14:tracePt t="1741" x="4881563" y="3311525"/>
          <p14:tracePt t="1748" x="4864100" y="3317875"/>
          <p14:tracePt t="1756" x="4846638" y="3333750"/>
          <p14:tracePt t="1762" x="4835525" y="3346450"/>
          <p14:tracePt t="1769" x="4829175" y="3351213"/>
          <p14:tracePt t="1776" x="4813300" y="3357563"/>
          <p14:tracePt t="1783" x="4800600" y="3357563"/>
          <p14:tracePt t="1791" x="4784725" y="3362325"/>
          <p14:tracePt t="1797" x="4778375" y="3368675"/>
          <p14:tracePt t="1805" x="4760913" y="3368675"/>
          <p14:tracePt t="1810" x="4754563" y="3368675"/>
          <p14:tracePt t="1817" x="4749800" y="3368675"/>
          <p14:tracePt t="1826" x="4738688" y="3368675"/>
          <p14:tracePt t="1832" x="4725988" y="3368675"/>
          <p14:tracePt t="1841" x="4721225" y="3368675"/>
          <p14:tracePt t="1845" x="4714875" y="3368675"/>
          <p14:tracePt t="1853" x="4710113" y="3362325"/>
          <p14:tracePt t="1860" x="4703763" y="3357563"/>
          <p14:tracePt t="1867" x="4697413" y="3357563"/>
          <p14:tracePt t="1875" x="4692650" y="3351213"/>
          <p14:tracePt t="1881" x="4675188" y="3346450"/>
          <p14:tracePt t="1888" x="4668838" y="3328988"/>
          <p14:tracePt t="1895" x="4664075" y="3322638"/>
          <p14:tracePt t="1903" x="4652963" y="3317875"/>
          <p14:tracePt t="1908" x="4640263" y="3305175"/>
          <p14:tracePt t="1916" x="4640263" y="3300413"/>
          <p14:tracePt t="1924" x="4635500" y="3294063"/>
          <p14:tracePt t="1930" x="4618038" y="3294063"/>
          <p14:tracePt t="1937" x="4618038" y="3289300"/>
          <p14:tracePt t="1944" x="4611688" y="3282950"/>
          <p14:tracePt t="1951" x="4606925" y="3282950"/>
          <p14:tracePt t="1958" x="4600575" y="3276600"/>
          <p14:tracePt t="1975" x="4594225" y="3276600"/>
          <p14:tracePt t="1978" x="4589463" y="3276600"/>
          <p14:tracePt t="1985" x="4583113" y="3271838"/>
          <p14:tracePt t="1992" x="4572000" y="3271838"/>
          <p14:tracePt t="2000" x="4565650" y="3260725"/>
          <p14:tracePt t="2009" x="4560888" y="3260725"/>
          <p14:tracePt t="2022" x="4554538" y="3254375"/>
          <p14:tracePt t="2028" x="4549775" y="3254375"/>
          <p14:tracePt t="2035" x="4543425" y="3248025"/>
          <p14:tracePt t="2043" x="4537075" y="3248025"/>
          <p14:tracePt t="2049" x="4525963" y="3248025"/>
          <p14:tracePt t="2056" x="4521200" y="3248025"/>
          <p14:tracePt t="2063" x="4508500" y="3243263"/>
          <p14:tracePt t="2070" x="4508500" y="3236913"/>
          <p14:tracePt t="2077" x="4503738" y="3236913"/>
          <p14:tracePt t="2084" x="4497388" y="3230563"/>
          <p14:tracePt t="2091" x="4486275" y="3230563"/>
          <p14:tracePt t="2098" x="4479925" y="3230563"/>
          <p14:tracePt t="2105" x="4475163" y="3219450"/>
          <p14:tracePt t="2113" x="4468813" y="3219450"/>
          <p14:tracePt t="2133" x="4462463" y="3219450"/>
          <p14:tracePt t="2148" x="4457700" y="3219450"/>
          <p14:tracePt t="2161" x="4457700" y="3225800"/>
          <p14:tracePt t="2168" x="4451350" y="3225800"/>
          <p14:tracePt t="2175" x="4451350" y="3230563"/>
          <p14:tracePt t="2191" x="4451350" y="3236913"/>
          <p14:tracePt t="2196" x="4440238" y="3243263"/>
          <p14:tracePt t="2210" x="4440238" y="3248025"/>
          <p14:tracePt t="2217" x="4433888" y="3254375"/>
          <p14:tracePt t="2225" x="4433888" y="3271838"/>
          <p14:tracePt t="2239" x="4429125" y="3276600"/>
          <p14:tracePt t="2245" x="4422775" y="3289300"/>
          <p14:tracePt t="2259" x="4418013" y="3305175"/>
          <p14:tracePt t="2266" x="4400550" y="3311525"/>
          <p14:tracePt t="2273" x="4400550" y="3322638"/>
          <p14:tracePt t="2279" x="4383088" y="3333750"/>
          <p14:tracePt t="2287" x="4365625" y="3346450"/>
          <p14:tracePt t="2293" x="4359275" y="3357563"/>
          <p14:tracePt t="2301" x="4354513" y="3357563"/>
          <p14:tracePt t="2307" x="4330700" y="3375025"/>
          <p14:tracePt t="2315" x="4325938" y="3379788"/>
          <p14:tracePt t="2322" x="4308475" y="3386138"/>
          <p14:tracePt t="2329" x="4297363" y="3397250"/>
          <p14:tracePt t="2336" x="4279900" y="3403600"/>
          <p14:tracePt t="2343" x="4244975" y="3414713"/>
          <p14:tracePt t="2350" x="4227513" y="3414713"/>
          <p14:tracePt t="2357" x="4205288" y="3421063"/>
          <p14:tracePt t="2364" x="4187825" y="3421063"/>
          <p14:tracePt t="2371" x="4176713" y="3425825"/>
          <p14:tracePt t="2377" x="4148138" y="3425825"/>
          <p14:tracePt t="2384" x="4124325" y="3425825"/>
          <p14:tracePt t="2391" x="4108450" y="3425825"/>
          <p14:tracePt t="2399" x="4095750" y="3425825"/>
          <p14:tracePt t="2407" x="4079875" y="3425825"/>
          <p14:tracePt t="2413" x="4067175" y="3425825"/>
          <p14:tracePt t="2420" x="4056063" y="3421063"/>
          <p14:tracePt t="2426" x="4044950" y="3421063"/>
          <p14:tracePt t="2433" x="4038600" y="3414713"/>
          <p14:tracePt t="2441" x="4022725" y="3403600"/>
          <p14:tracePt t="2448" x="4022725" y="3397250"/>
          <p14:tracePt t="2455" x="4010025" y="3392488"/>
          <p14:tracePt t="2462" x="4005263" y="3386138"/>
          <p14:tracePt t="2469" x="4005263" y="3379788"/>
          <p14:tracePt t="2476" x="3998913" y="3375025"/>
          <p14:tracePt t="2482" x="3987800" y="3368675"/>
          <p14:tracePt t="2490" x="3981450" y="3357563"/>
          <p14:tracePt t="2496" x="3981450" y="3351213"/>
          <p14:tracePt t="2504" x="3976688" y="3346450"/>
          <p14:tracePt t="2510" x="3976688" y="3340100"/>
          <p14:tracePt t="2518" x="3970338" y="3333750"/>
          <p14:tracePt t="2532" x="3963988" y="3328988"/>
          <p14:tracePt t="2542" x="3963988" y="3322638"/>
          <p14:tracePt t="2553" x="3959225" y="3311525"/>
          <p14:tracePt t="2574" x="3959225" y="3305175"/>
          <p14:tracePt t="2594" x="3959225" y="3300413"/>
          <p14:tracePt t="3085" x="3895725" y="3300413"/>
          <p14:tracePt t="3091" x="3803650" y="3311525"/>
          <p14:tracePt t="3098" x="3724275" y="3311525"/>
          <p14:tracePt t="3106" x="3632200" y="3322638"/>
          <p14:tracePt t="3112" x="3557588" y="3322638"/>
          <p14:tracePt t="3119" x="3478213" y="3322638"/>
          <p14:tracePt t="3126" x="3432175" y="3322638"/>
          <p14:tracePt t="3131" x="3397250" y="3322638"/>
          <p14:tracePt t="3138" x="3340100" y="3322638"/>
          <p14:tracePt t="3146" x="3305175" y="3322638"/>
          <p14:tracePt t="3153" x="3271838" y="3322638"/>
          <p14:tracePt t="3160" x="3225800" y="3322638"/>
          <p14:tracePt t="3168" x="3190875" y="3322638"/>
          <p14:tracePt t="3175" x="3173413" y="3322638"/>
          <p14:tracePt t="3182" x="3162300" y="3322638"/>
          <p14:tracePt t="3189" x="3133725" y="3322638"/>
          <p14:tracePt t="3196" x="3122613" y="3322638"/>
          <p14:tracePt t="3204" x="3105150" y="3322638"/>
          <p14:tracePt t="3209" x="3098800" y="3322638"/>
          <p14:tracePt t="3217" x="3087688" y="3322638"/>
          <p14:tracePt t="3225" x="3082925" y="3322638"/>
          <p14:tracePt t="3231" x="3070225" y="3322638"/>
          <p14:tracePt t="3238" x="3065463" y="3322638"/>
          <p14:tracePt t="3252" x="3059113" y="3322638"/>
          <p14:tracePt t="3259" x="3054350" y="3322638"/>
          <p14:tracePt t="3280" x="3048000" y="3322638"/>
          <p14:tracePt t="3294" x="3041650" y="3322638"/>
          <p14:tracePt t="3314" x="3036888" y="3322638"/>
          <p14:tracePt t="3336" x="3025775" y="3322638"/>
          <p14:tracePt t="3357" x="3019425" y="3322638"/>
          <p14:tracePt t="3371" x="3013075" y="3322638"/>
          <p14:tracePt t="3391" x="3008313" y="3322638"/>
          <p14:tracePt t="3412" x="3001963" y="3322638"/>
          <p14:tracePt t="3433" x="2997200" y="3322638"/>
          <p14:tracePt t="3456" x="2997200" y="3333750"/>
          <p14:tracePt t="3482" x="2997200" y="3340100"/>
          <p14:tracePt t="3511" x="2997200" y="3346450"/>
          <p14:tracePt t="3525" x="2997200" y="3351213"/>
          <p14:tracePt t="3541" x="2997200" y="3357563"/>
          <p14:tracePt t="3546" x="3001963" y="3362325"/>
          <p14:tracePt t="3552" x="3001963" y="3379788"/>
          <p14:tracePt t="3560" x="3001963" y="3392488"/>
          <p14:tracePt t="3566" x="3001963" y="3408363"/>
          <p14:tracePt t="3574" x="3013075" y="3432175"/>
          <p14:tracePt t="3581" x="3019425" y="3478213"/>
          <p14:tracePt t="3588" x="3030538" y="3529013"/>
          <p14:tracePt t="3594" x="3030538" y="3563938"/>
          <p14:tracePt t="3602" x="3041650" y="3609975"/>
          <p14:tracePt t="3608" x="3048000" y="3660775"/>
          <p14:tracePt t="3614" x="3059113" y="3713163"/>
          <p14:tracePt t="3621" x="3070225" y="3759200"/>
          <p14:tracePt t="3629" x="3070225" y="3787775"/>
          <p14:tracePt t="3636" x="3076575" y="3821113"/>
          <p14:tracePt t="3643" x="3087688" y="3844925"/>
          <p14:tracePt t="3650" x="3094038" y="3878263"/>
          <p14:tracePt t="3658" x="3094038" y="3913188"/>
          <p14:tracePt t="3664" x="3105150" y="3948113"/>
          <p14:tracePt t="3672" x="3105150" y="3981450"/>
          <p14:tracePt t="3679" x="3111500" y="4033838"/>
          <p14:tracePt t="3686" x="3122613" y="4067175"/>
          <p14:tracePt t="3693" x="3128963" y="4090988"/>
          <p14:tracePt t="3700" x="3128963" y="4124325"/>
          <p14:tracePt t="3707" x="3140075" y="4170363"/>
          <p14:tracePt t="3714" x="3140075" y="4187825"/>
          <p14:tracePt t="3721" x="3151188" y="4211638"/>
          <p14:tracePt t="3727" x="3151188" y="4240213"/>
          <p14:tracePt t="3735" x="3151188" y="4244975"/>
          <p14:tracePt t="3742" x="3157538" y="4251325"/>
          <p14:tracePt t="3749" x="3157538" y="4262438"/>
          <p14:tracePt t="3758" x="3157538" y="4268788"/>
          <p14:tracePt t="3763" x="3157538" y="4279900"/>
          <p14:tracePt t="3769" x="3157538" y="4286250"/>
          <p14:tracePt t="3784" x="3162300" y="4291013"/>
          <p14:tracePt t="3798" x="3162300" y="4297363"/>
          <p14:tracePt t="3805" x="3162300" y="4302125"/>
          <p14:tracePt t="3825" x="3162300" y="4308475"/>
          <p14:tracePt t="5780" x="3248025" y="4244975"/>
          <p14:tracePt t="5787" x="3403600" y="4119563"/>
          <p14:tracePt t="5794" x="3517900" y="4016375"/>
          <p14:tracePt t="5801" x="3700463" y="3849688"/>
          <p14:tracePt t="5809" x="3924300" y="3678238"/>
          <p14:tracePt t="5815" x="4095750" y="3540125"/>
          <p14:tracePt t="5822" x="4211638" y="3454400"/>
          <p14:tracePt t="5828" x="4383088" y="3333750"/>
          <p14:tracePt t="5836" x="4479925" y="3276600"/>
          <p14:tracePt t="5844" x="4578350" y="3214688"/>
          <p14:tracePt t="5848" x="4675188" y="3151188"/>
          <p14:tracePt t="5857" x="4760913" y="3116263"/>
          <p14:tracePt t="5864" x="4829175" y="3070225"/>
          <p14:tracePt t="5871" x="4899025" y="3025775"/>
          <p14:tracePt t="5877" x="4949825" y="2979738"/>
          <p14:tracePt t="5885" x="4989513" y="2962275"/>
          <p14:tracePt t="5891" x="5013325" y="2933700"/>
          <p14:tracePt t="5899" x="5041900" y="2916238"/>
          <p14:tracePt t="5907" x="5048250" y="2909888"/>
          <p14:tracePt t="5912" x="5064125" y="2905125"/>
          <p14:tracePt t="5920" x="5070475" y="2898775"/>
          <p14:tracePt t="5927" x="5076825" y="2894013"/>
          <p14:tracePt t="5947" x="5081588" y="2894013"/>
          <p14:tracePt t="5955" x="5081588" y="2887663"/>
          <p14:tracePt t="5988" x="5076825" y="2887663"/>
          <p14:tracePt t="6003" x="5070475" y="2887663"/>
          <p14:tracePt t="6010" x="5059363" y="2887663"/>
          <p14:tracePt t="6017" x="5053013" y="2887663"/>
          <p14:tracePt t="6025" x="5041900" y="2894013"/>
          <p14:tracePt t="6032" x="5024438" y="2898775"/>
          <p14:tracePt t="6039" x="5019675" y="2898775"/>
          <p14:tracePt t="6046" x="5002213" y="2909888"/>
          <p14:tracePt t="6052" x="4989513" y="2916238"/>
          <p14:tracePt t="6059" x="4984750" y="2916238"/>
          <p14:tracePt t="6066" x="4960938" y="2922588"/>
          <p14:tracePt t="6075" x="4945063" y="2933700"/>
          <p14:tracePt t="6081" x="4927600" y="2938463"/>
          <p14:tracePt t="6088" x="4910138" y="2944813"/>
          <p14:tracePt t="6094" x="4903788" y="2955925"/>
          <p14:tracePt t="6101" x="4892675" y="2962275"/>
          <p14:tracePt t="6109" x="4875213" y="2967038"/>
          <p14:tracePt t="6115" x="4857750" y="2979738"/>
          <p14:tracePt t="6124" x="4857750" y="2984500"/>
          <p14:tracePt t="6129" x="4846638" y="2990850"/>
          <p14:tracePt t="6135" x="4841875" y="2997200"/>
          <p14:tracePt t="6144" x="4824413" y="3013075"/>
          <p14:tracePt t="6151" x="4818063" y="3025775"/>
          <p14:tracePt t="6158" x="4813300" y="3030538"/>
          <p14:tracePt t="6164" x="4806950" y="3041650"/>
          <p14:tracePt t="6172" x="4795838" y="3054350"/>
          <p14:tracePt t="6179" x="4789488" y="3059113"/>
          <p14:tracePt t="6186" x="4784725" y="3065463"/>
          <p14:tracePt t="6192" x="4778375" y="3076575"/>
          <p14:tracePt t="6199" x="4772025" y="3087688"/>
          <p14:tracePt t="6207" x="4760913" y="3094038"/>
          <p14:tracePt t="6214" x="4754563" y="3111500"/>
          <p14:tracePt t="6221" x="4749800" y="3116263"/>
          <p14:tracePt t="6227" x="4743450" y="3116263"/>
          <p14:tracePt t="6234" x="4743450" y="3128963"/>
          <p14:tracePt t="6241" x="4738688" y="3133725"/>
          <p14:tracePt t="6248" x="4732338" y="3133725"/>
          <p14:tracePt t="6258" x="4725988" y="3144838"/>
          <p14:tracePt t="6269" x="4714875" y="3151188"/>
          <p14:tracePt t="6276" x="4714875" y="3157538"/>
          <p14:tracePt t="6284" x="4710113" y="3157538"/>
          <p14:tracePt t="6291" x="4703763" y="3157538"/>
          <p14:tracePt t="6297" x="4703763" y="3162300"/>
          <p14:tracePt t="6304" x="4697413" y="3162300"/>
          <p14:tracePt t="6311" x="4692650" y="3162300"/>
          <p14:tracePt t="6319" x="4686300" y="3168650"/>
          <p14:tracePt t="6325" x="4681538" y="3168650"/>
          <p14:tracePt t="6332" x="4668838" y="3168650"/>
          <p14:tracePt t="6341" x="4664075" y="3173413"/>
          <p14:tracePt t="6346" x="4657725" y="3173413"/>
          <p14:tracePt t="6353" x="4652963" y="3173413"/>
          <p14:tracePt t="6360" x="4646613" y="3179763"/>
          <p14:tracePt t="6367" x="4640263" y="3179763"/>
          <p14:tracePt t="6375" x="4635500" y="3179763"/>
          <p14:tracePt t="6382" x="4622800" y="3186113"/>
          <p14:tracePt t="6389" x="4618038" y="3186113"/>
          <p14:tracePt t="6396" x="4611688" y="3186113"/>
          <p14:tracePt t="6402" x="4611688" y="3197225"/>
          <p14:tracePt t="6409" x="4606925" y="3197225"/>
          <p14:tracePt t="6415" x="4600575" y="3201988"/>
          <p14:tracePt t="6437" x="4594225" y="3208338"/>
          <p14:tracePt t="6451" x="4594225" y="3214688"/>
          <p14:tracePt t="6458" x="4594225" y="3225800"/>
          <p14:tracePt t="6465" x="4594225" y="3236913"/>
          <p14:tracePt t="6472" x="4594225" y="3248025"/>
          <p14:tracePt t="6478" x="4594225" y="3265488"/>
          <p14:tracePt t="6486" x="4594225" y="3276600"/>
          <p14:tracePt t="6493" x="4594225" y="3294063"/>
          <p14:tracePt t="6501" x="4594225" y="3305175"/>
          <p14:tracePt t="6507" x="4594225" y="3333750"/>
          <p14:tracePt t="6514" x="4594225" y="3357563"/>
          <p14:tracePt t="6521" x="4594225" y="3379788"/>
          <p14:tracePt t="6528" x="4594225" y="3397250"/>
          <p14:tracePt t="6534" x="4594225" y="3408363"/>
          <p14:tracePt t="6542" x="4594225" y="3436938"/>
          <p14:tracePt t="6549" x="4594225" y="3449638"/>
          <p14:tracePt t="6555" x="4594225" y="3471863"/>
          <p14:tracePt t="6563" x="4594225" y="3500438"/>
          <p14:tracePt t="6571" x="4594225" y="3546475"/>
          <p14:tracePt t="6577" x="4594225" y="3592513"/>
          <p14:tracePt t="6584" x="4583113" y="3671888"/>
          <p14:tracePt t="6591" x="4572000" y="3752850"/>
          <p14:tracePt t="6598" x="4560888" y="3787775"/>
          <p14:tracePt t="6605" x="4560888" y="3821113"/>
          <p14:tracePt t="6612" x="4543425" y="3867150"/>
          <p14:tracePt t="6620" x="4532313" y="3895725"/>
          <p14:tracePt t="6626" x="4525963" y="3906838"/>
          <p14:tracePt t="6634" x="4521200" y="3935413"/>
          <p14:tracePt t="6642" x="4508500" y="3948113"/>
          <p14:tracePt t="6647" x="4503738" y="3959225"/>
          <p14:tracePt t="6655" x="4497388" y="3970338"/>
          <p14:tracePt t="6661" x="4491038" y="3976688"/>
          <p14:tracePt t="6668" x="4475163" y="3981450"/>
          <p14:tracePt t="6678" x="4468813" y="3981450"/>
          <p14:tracePt t="6682" x="4451350" y="3992563"/>
          <p14:tracePt t="6692" x="4446588" y="3992563"/>
          <p14:tracePt t="6695" x="4440238" y="3992563"/>
          <p14:tracePt t="6703" x="4433888" y="3992563"/>
          <p14:tracePt t="6710" x="4422775" y="3992563"/>
          <p14:tracePt t="6717" x="4418013" y="3992563"/>
          <p14:tracePt t="6725" x="4394200" y="3992563"/>
          <p14:tracePt t="6731" x="4376738" y="3976688"/>
          <p14:tracePt t="6738" x="4343400" y="3963988"/>
          <p14:tracePt t="6745" x="4302125" y="3935413"/>
          <p14:tracePt t="6753" x="4244975" y="3902075"/>
          <p14:tracePt t="6759" x="4205288" y="3873500"/>
          <p14:tracePt t="6767" x="4154488" y="3832225"/>
          <p14:tracePt t="6774" x="4113213" y="3798888"/>
          <p14:tracePt t="6781" x="4027488" y="3729038"/>
          <p14:tracePt t="6788" x="3976688" y="3706813"/>
          <p14:tracePt t="6794" x="3906838" y="3660775"/>
          <p14:tracePt t="6801" x="3849688" y="3614738"/>
          <p14:tracePt t="6808" x="3810000" y="3586163"/>
          <p14:tracePt t="6815" x="3775075" y="3568700"/>
          <p14:tracePt t="6824" x="3735388" y="3546475"/>
          <p14:tracePt t="6829" x="3671888" y="3529013"/>
          <p14:tracePt t="6836" x="3632200" y="3517900"/>
          <p14:tracePt t="6843" x="3609975" y="3511550"/>
          <p14:tracePt t="6851" x="3586163" y="3500438"/>
          <p14:tracePt t="6858" x="3552825" y="3495675"/>
          <p14:tracePt t="6865" x="3524250" y="3495675"/>
          <p14:tracePt t="6872" x="3500438" y="3495675"/>
          <p14:tracePt t="6878" x="3478213" y="3495675"/>
          <p14:tracePt t="6886" x="3449638" y="3495675"/>
          <p14:tracePt t="6892" x="3436938" y="3495675"/>
          <p14:tracePt t="6899" x="3421063" y="3500438"/>
          <p14:tracePt t="6906" x="3403600" y="3511550"/>
          <p14:tracePt t="6913" x="3397250" y="3511550"/>
          <p14:tracePt t="6921" x="3392488" y="3517900"/>
          <p14:tracePt t="6927" x="3379788" y="3524250"/>
          <p14:tracePt t="6935" x="3379788" y="3529013"/>
          <p14:tracePt t="6942" x="3379788" y="3535363"/>
          <p14:tracePt t="6948" x="3368675" y="3546475"/>
          <p14:tracePt t="6955" x="3368675" y="3557588"/>
          <p14:tracePt t="6963" x="3368675" y="3581400"/>
          <p14:tracePt t="6969" x="3375025" y="3609975"/>
          <p14:tracePt t="6976" x="3375025" y="3621088"/>
          <p14:tracePt t="6983" x="3379788" y="3649663"/>
          <p14:tracePt t="6991" x="3392488" y="3671888"/>
          <p14:tracePt t="6997" x="3397250" y="3695700"/>
          <p14:tracePt t="7005" x="3408363" y="3735388"/>
          <p14:tracePt t="7011" x="3414713" y="3759200"/>
          <p14:tracePt t="7018" x="3421063" y="3763963"/>
          <p14:tracePt t="7027" x="3421063" y="3787775"/>
          <p14:tracePt t="7031" x="3436938" y="3803650"/>
          <p14:tracePt t="7040" x="3454400" y="3827463"/>
          <p14:tracePt t="7047" x="3465513" y="3844925"/>
          <p14:tracePt t="7053" x="3478213" y="3849688"/>
          <p14:tracePt t="7060" x="3489325" y="3867150"/>
          <p14:tracePt t="7068" x="3506788" y="3884613"/>
          <p14:tracePt t="7075" x="3517900" y="3890963"/>
          <p14:tracePt t="7081" x="3535363" y="3902075"/>
          <p14:tracePt t="7088" x="3552825" y="3906838"/>
          <p14:tracePt t="7095" x="3568700" y="3913188"/>
          <p14:tracePt t="7103" x="3581400" y="3924300"/>
          <p14:tracePt t="7111" x="3586163" y="3924300"/>
          <p14:tracePt t="7116" x="3603625" y="3930650"/>
          <p14:tracePt t="7124" x="3609975" y="3930650"/>
          <p14:tracePt t="7130" x="3614738" y="3935413"/>
          <p14:tracePt t="7138" x="3621088" y="3935413"/>
          <p14:tracePt t="7151" x="3627438" y="3935413"/>
          <p14:tracePt t="7158" x="3638550" y="3935413"/>
          <p14:tracePt t="7179" x="3643313" y="3935413"/>
          <p14:tracePt t="7823" x="3597275" y="3935413"/>
          <p14:tracePt t="7830" x="3517900" y="3935413"/>
          <p14:tracePt t="7838" x="3460750" y="3935413"/>
          <p14:tracePt t="7844" x="3397250" y="3935413"/>
          <p14:tracePt t="7849" x="3333750" y="3935413"/>
          <p14:tracePt t="7858" x="3289300" y="3935413"/>
          <p14:tracePt t="7865" x="3254375" y="3935413"/>
          <p14:tracePt t="7872" x="3219450" y="3935413"/>
          <p14:tracePt t="7878" x="3186113" y="3935413"/>
          <p14:tracePt t="7885" x="3157538" y="3935413"/>
          <p14:tracePt t="7892" x="3144838" y="3924300"/>
          <p14:tracePt t="7900" x="3116263" y="3919538"/>
          <p14:tracePt t="7908" x="3105150" y="3919538"/>
          <p14:tracePt t="7913" x="3087688" y="3906838"/>
          <p14:tracePt t="7921" x="3070225" y="3906838"/>
          <p14:tracePt t="7927" x="3065463" y="3906838"/>
          <p14:tracePt t="7935" x="3054350" y="3902075"/>
          <p14:tracePt t="7942" x="3041650" y="3902075"/>
          <p14:tracePt t="7956" x="3036888" y="3895725"/>
          <p14:tracePt t="7962" x="3030538" y="3895725"/>
          <p14:tracePt t="7976" x="3025775" y="3895725"/>
          <p14:tracePt t="7991" x="3019425" y="3895725"/>
          <p14:tracePt t="8011" x="3013075" y="3895725"/>
          <p14:tracePt t="8138" x="3008313" y="3895725"/>
          <p14:tracePt t="8165" x="3001963" y="3895725"/>
          <p14:tracePt t="8726" x="3036888" y="3948113"/>
          <p14:tracePt t="8734" x="3098800" y="4027488"/>
          <p14:tracePt t="8742" x="3144838" y="4113213"/>
          <p14:tracePt t="8747" x="3248025" y="4227513"/>
          <p14:tracePt t="8755" x="3294063" y="4308475"/>
          <p14:tracePt t="8760" x="3340100" y="4376738"/>
          <p14:tracePt t="8768" x="3403600" y="4451350"/>
          <p14:tracePt t="8776" x="3449638" y="4532313"/>
          <p14:tracePt t="8782" x="3495675" y="4618038"/>
          <p14:tracePt t="8789" x="3540125" y="4668838"/>
          <p14:tracePt t="8796" x="3597275" y="4743450"/>
          <p14:tracePt t="8802" x="3643313" y="4795838"/>
          <p14:tracePt t="8810" x="3700463" y="4864100"/>
          <p14:tracePt t="8817" x="3741738" y="4910138"/>
          <p14:tracePt t="8825" x="3781425" y="4938713"/>
          <p14:tracePt t="8832" x="3838575" y="4967288"/>
          <p14:tracePt t="8838" x="3890963" y="4989513"/>
          <p14:tracePt t="8845" x="3913188" y="5006975"/>
          <p14:tracePt t="8853" x="3935413" y="5019675"/>
          <p14:tracePt t="8861" x="3963988" y="5024438"/>
          <p14:tracePt t="8865" x="3998913" y="5035550"/>
          <p14:tracePt t="8874" x="4016375" y="5035550"/>
          <p14:tracePt t="8879" x="4027488" y="5041900"/>
          <p14:tracePt t="8888" x="4056063" y="5041900"/>
          <p14:tracePt t="8895" x="4067175" y="5041900"/>
          <p14:tracePt t="8901" x="4084638" y="5041900"/>
          <p14:tracePt t="8909" x="4095750" y="5041900"/>
          <p14:tracePt t="8915" x="4102100" y="5041900"/>
          <p14:tracePt t="8923" x="4113213" y="5041900"/>
          <p14:tracePt t="8929" x="4119563" y="5041900"/>
          <p14:tracePt t="8936" x="4124325" y="5041900"/>
          <p14:tracePt t="8942" x="4124325" y="5035550"/>
          <p14:tracePt t="8950" x="4130675" y="5035550"/>
          <p14:tracePt t="8958" x="4130675" y="5024438"/>
          <p14:tracePt t="8964" x="4137025" y="5024438"/>
          <p14:tracePt t="8978" x="4141788" y="5024438"/>
          <p14:tracePt t="10598" x="4154488" y="4910138"/>
          <p14:tracePt t="10604" x="4165600" y="4743450"/>
          <p14:tracePt t="10611" x="4211638" y="4457700"/>
          <p14:tracePt t="10625" x="4286250" y="4067175"/>
          <p14:tracePt t="10632" x="4314825" y="3860800"/>
          <p14:tracePt t="10639" x="4389438" y="3529013"/>
          <p14:tracePt t="10646" x="4418013" y="3375025"/>
          <p14:tracePt t="10654" x="4440238" y="3236913"/>
          <p14:tracePt t="10660" x="4451350" y="3140075"/>
          <p14:tracePt t="10667" x="4462463" y="3048000"/>
          <p14:tracePt t="10677" x="4475163" y="3013075"/>
          <p14:tracePt t="10681" x="4479925" y="2979738"/>
          <p14:tracePt t="10689" x="4491038" y="2962275"/>
          <p14:tracePt t="10695" x="4491038" y="2944813"/>
          <p14:tracePt t="10702" x="4497388" y="2938463"/>
          <p14:tracePt t="10710" x="4497388" y="2933700"/>
          <p14:tracePt t="10716" x="4497388" y="2927350"/>
          <p14:tracePt t="10731" x="4497388" y="2922588"/>
          <p14:tracePt t="10752" x="4497388" y="2916238"/>
          <p14:tracePt t="10766" x="4497388" y="2909888"/>
          <p14:tracePt t="10822" x="4491038" y="2909888"/>
          <p14:tracePt t="10830" x="4479925" y="2916238"/>
          <p14:tracePt t="10837" x="4468813" y="2922588"/>
          <p14:tracePt t="10843" x="4462463" y="2922588"/>
          <p14:tracePt t="10850" x="4446588" y="2927350"/>
          <p14:tracePt t="10859" x="4433888" y="2938463"/>
          <p14:tracePt t="10865" x="4422775" y="2944813"/>
          <p14:tracePt t="10871" x="4411663" y="2944813"/>
          <p14:tracePt t="10878" x="4394200" y="2951163"/>
          <p14:tracePt t="10885" x="4389438" y="2951163"/>
          <p14:tracePt t="10892" x="4383088" y="2955925"/>
          <p14:tracePt t="10898" x="4376738" y="2962275"/>
          <p14:tracePt t="10907" x="4371975" y="2962275"/>
          <p14:tracePt t="10913" x="4359275" y="2979738"/>
          <p14:tracePt t="10920" x="4354513" y="2984500"/>
          <p14:tracePt t="10928" x="4348163" y="2984500"/>
          <p14:tracePt t="10933" x="4348163" y="2990850"/>
          <p14:tracePt t="10942" x="4343400" y="2997200"/>
          <p14:tracePt t="10948" x="4343400" y="3008313"/>
          <p14:tracePt t="10955" x="4343400" y="3013075"/>
          <p14:tracePt t="10962" x="4337050" y="3019425"/>
          <p14:tracePt t="10969" x="4337050" y="3030538"/>
          <p14:tracePt t="10977" x="4337050" y="3054350"/>
          <p14:tracePt t="10983" x="4337050" y="3087688"/>
          <p14:tracePt t="10992" x="4337050" y="3128963"/>
          <p14:tracePt t="10996" x="4337050" y="3186113"/>
          <p14:tracePt t="11004" x="4354513" y="3322638"/>
          <p14:tracePt t="11011" x="4365625" y="3421063"/>
          <p14:tracePt t="11018" x="4376738" y="3511550"/>
          <p14:tracePt t="11025" x="4389438" y="3592513"/>
          <p14:tracePt t="11032" x="4389438" y="3700463"/>
          <p14:tracePt t="11039" x="4389438" y="3746500"/>
          <p14:tracePt t="11046" x="4389438" y="3792538"/>
          <p14:tracePt t="11053" x="4383088" y="3827463"/>
          <p14:tracePt t="11060" x="4383088" y="3856038"/>
          <p14:tracePt t="11067" x="4365625" y="3867150"/>
          <p14:tracePt t="11074" x="4359275" y="3884613"/>
          <p14:tracePt t="11080" x="4359275" y="3902075"/>
          <p14:tracePt t="11088" x="4343400" y="3919538"/>
          <p14:tracePt t="11095" x="4337050" y="3919538"/>
          <p14:tracePt t="11102" x="4330700" y="3924300"/>
          <p14:tracePt t="11110" x="4314825" y="3930650"/>
          <p14:tracePt t="11115" x="4291013" y="3930650"/>
          <p14:tracePt t="11123" x="4257675" y="3924300"/>
          <p14:tracePt t="11129" x="4205288" y="3906838"/>
          <p14:tracePt t="11138" x="4137025" y="3873500"/>
          <p14:tracePt t="11144" x="4067175" y="3838575"/>
          <p14:tracePt t="11150" x="3998913" y="3792538"/>
          <p14:tracePt t="11159" x="3919538" y="3759200"/>
          <p14:tracePt t="11165" x="3838575" y="3724275"/>
          <p14:tracePt t="11171" x="3770313" y="3700463"/>
          <p14:tracePt t="11179" x="3706813" y="3689350"/>
          <p14:tracePt t="11185" x="3684588" y="3678238"/>
          <p14:tracePt t="11193" x="3656013" y="3671888"/>
          <p14:tracePt t="11199" x="3632200" y="3667125"/>
          <p14:tracePt t="11208" x="3603625" y="3656013"/>
          <p14:tracePt t="11214" x="3592513" y="3656013"/>
          <p14:tracePt t="11221" x="3575050" y="3649663"/>
          <p14:tracePt t="11228" x="3557588" y="3638550"/>
          <p14:tracePt t="11236" x="3552825" y="3638550"/>
          <p14:tracePt t="11243" x="3546475" y="3638550"/>
          <p14:tracePt t="11248" x="3540125" y="3632200"/>
          <p14:tracePt t="11256" x="3535363" y="3632200"/>
          <p14:tracePt t="11262" x="3529013" y="3627438"/>
          <p14:tracePt t="11292" x="3517900" y="3627438"/>
          <p14:tracePt t="11348" x="3524250" y="3627438"/>
          <p14:tracePt t="11368" x="3529013" y="3627438"/>
          <p14:tracePt t="11375" x="3540125" y="3627438"/>
          <p14:tracePt t="11382" x="3540125" y="3632200"/>
          <p14:tracePt t="11389" x="3546475" y="3632200"/>
          <p14:tracePt t="11396" x="3563938" y="3632200"/>
          <p14:tracePt t="11403" x="3568700" y="3632200"/>
          <p14:tracePt t="11409" x="3581400" y="3643313"/>
          <p14:tracePt t="11416" x="3592513" y="3643313"/>
          <p14:tracePt t="11425" x="3597275" y="3643313"/>
          <p14:tracePt t="11431" x="3609975" y="3649663"/>
          <p14:tracePt t="11438" x="3627438" y="3656013"/>
          <p14:tracePt t="11445" x="3638550" y="3656013"/>
          <p14:tracePt t="11451" x="3656013" y="3671888"/>
          <p14:tracePt t="11460" x="3671888" y="3678238"/>
          <p14:tracePt t="11466" x="3700463" y="3706813"/>
          <p14:tracePt t="11473" x="3735388" y="3724275"/>
          <p14:tracePt t="11479" x="3792538" y="3770313"/>
          <p14:tracePt t="11486" x="3860800" y="3827463"/>
          <p14:tracePt t="11494" x="3902075" y="3867150"/>
          <p14:tracePt t="11501" x="3959225" y="3913188"/>
          <p14:tracePt t="11508" x="4027488" y="3987800"/>
          <p14:tracePt t="11514" x="4113213" y="4044950"/>
          <p14:tracePt t="11521" x="4154488" y="4084638"/>
          <p14:tracePt t="11528" x="4183063" y="4102100"/>
          <p14:tracePt t="11535" x="4233863" y="4141788"/>
          <p14:tracePt t="11542" x="4268788" y="4165600"/>
          <p14:tracePt t="11549" x="4297363" y="4187825"/>
          <p14:tracePt t="11558" x="4319588" y="4198938"/>
          <p14:tracePt t="11564" x="4383088" y="4227513"/>
          <p14:tracePt t="11571" x="4418013" y="4244975"/>
          <p14:tracePt t="11577" x="4468813" y="4268788"/>
          <p14:tracePt t="11585" x="4508500" y="4286250"/>
          <p14:tracePt t="11592" x="4543425" y="4297363"/>
          <p14:tracePt t="11608" x="4594225" y="4314825"/>
          <p14:tracePt t="11612" x="4618038" y="4319588"/>
          <p14:tracePt t="11620" x="4635500" y="4330700"/>
          <p14:tracePt t="11627" x="4640263" y="4330700"/>
          <p14:tracePt t="11633" x="4657725" y="4330700"/>
          <p14:tracePt t="11641" x="4664075" y="4330700"/>
          <p14:tracePt t="11648" x="4668838" y="4337050"/>
          <p14:tracePt t="11661" x="4675188" y="4343400"/>
          <p14:tracePt t="11669" x="4681538" y="4343400"/>
          <p14:tracePt t="11682" x="4686300" y="4343400"/>
          <p14:tracePt t="11704" x="4697413" y="4343400"/>
          <p14:tracePt t="11725" x="4703763" y="4343400"/>
          <p14:tracePt t="11738" x="4710113" y="4343400"/>
          <p14:tracePt t="11810" x="4703763" y="4343400"/>
          <p14:tracePt t="11823" x="4692650" y="4343400"/>
          <p14:tracePt t="11830" x="4686300" y="4343400"/>
          <p14:tracePt t="11837" x="4675188" y="4343400"/>
          <p14:tracePt t="11843" x="4668838" y="4343400"/>
          <p14:tracePt t="11851" x="4652963" y="4343400"/>
          <p14:tracePt t="11859" x="4640263" y="4343400"/>
          <p14:tracePt t="11865" x="4622800" y="4343400"/>
          <p14:tracePt t="11872" x="4606925" y="4330700"/>
          <p14:tracePt t="11879" x="4594225" y="4330700"/>
          <p14:tracePt t="11886" x="4565650" y="4330700"/>
          <p14:tracePt t="11893" x="4554538" y="4330700"/>
          <p14:tracePt t="11900" x="4532313" y="4325938"/>
          <p14:tracePt t="11908" x="4514850" y="4325938"/>
          <p14:tracePt t="11913" x="4491038" y="4314825"/>
          <p14:tracePt t="11921" x="4462463" y="4314825"/>
          <p14:tracePt t="11928" x="4451350" y="4314825"/>
          <p14:tracePt t="11935" x="4433888" y="4308475"/>
          <p14:tracePt t="11942" x="4418013" y="4308475"/>
          <p14:tracePt t="11948" x="4411663" y="4308475"/>
          <p14:tracePt t="11956" x="4405313" y="4308475"/>
          <p14:tracePt t="11963" x="4394200" y="4308475"/>
          <p14:tracePt t="11976" x="4389438" y="4308475"/>
          <p14:tracePt t="11983" x="4376738" y="4308475"/>
          <p14:tracePt t="11991" x="4371975" y="4308475"/>
          <p14:tracePt t="12012" x="4365625" y="4308475"/>
          <p14:tracePt t="12033" x="4359275" y="4308475"/>
          <p14:tracePt t="12047" x="4354513" y="4308475"/>
          <p14:tracePt t="12771" x="4291013" y="4330700"/>
          <p14:tracePt t="12778" x="4222750" y="4348163"/>
          <p14:tracePt t="12785" x="4113213" y="4389438"/>
          <p14:tracePt t="12792" x="4062413" y="4411663"/>
          <p14:tracePt t="12798" x="3998913" y="4418013"/>
          <p14:tracePt t="12806" x="3919538" y="4440238"/>
          <p14:tracePt t="12812" x="3810000" y="4468813"/>
          <p14:tracePt t="12819" x="3741738" y="4479925"/>
          <p14:tracePt t="12827" x="3667125" y="4486275"/>
          <p14:tracePt t="12834" x="3597275" y="4497388"/>
          <p14:tracePt t="12842" x="3563938" y="4508500"/>
          <p14:tracePt t="12847" x="3529013" y="4508500"/>
          <p14:tracePt t="12855" x="3495675" y="4514850"/>
          <p14:tracePt t="12862" x="3478213" y="4514850"/>
          <p14:tracePt t="12868" x="3465513" y="4514850"/>
          <p14:tracePt t="12875" x="3449638" y="4525963"/>
          <p14:tracePt t="12882" x="3436938" y="4525963"/>
          <p14:tracePt t="12890" x="3425825" y="4525963"/>
          <p14:tracePt t="12897" x="3421063" y="4525963"/>
          <p14:tracePt t="12904" x="3408363" y="4525963"/>
          <p14:tracePt t="12918" x="3403600" y="4525963"/>
          <p14:tracePt t="12926" x="3397250" y="4525963"/>
          <p14:tracePt t="12938" x="3392488" y="4525963"/>
          <p14:tracePt t="12953" x="3379788" y="4525963"/>
          <p14:tracePt t="13051" x="3386138" y="4525963"/>
          <p14:tracePt t="13065" x="3392488" y="4525963"/>
          <p14:tracePt t="13086" x="3397250" y="4525963"/>
          <p14:tracePt t="13092" x="3403600" y="4525963"/>
          <p14:tracePt t="13100" x="3403600" y="4521200"/>
          <p14:tracePt t="13108" x="3408363" y="4521200"/>
          <p14:tracePt t="13113" x="3414713" y="4521200"/>
          <p14:tracePt t="13120" x="3421063" y="4508500"/>
          <p14:tracePt t="13127" x="3425825" y="4503738"/>
          <p14:tracePt t="13134" x="3425825" y="4497388"/>
          <p14:tracePt t="13143" x="3443288" y="4486275"/>
          <p14:tracePt t="13148" x="3449638" y="4475163"/>
          <p14:tracePt t="13156" x="3465513" y="4462463"/>
          <p14:tracePt t="13162" x="3471863" y="4446588"/>
          <p14:tracePt t="13169" x="3489325" y="4422775"/>
          <p14:tracePt t="13177" x="3495675" y="4405313"/>
          <p14:tracePt t="13184" x="3506788" y="4400550"/>
          <p14:tracePt t="13191" x="3511550" y="4376738"/>
          <p14:tracePt t="13198" x="3511550" y="4359275"/>
          <p14:tracePt t="13204" x="3517900" y="4348163"/>
          <p14:tracePt t="13211" x="3517900" y="4330700"/>
          <p14:tracePt t="13219" x="3517900" y="4308475"/>
          <p14:tracePt t="13225" x="3517900" y="4291013"/>
          <p14:tracePt t="13233" x="3517900" y="4273550"/>
          <p14:tracePt t="13240" x="3517900" y="4262438"/>
          <p14:tracePt t="13247" x="3500438" y="4233863"/>
          <p14:tracePt t="13254" x="3500438" y="4222750"/>
          <p14:tracePt t="13261" x="3495675" y="4205288"/>
          <p14:tracePt t="13268" x="3478213" y="4183063"/>
          <p14:tracePt t="13275" x="3460750" y="4170363"/>
          <p14:tracePt t="13282" x="3443288" y="4148138"/>
          <p14:tracePt t="13289" x="3425825" y="4119563"/>
          <p14:tracePt t="13295" x="3408363" y="4102100"/>
          <p14:tracePt t="13303" x="3392488" y="4090988"/>
          <p14:tracePt t="13309" x="3362325" y="4051300"/>
          <p14:tracePt t="13317" x="3322638" y="4010025"/>
          <p14:tracePt t="13325" x="3294063" y="3992563"/>
          <p14:tracePt t="13330" x="3271838" y="3963988"/>
          <p14:tracePt t="13338" x="3254375" y="3948113"/>
          <p14:tracePt t="13345" x="3225800" y="3924300"/>
          <p14:tracePt t="13352" x="3201988" y="3906838"/>
          <p14:tracePt t="13358" x="3186113" y="3895725"/>
          <p14:tracePt t="13365" x="3179763" y="3890963"/>
          <p14:tracePt t="13373" x="3168650" y="3878263"/>
          <p14:tracePt t="13380" x="3157538" y="3860800"/>
          <p14:tracePt t="13387" x="3133725" y="3849688"/>
          <p14:tracePt t="13394" x="3128963" y="3844925"/>
          <p14:tracePt t="13401" x="3116263" y="3838575"/>
          <p14:tracePt t="13408" x="3105150" y="3827463"/>
          <p14:tracePt t="13415" x="3087688" y="3810000"/>
          <p14:tracePt t="13422" x="3087688" y="3803650"/>
          <p14:tracePt t="13429" x="3082925" y="3798888"/>
          <p14:tracePt t="13436" x="3076575" y="3787775"/>
          <p14:tracePt t="13442" x="3070225" y="3787775"/>
          <p14:tracePt t="13448" x="3065463" y="3781425"/>
          <p14:tracePt t="13456" x="3065463" y="3775075"/>
          <p14:tracePt t="13471" x="3065463" y="3770313"/>
          <p14:tracePt t="13477" x="3054350" y="3770313"/>
          <p14:tracePt t="13512" x="3059113" y="3770313"/>
          <p14:tracePt t="13520" x="3065463" y="3770313"/>
          <p14:tracePt t="13525" x="3076575" y="3787775"/>
          <p14:tracePt t="13534" x="3082925" y="3792538"/>
          <p14:tracePt t="13542" x="3105150" y="3816350"/>
          <p14:tracePt t="13547" x="3133725" y="3838575"/>
          <p14:tracePt t="13555" x="3162300" y="3878263"/>
          <p14:tracePt t="13561" x="3208338" y="3935413"/>
          <p14:tracePt t="13569" x="3276600" y="3992563"/>
          <p14:tracePt t="13576" x="3322638" y="4051300"/>
          <p14:tracePt t="13582" x="3368675" y="4102100"/>
          <p14:tracePt t="13588" x="3408363" y="4148138"/>
          <p14:tracePt t="13608" x="3449638" y="4198938"/>
          <p14:tracePt t="13611" x="3465513" y="4222750"/>
          <p14:tracePt t="13618" x="3478213" y="4240213"/>
          <p14:tracePt t="13626" x="3495675" y="4257675"/>
          <p14:tracePt t="13630" x="3500438" y="4262438"/>
          <p14:tracePt t="13637" x="3500438" y="4268788"/>
          <p14:tracePt t="13644" x="3506788" y="4273550"/>
          <p14:tracePt t="13652" x="3506788" y="4279900"/>
          <p14:tracePt t="13660" x="3511550" y="4286250"/>
          <p14:tracePt t="13675" x="3517900" y="4297363"/>
          <p14:tracePt t="13687" x="3524250" y="4297363"/>
          <p14:tracePt t="13693" x="3524250" y="4302125"/>
          <p14:tracePt t="13708" x="3524250" y="4308475"/>
          <p14:tracePt t="14653" x="3517900" y="4297363"/>
          <p14:tracePt t="14659" x="3506788" y="4286250"/>
          <p14:tracePt t="14666" x="3489325" y="4257675"/>
          <p14:tracePt t="14675" x="3465513" y="4233863"/>
          <p14:tracePt t="14681" x="3436938" y="4194175"/>
          <p14:tracePt t="14688" x="3403600" y="4154488"/>
          <p14:tracePt t="14694" x="3375025" y="4113213"/>
          <p14:tracePt t="14702" x="3357563" y="4084638"/>
          <p14:tracePt t="14709" x="3340100" y="4062413"/>
          <p14:tracePt t="14716" x="3300413" y="4010025"/>
          <p14:tracePt t="14723" x="3282950" y="3981450"/>
          <p14:tracePt t="14729" x="3265488" y="3948113"/>
          <p14:tracePt t="14737" x="3236913" y="3906838"/>
          <p14:tracePt t="14744" x="3201988" y="3867150"/>
          <p14:tracePt t="14751" x="3190875" y="3844925"/>
          <p14:tracePt t="14758" x="3168650" y="3803650"/>
          <p14:tracePt t="14765" x="3151188" y="3781425"/>
          <p14:tracePt t="14772" x="3144838" y="3763963"/>
          <p14:tracePt t="14779" x="3140075" y="3759200"/>
          <p14:tracePt t="14786" x="3122613" y="3741738"/>
          <p14:tracePt t="14793" x="3122613" y="3735388"/>
          <p14:tracePt t="14799" x="3116263" y="3729038"/>
          <p14:tracePt t="14806" x="3116263" y="3724275"/>
          <p14:tracePt t="14814" x="3111500" y="3717925"/>
          <p14:tracePt t="14827" x="3111500" y="3713163"/>
          <p14:tracePt t="14835" x="3105150" y="3713163"/>
          <p14:tracePt t="14842" x="3105150" y="3706813"/>
          <p14:tracePt t="14850" x="3098800" y="3706813"/>
          <p14:tracePt t="14862" x="3098800" y="3695700"/>
          <p14:tracePt t="14884" x="3098800" y="3689350"/>
          <p14:tracePt t="14982" x="3094038" y="3689350"/>
          <p14:tracePt t="15060" x="3098800" y="3700463"/>
          <p14:tracePt t="15066" x="3111500" y="3713163"/>
          <p14:tracePt t="15073" x="3140075" y="3741738"/>
          <p14:tracePt t="15080" x="3168650" y="3781425"/>
          <p14:tracePt t="15087" x="3197225" y="3803650"/>
          <p14:tracePt t="15094" x="3225800" y="3860800"/>
          <p14:tracePt t="15101" x="3289300" y="3930650"/>
          <p14:tracePt t="15108" x="3328988" y="3987800"/>
          <p14:tracePt t="15114" x="3362325" y="4038600"/>
          <p14:tracePt t="15122" x="3392488" y="4079875"/>
          <p14:tracePt t="15129" x="3436938" y="4130675"/>
          <p14:tracePt t="15136" x="3454400" y="4159250"/>
          <p14:tracePt t="15144" x="3478213" y="4187825"/>
          <p14:tracePt t="15149" x="3489325" y="4198938"/>
          <p14:tracePt t="15159" x="3506788" y="4216400"/>
          <p14:tracePt t="15164" x="3511550" y="4222750"/>
          <p14:tracePt t="15171" x="3517900" y="4227513"/>
          <p14:tracePt t="15178" x="3517900" y="4233863"/>
          <p14:tracePt t="15185" x="3524250" y="4244975"/>
          <p14:tracePt t="15193" x="3529013" y="4251325"/>
          <p14:tracePt t="15199" x="3535363" y="4251325"/>
          <p14:tracePt t="15207" x="3535363" y="4257675"/>
          <p14:tracePt t="15219" x="3535363" y="4262438"/>
          <p14:tracePt t="15226" x="3540125" y="4262438"/>
          <p14:tracePt t="15234" x="3540125" y="4268788"/>
          <p14:tracePt t="15242" x="3552825" y="4268788"/>
          <p14:tracePt t="15255" x="3552825" y="4273550"/>
          <p14:tracePt t="15262" x="3557588" y="4273550"/>
          <p14:tracePt t="15787" x="3557588" y="4291013"/>
          <p14:tracePt t="15794" x="3563938" y="4302125"/>
          <p14:tracePt t="15801" x="3575050" y="4330700"/>
          <p14:tracePt t="15808" x="3581400" y="4365625"/>
          <p14:tracePt t="15816" x="3592513" y="4429125"/>
          <p14:tracePt t="15822" x="3603625" y="4462463"/>
          <p14:tracePt t="15829" x="3621088" y="4514850"/>
          <p14:tracePt t="15835" x="3643313" y="4583113"/>
          <p14:tracePt t="15844" x="3667125" y="4635500"/>
          <p14:tracePt t="15850" x="3684588" y="4686300"/>
          <p14:tracePt t="15857" x="3717925" y="4754563"/>
          <p14:tracePt t="15864" x="3770313" y="4864100"/>
          <p14:tracePt t="15871" x="3832225" y="4967288"/>
          <p14:tracePt t="15878" x="3860800" y="5030788"/>
          <p14:tracePt t="15885" x="3906838" y="5099050"/>
          <p14:tracePt t="15893" x="3959225" y="5195888"/>
          <p14:tracePt t="15899" x="4073525" y="5299075"/>
          <p14:tracePt t="15906" x="4227513" y="5414963"/>
          <p14:tracePt t="15912" x="4308475" y="5472113"/>
          <p14:tracePt t="15920" x="4422775" y="5534025"/>
          <p14:tracePt t="15927" x="4565650" y="5614988"/>
          <p14:tracePt t="17771" x="4537075" y="5614988"/>
          <p14:tracePt t="17778" x="4479925" y="5614988"/>
          <p14:tracePt t="17785" x="4418013" y="5608638"/>
          <p14:tracePt t="17794" x="4343400" y="5608638"/>
          <p14:tracePt t="17799" x="4262438" y="5597525"/>
          <p14:tracePt t="17806" x="4137025" y="5586413"/>
          <p14:tracePt t="17813" x="4044950" y="5586413"/>
          <p14:tracePt t="17820" x="3963988" y="5562600"/>
          <p14:tracePt t="17827" x="3919538" y="5562600"/>
          <p14:tracePt t="17834" x="3856038" y="5551488"/>
          <p14:tracePt t="17842" x="3763963" y="5551488"/>
          <p14:tracePt t="17848" x="3671888" y="5540375"/>
          <p14:tracePt t="17855" x="3621088" y="5529263"/>
          <p14:tracePt t="17862" x="3568700" y="5522913"/>
          <p14:tracePt t="17870" x="3489325" y="5511800"/>
          <p14:tracePt t="17876" x="3408363" y="5487988"/>
          <p14:tracePt t="17882" x="3346450" y="5465763"/>
          <p14:tracePt t="17890" x="3305175" y="5443538"/>
          <p14:tracePt t="17897" x="3282950" y="5426075"/>
          <p14:tracePt t="17903" x="3243263" y="5408613"/>
          <p14:tracePt t="17910" x="3208338" y="5391150"/>
          <p14:tracePt t="17917" x="3190875" y="5384800"/>
          <p14:tracePt t="17925" x="3168650" y="5368925"/>
          <p14:tracePt t="17932" x="3140075" y="5351463"/>
          <p14:tracePt t="17938" x="3116263" y="5334000"/>
          <p14:tracePt t="17945" x="3098800" y="5322888"/>
          <p14:tracePt t="17952" x="3082925" y="5305425"/>
          <p14:tracePt t="17961" x="3059113" y="5299075"/>
          <p14:tracePt t="17966" x="3030538" y="5283200"/>
          <p14:tracePt t="17974" x="3013075" y="5265738"/>
          <p14:tracePt t="17981" x="2997200" y="5248275"/>
          <p14:tracePt t="17988" x="2984500" y="5241925"/>
          <p14:tracePt t="17995" x="2955925" y="5224463"/>
          <p14:tracePt t="18002" x="2933700" y="5208588"/>
          <p14:tracePt t="18009" x="2916238" y="5195888"/>
          <p14:tracePt t="18015" x="2887663" y="5184775"/>
          <p14:tracePt t="18023" x="2865438" y="5167313"/>
          <p14:tracePt t="18029" x="2847975" y="5151438"/>
          <p14:tracePt t="18036" x="2830513" y="5138738"/>
          <p14:tracePt t="18044" x="2806700" y="5121275"/>
          <p14:tracePt t="18051" x="2784475" y="5116513"/>
          <p14:tracePt t="18059" x="2755900" y="5099050"/>
          <p14:tracePt t="18064" x="2749550" y="5092700"/>
          <p14:tracePt t="18073" x="2733675" y="5081588"/>
          <p14:tracePt t="18079" x="2709863" y="5076825"/>
          <p14:tracePt t="18086" x="2692400" y="5070475"/>
          <p14:tracePt t="18093" x="2681288" y="5059363"/>
          <p14:tracePt t="18099" x="2663825" y="5053013"/>
          <p14:tracePt t="18107" x="2659063" y="5053013"/>
          <p14:tracePt t="18114" x="2641600" y="5048250"/>
          <p14:tracePt t="18121" x="2635250" y="5041900"/>
          <p14:tracePt t="18128" x="2630488" y="5041900"/>
          <p14:tracePt t="18135" x="2624138" y="5041900"/>
          <p14:tracePt t="18142" x="2624138" y="5030788"/>
          <p14:tracePt t="18150" x="2617788" y="5030788"/>
          <p14:tracePt t="18162" x="2606675" y="5030788"/>
          <p14:tracePt t="18177" x="2613025" y="5030788"/>
          <p14:tracePt t="18198" x="2617788" y="5030788"/>
          <p14:tracePt t="18205" x="2624138" y="5030788"/>
          <p14:tracePt t="18212" x="2630488" y="5030788"/>
          <p14:tracePt t="18219" x="2641600" y="5030788"/>
          <p14:tracePt t="18226" x="2659063" y="5035550"/>
          <p14:tracePt t="18233" x="2681288" y="5035550"/>
          <p14:tracePt t="18239" x="2709863" y="5041900"/>
          <p14:tracePt t="18246" x="2755900" y="5064125"/>
          <p14:tracePt t="18253" x="2806700" y="5070475"/>
          <p14:tracePt t="18261" x="2870200" y="5092700"/>
          <p14:tracePt t="18267" x="2955925" y="5127625"/>
          <p14:tracePt t="18275" x="3082925" y="5180013"/>
          <p14:tracePt t="18281" x="3208338" y="5230813"/>
          <p14:tracePt t="18289" x="3368675" y="5299075"/>
          <p14:tracePt t="18296" x="3482975" y="5345113"/>
          <p14:tracePt t="18303" x="3649663" y="5430838"/>
          <p14:tracePt t="18311" x="3816350" y="5500688"/>
          <p14:tracePt t="18316" x="3930650" y="5551488"/>
          <p14:tracePt t="18325" x="4010025" y="5586413"/>
          <p14:tracePt t="18331" x="4154488" y="5648325"/>
          <p14:tracePt t="18337" x="4251325" y="5689600"/>
          <p14:tracePt t="18345" x="4343400" y="5711825"/>
          <p14:tracePt t="18352" x="4440238" y="5746750"/>
          <p14:tracePt t="18360" x="4583113" y="5797550"/>
          <p14:tracePt t="18366" x="4664075" y="5832475"/>
          <p14:tracePt t="18373" x="4743450" y="5854700"/>
          <p14:tracePt t="18380" x="4824413" y="5889625"/>
          <p14:tracePt t="18387" x="4921250" y="5942013"/>
          <p14:tracePt t="18394" x="5019675" y="5975350"/>
          <p14:tracePt t="18401" x="5087938" y="5999163"/>
          <p14:tracePt t="18408" x="5121275" y="6015038"/>
          <p14:tracePt t="18414" x="5173663" y="6038850"/>
          <p14:tracePt t="18422" x="5208588" y="6045200"/>
          <p14:tracePt t="18429" x="5224463" y="6056313"/>
          <p14:tracePt t="18436" x="5241925" y="60563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10B0A1-23A1-4F45-95A8-118A98CC1DE9}"/>
              </a:ext>
            </a:extLst>
          </p:cNvPr>
          <p:cNvSpPr/>
          <p:nvPr/>
        </p:nvSpPr>
        <p:spPr>
          <a:xfrm>
            <a:off x="9888829" y="5423474"/>
            <a:ext cx="726162" cy="690880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400721B-42C5-4A7E-A238-1DDDEB474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C4BBF7-66F9-49D7-902D-6083B1C43A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t="53832" r="53442" b="41739"/>
          <a:stretch/>
        </p:blipFill>
        <p:spPr>
          <a:xfrm>
            <a:off x="2353783" y="2276302"/>
            <a:ext cx="3742217" cy="103318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31BC51B-CCAD-45CF-AA62-38AE807F69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633399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06A35FD3-C252-1614-0604-63CC5DE0B89D}"/>
              </a:ext>
            </a:extLst>
          </p:cNvPr>
          <p:cNvSpPr txBox="1"/>
          <p:nvPr/>
        </p:nvSpPr>
        <p:spPr>
          <a:xfrm>
            <a:off x="1782204" y="3245410"/>
            <a:ext cx="37422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(3×7) + (3×6)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3C923A-1FB7-29B7-B7FF-19B40C5EE7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90" t="60393" r="63512" b="275"/>
          <a:stretch/>
        </p:blipFill>
        <p:spPr>
          <a:xfrm>
            <a:off x="5448367" y="4450544"/>
            <a:ext cx="2422452" cy="1652258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9EBC4BB1-F55E-5E2B-F878-6C472AB148B4}"/>
              </a:ext>
            </a:extLst>
          </p:cNvPr>
          <p:cNvSpPr txBox="1"/>
          <p:nvPr/>
        </p:nvSpPr>
        <p:spPr>
          <a:xfrm>
            <a:off x="2932189" y="3818772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21 + 18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C2F8FD16-DADF-2FC2-C844-1382AB0B8E37}"/>
              </a:ext>
            </a:extLst>
          </p:cNvPr>
          <p:cNvSpPr txBox="1"/>
          <p:nvPr/>
        </p:nvSpPr>
        <p:spPr>
          <a:xfrm>
            <a:off x="921024" y="3825788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2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0"/>
    </mc:Choice>
    <mc:Fallback xmlns="">
      <p:transition spd="slow" advTm="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728" x="5224463" y="5999163"/>
          <p14:tracePt t="735" x="5213350" y="5889625"/>
          <p14:tracePt t="740" x="5191125" y="5781675"/>
          <p14:tracePt t="749" x="5180013" y="5661025"/>
          <p14:tracePt t="754" x="5167313" y="5522913"/>
          <p14:tracePt t="763" x="5167313" y="5384800"/>
          <p14:tracePt t="770" x="5151438" y="5248275"/>
          <p14:tracePt t="776" x="5151438" y="5035550"/>
          <p14:tracePt t="784" x="5151438" y="4886325"/>
          <p14:tracePt t="789" x="5151438" y="4738688"/>
          <p14:tracePt t="797" x="5156200" y="4629150"/>
          <p14:tracePt t="804" x="5156200" y="4521200"/>
          <p14:tracePt t="811" x="5156200" y="4383088"/>
          <p14:tracePt t="819" x="5156200" y="4233863"/>
          <p14:tracePt t="824" x="5156200" y="4095750"/>
          <p14:tracePt t="832" x="5156200" y="4033838"/>
          <p14:tracePt t="839" x="5156200" y="3970338"/>
          <p14:tracePt t="846" x="5156200" y="3906838"/>
          <p14:tracePt t="853" x="5156200" y="3816350"/>
          <p14:tracePt t="860" x="5151438" y="3735388"/>
          <p14:tracePt t="869" x="5151438" y="3689350"/>
          <p14:tracePt t="874" x="5151438" y="3627438"/>
          <p14:tracePt t="880" x="5151438" y="3524250"/>
          <p14:tracePt t="888" x="5151438" y="3460750"/>
          <p14:tracePt t="895" x="5145088" y="3397250"/>
          <p14:tracePt t="903" x="5145088" y="3333750"/>
          <p14:tracePt t="909" x="5145088" y="3254375"/>
          <p14:tracePt t="916" x="5145088" y="3179763"/>
          <p14:tracePt t="922" x="5145088" y="3128963"/>
          <p14:tracePt t="930" x="5145088" y="3082925"/>
          <p14:tracePt t="937" x="5145088" y="3048000"/>
          <p14:tracePt t="944" x="5145088" y="3030538"/>
          <p14:tracePt t="952" x="5145088" y="3008313"/>
          <p14:tracePt t="958" x="5145088" y="2997200"/>
          <p14:tracePt t="965" x="5145088" y="2984500"/>
          <p14:tracePt t="972" x="5145088" y="2979738"/>
          <p14:tracePt t="978" x="5145088" y="2973388"/>
          <p14:tracePt t="985" x="5145088" y="2967038"/>
          <p14:tracePt t="992" x="5145088" y="2962275"/>
          <p14:tracePt t="1001" x="5145088" y="2955925"/>
          <p14:tracePt t="1013" x="5145088" y="2951163"/>
          <p14:tracePt t="1027" x="5145088" y="2938463"/>
          <p14:tracePt t="1049" x="5145088" y="2933700"/>
          <p14:tracePt t="1063" x="5145088" y="2927350"/>
          <p14:tracePt t="1091" x="5145088" y="2922588"/>
          <p14:tracePt t="1190" x="5138738" y="2922588"/>
          <p14:tracePt t="1218" x="5133975" y="2922588"/>
          <p14:tracePt t="1231" x="5127625" y="2922588"/>
          <p14:tracePt t="1253" x="5121275" y="2922588"/>
          <p14:tracePt t="1266" x="5116513" y="2927350"/>
          <p14:tracePt t="1273" x="5105400" y="2927350"/>
          <p14:tracePt t="1280" x="5099050" y="2933700"/>
          <p14:tracePt t="1294" x="5092700" y="2933700"/>
          <p14:tracePt t="1301" x="5087938" y="2944813"/>
          <p14:tracePt t="1307" x="5081588" y="2944813"/>
          <p14:tracePt t="1315" x="5076825" y="2944813"/>
          <p14:tracePt t="1322" x="5070475" y="2951163"/>
          <p14:tracePt t="1329" x="5059363" y="2951163"/>
          <p14:tracePt t="1336" x="5048250" y="2951163"/>
          <p14:tracePt t="1343" x="5041900" y="2955925"/>
          <p14:tracePt t="1349" x="5024438" y="2955925"/>
          <p14:tracePt t="1357" x="5013325" y="2962275"/>
          <p14:tracePt t="1364" x="4995863" y="2962275"/>
          <p14:tracePt t="1370" x="4978400" y="2973388"/>
          <p14:tracePt t="1377" x="4967288" y="2973388"/>
          <p14:tracePt t="1386" x="4960938" y="2973388"/>
          <p14:tracePt t="1391" x="4938713" y="2973388"/>
          <p14:tracePt t="1399" x="4921250" y="2979738"/>
          <p14:tracePt t="1419" x="4892675" y="2979738"/>
          <p14:tracePt t="1421" x="4886325" y="2979738"/>
          <p14:tracePt t="1426" x="4864100" y="2979738"/>
          <p14:tracePt t="1435" x="4846638" y="2979738"/>
          <p14:tracePt t="1440" x="4835525" y="2979738"/>
          <p14:tracePt t="1448" x="4818063" y="2979738"/>
          <p14:tracePt t="1455" x="4806950" y="2979738"/>
          <p14:tracePt t="1462" x="4789488" y="2979738"/>
          <p14:tracePt t="1468" x="4784725" y="2979738"/>
          <p14:tracePt t="1476" x="4772025" y="2979738"/>
          <p14:tracePt t="1483" x="4767263" y="2979738"/>
          <p14:tracePt t="1490" x="4754563" y="2979738"/>
          <p14:tracePt t="1497" x="4743450" y="2979738"/>
          <p14:tracePt t="1510" x="4725988" y="2979738"/>
          <p14:tracePt t="1518" x="4721225" y="2979738"/>
          <p14:tracePt t="1525" x="4714875" y="2979738"/>
          <p14:tracePt t="1531" x="4710113" y="2979738"/>
          <p14:tracePt t="1546" x="4703763" y="2979738"/>
          <p14:tracePt t="1552" x="4697413" y="2979738"/>
          <p14:tracePt t="1569" x="4692650" y="2973388"/>
          <p14:tracePt t="1574" x="4681538" y="2973388"/>
          <p14:tracePt t="1580" x="4675188" y="2967038"/>
          <p14:tracePt t="1595" x="4668838" y="2955925"/>
          <p14:tracePt t="1602" x="4664075" y="2955925"/>
          <p14:tracePt t="1608" x="4657725" y="2955925"/>
          <p14:tracePt t="1623" x="4652963" y="2951163"/>
          <p14:tracePt t="1637" x="4646613" y="2951163"/>
          <p14:tracePt t="1644" x="4646613" y="2944813"/>
          <p14:tracePt t="1652" x="4640263" y="2944813"/>
          <p14:tracePt t="1659" x="4640263" y="2938463"/>
          <p14:tracePt t="1672" x="4629150" y="2933700"/>
          <p14:tracePt t="1694" x="4622800" y="2933700"/>
          <p14:tracePt t="1707" x="4618038" y="2933700"/>
          <p14:tracePt t="1764" x="4618038" y="2938463"/>
          <p14:tracePt t="1769" x="4611688" y="2938463"/>
          <p14:tracePt t="1777" x="4611688" y="2944813"/>
          <p14:tracePt t="1798" x="4611688" y="2951163"/>
          <p14:tracePt t="1805" x="4606925" y="2951163"/>
          <p14:tracePt t="1819" x="4600575" y="2962275"/>
          <p14:tracePt t="1840" x="4594225" y="2967038"/>
          <p14:tracePt t="1854" x="4594225" y="2973388"/>
          <p14:tracePt t="1861" x="4583113" y="2973388"/>
          <p14:tracePt t="1869" x="4578350" y="2973388"/>
          <p14:tracePt t="1875" x="4572000" y="2973388"/>
          <p14:tracePt t="1889" x="4560888" y="2973388"/>
          <p14:tracePt t="1904" x="4543425" y="2967038"/>
          <p14:tracePt t="1909" x="4537075" y="2962275"/>
          <p14:tracePt t="1916" x="4521200" y="2955925"/>
          <p14:tracePt t="1923" x="4514850" y="2955925"/>
          <p14:tracePt t="1931" x="4491038" y="2938463"/>
          <p14:tracePt t="1938" x="4468813" y="2922588"/>
          <p14:tracePt t="1945" x="4440238" y="2916238"/>
          <p14:tracePt t="1952" x="4429125" y="2898775"/>
          <p14:tracePt t="1959" x="4389438" y="2881313"/>
          <p14:tracePt t="1966" x="4348163" y="2852738"/>
          <p14:tracePt t="1973" x="4325938" y="2841625"/>
          <p14:tracePt t="1980" x="4308475" y="2824163"/>
          <p14:tracePt t="1987" x="4291013" y="2813050"/>
          <p14:tracePt t="1993" x="4268788" y="2795588"/>
          <p14:tracePt t="2002" x="4251325" y="2784475"/>
          <p14:tracePt t="2008" x="4244975" y="2778125"/>
          <p14:tracePt t="2014" x="4227513" y="2767013"/>
          <p14:tracePt t="2021" x="4216400" y="2767013"/>
          <p14:tracePt t="2028" x="4205288" y="2749550"/>
          <p14:tracePt t="2036" x="4198938" y="2749550"/>
          <p14:tracePt t="2042" x="4194175" y="2744788"/>
          <p14:tracePt t="2050" x="4194175" y="2738438"/>
          <p14:tracePt t="2056" x="4187825" y="2738438"/>
          <p14:tracePt t="2064" x="4183063" y="2727325"/>
          <p14:tracePt t="2079" x="4176713" y="2727325"/>
          <p14:tracePt t="2088" x="4176713" y="2720975"/>
          <p14:tracePt t="2098" x="4165600" y="2720975"/>
          <p14:tracePt t="2141" x="4159250" y="2720975"/>
          <p14:tracePt t="2407" x="4154488" y="2720975"/>
          <p14:tracePt t="2414" x="4154488" y="2733675"/>
          <p14:tracePt t="2421" x="4148138" y="2738438"/>
          <p14:tracePt t="2428" x="4141788" y="2744788"/>
          <p14:tracePt t="2436" x="4141788" y="2749550"/>
          <p14:tracePt t="2442" x="4124325" y="2767013"/>
          <p14:tracePt t="2449" x="4124325" y="2773363"/>
          <p14:tracePt t="2456" x="4113213" y="2784475"/>
          <p14:tracePt t="2463" x="4102100" y="2801938"/>
          <p14:tracePt t="2471" x="4095750" y="2819400"/>
          <p14:tracePt t="2477" x="4090988" y="2830513"/>
          <p14:tracePt t="2485" x="4084638" y="2841625"/>
          <p14:tracePt t="2490" x="4073525" y="2847975"/>
          <p14:tracePt t="2498" x="4067175" y="2852738"/>
          <p14:tracePt t="2505" x="4062413" y="2859088"/>
          <p14:tracePt t="2511" x="4056063" y="2870200"/>
          <p14:tracePt t="2519" x="4051300" y="2870200"/>
          <p14:tracePt t="2526" x="4044950" y="2881313"/>
          <p14:tracePt t="2533" x="4033838" y="2881313"/>
          <p14:tracePt t="2540" x="4027488" y="2887663"/>
          <p14:tracePt t="2547" x="4022725" y="2894013"/>
          <p14:tracePt t="2553" x="4016375" y="2898775"/>
          <p14:tracePt t="2561" x="4010025" y="2898775"/>
          <p14:tracePt t="2568" x="4005263" y="2898775"/>
          <p14:tracePt t="2575" x="3998913" y="2898775"/>
          <p14:tracePt t="2582" x="3981450" y="2905125"/>
          <p14:tracePt t="2588" x="3970338" y="2905125"/>
          <p14:tracePt t="2595" x="3959225" y="2909888"/>
          <p14:tracePt t="2603" x="3952875" y="2909888"/>
          <p14:tracePt t="2610" x="3941763" y="2909888"/>
          <p14:tracePt t="2617" x="3924300" y="2922588"/>
          <p14:tracePt t="2623" x="3902075" y="2922588"/>
          <p14:tracePt t="2630" x="3895725" y="2922588"/>
          <p14:tracePt t="2638" x="3878263" y="2922588"/>
          <p14:tracePt t="2644" x="3856038" y="2922588"/>
          <p14:tracePt t="2652" x="3838575" y="2922588"/>
          <p14:tracePt t="2658" x="3827463" y="2922588"/>
          <p14:tracePt t="2665" x="3803650" y="2916238"/>
          <p14:tracePt t="2673" x="3787775" y="2916238"/>
          <p14:tracePt t="2680" x="3770313" y="2916238"/>
          <p14:tracePt t="2687" x="3759200" y="2909888"/>
          <p14:tracePt t="2694" x="3741738" y="2905125"/>
          <p14:tracePt t="2702" x="3724275" y="2894013"/>
          <p14:tracePt t="2709" x="3717925" y="2894013"/>
          <p14:tracePt t="2715" x="3706813" y="2887663"/>
          <p14:tracePt t="2722" x="3695700" y="2881313"/>
          <p14:tracePt t="2729" x="3689350" y="2881313"/>
          <p14:tracePt t="2737" x="3684588" y="2876550"/>
          <p14:tracePt t="2743" x="3678238" y="2870200"/>
          <p14:tracePt t="2757" x="3671888" y="2870200"/>
          <p14:tracePt t="2765" x="3667125" y="2859088"/>
          <p14:tracePt t="2771" x="3660775" y="2859088"/>
          <p14:tracePt t="2779" x="3660775" y="2852738"/>
          <p14:tracePt t="2786" x="3649663" y="2852738"/>
          <p14:tracePt t="2806" x="3643313" y="2852738"/>
          <p14:tracePt t="2827" x="3638550" y="2852738"/>
          <p14:tracePt t="2891" x="3638550" y="2865438"/>
          <p14:tracePt t="2904" x="3638550" y="2870200"/>
          <p14:tracePt t="2919" x="3643313" y="2876550"/>
          <p14:tracePt t="2974" x="3643313" y="2881313"/>
          <p14:tracePt t="2988" x="3656013" y="2881313"/>
          <p14:tracePt t="3003" x="3656013" y="2887663"/>
          <p14:tracePt t="3051" x="3656013" y="2894013"/>
          <p14:tracePt t="3065" x="3660775" y="2894013"/>
          <p14:tracePt t="3121" x="3660775" y="2898775"/>
          <p14:tracePt t="3142" x="3660775" y="2905125"/>
          <p14:tracePt t="3156" x="3660775" y="2916238"/>
          <p14:tracePt t="3184" x="3660775" y="2922588"/>
          <p14:tracePt t="3191" x="3667125" y="2922588"/>
          <p14:tracePt t="3199" x="3667125" y="2927350"/>
          <p14:tracePt t="3219" x="3667125" y="2933700"/>
          <p14:tracePt t="3240" x="3667125" y="2938463"/>
          <p14:tracePt t="3254" x="3667125" y="2944813"/>
          <p14:tracePt t="3262" x="3667125" y="2951163"/>
          <p14:tracePt t="3270" x="3667125" y="2962275"/>
          <p14:tracePt t="3282" x="3660775" y="2967038"/>
          <p14:tracePt t="3296" x="3649663" y="2979738"/>
          <p14:tracePt t="3304" x="3643313" y="2979738"/>
          <p14:tracePt t="3310" x="3638550" y="2984500"/>
          <p14:tracePt t="3319" x="3632200" y="3001963"/>
          <p14:tracePt t="3324" x="3614738" y="3008313"/>
          <p14:tracePt t="3332" x="3597275" y="3025775"/>
          <p14:tracePt t="3338" x="3592513" y="3025775"/>
          <p14:tracePt t="3345" x="3581400" y="3030538"/>
          <p14:tracePt t="3352" x="3568700" y="3036888"/>
          <p14:tracePt t="3358" x="3557588" y="3036888"/>
          <p14:tracePt t="3367" x="3552825" y="3048000"/>
          <p14:tracePt t="3373" x="3546475" y="3048000"/>
          <p14:tracePt t="3380" x="3540125" y="3054350"/>
          <p14:tracePt t="3387" x="3529013" y="3054350"/>
          <p14:tracePt t="3394" x="3524250" y="3054350"/>
          <p14:tracePt t="3402" x="3511550" y="3054350"/>
          <p14:tracePt t="3415" x="3506788" y="3054350"/>
          <p14:tracePt t="3422" x="3489325" y="3054350"/>
          <p14:tracePt t="3436" x="3482975" y="3054350"/>
          <p14:tracePt t="3443" x="3471863" y="3054350"/>
          <p14:tracePt t="3451" x="3465513" y="3054350"/>
          <p14:tracePt t="3457" x="3460750" y="3054350"/>
          <p14:tracePt t="3465" x="3449638" y="3054350"/>
          <p14:tracePt t="3471" x="3443288" y="3054350"/>
          <p14:tracePt t="3486" x="3432175" y="3054350"/>
          <p14:tracePt t="3492" x="3425825" y="3054350"/>
          <p14:tracePt t="3499" x="3421063" y="3054350"/>
          <p14:tracePt t="3506" x="3408363" y="3054350"/>
          <p14:tracePt t="3513" x="3403600" y="3054350"/>
          <p14:tracePt t="3535" x="3397250" y="3054350"/>
          <p14:tracePt t="3541" x="3392488" y="3054350"/>
          <p14:tracePt t="3547" x="3386138" y="3054350"/>
          <p14:tracePt t="3555" x="3379788" y="3054350"/>
          <p14:tracePt t="3569" x="3375025" y="3054350"/>
          <p14:tracePt t="3575" x="3362325" y="3054350"/>
          <p14:tracePt t="3604" x="3357563" y="3041650"/>
          <p14:tracePt t="3612" x="3351213" y="3041650"/>
          <p14:tracePt t="3625" x="3346450" y="3041650"/>
          <p14:tracePt t="3646" x="3340100" y="3041650"/>
          <p14:tracePt t="3731" x="3340100" y="3048000"/>
          <p14:tracePt t="3751" x="3340100" y="3054350"/>
          <p14:tracePt t="3779" x="3346450" y="3059113"/>
          <p14:tracePt t="3793" x="3346450" y="3065463"/>
          <p14:tracePt t="3807" x="3351213" y="3070225"/>
          <p14:tracePt t="3822" x="3357563" y="3076575"/>
          <p14:tracePt t="3828" x="3357563" y="3082925"/>
          <p14:tracePt t="3836" x="3357563" y="3094038"/>
          <p14:tracePt t="3842" x="3357563" y="3098800"/>
          <p14:tracePt t="3849" x="3368675" y="3122613"/>
          <p14:tracePt t="3856" x="3375025" y="3133725"/>
          <p14:tracePt t="3863" x="3375025" y="3151188"/>
          <p14:tracePt t="3871" x="3386138" y="3173413"/>
          <p14:tracePt t="3876" x="3403600" y="3214688"/>
          <p14:tracePt t="3885" x="3408363" y="3248025"/>
          <p14:tracePt t="3891" x="3421063" y="3282950"/>
          <p14:tracePt t="3898" x="3436938" y="3311525"/>
          <p14:tracePt t="3905" x="3443288" y="3333750"/>
          <p14:tracePt t="3912" x="3454400" y="3368675"/>
          <p14:tracePt t="3920" x="3471863" y="3408363"/>
          <p14:tracePt t="3926" x="3489325" y="3443288"/>
          <p14:tracePt t="3933" x="3500438" y="3478213"/>
          <p14:tracePt t="3940" x="3529013" y="3517900"/>
          <p14:tracePt t="3948" x="3552825" y="3557588"/>
          <p14:tracePt t="3954" x="3568700" y="3597275"/>
          <p14:tracePt t="3961" x="3575050" y="3609975"/>
          <p14:tracePt t="3969" x="3586163" y="3638550"/>
          <p14:tracePt t="3975" x="3592513" y="3643313"/>
          <p14:tracePt t="3982" x="3597275" y="3656013"/>
          <p14:tracePt t="5439" x="3678238" y="3656013"/>
          <p14:tracePt t="5446" x="3821113" y="3638550"/>
          <p14:tracePt t="5454" x="4067175" y="3575050"/>
          <p14:tracePt t="5459" x="4418013" y="3436938"/>
          <p14:tracePt t="5466" x="4560888" y="3375025"/>
          <p14:tracePt t="5474" x="4686300" y="3311525"/>
          <p14:tracePt t="5480" x="4892675" y="3236913"/>
          <p14:tracePt t="5487" x="5030788" y="3186113"/>
          <p14:tracePt t="5494" x="5145088" y="3140075"/>
          <p14:tracePt t="5502" x="5241925" y="3098800"/>
          <p14:tracePt t="5509" x="5351463" y="3036888"/>
          <p14:tracePt t="5515" x="5437188" y="2979738"/>
          <p14:tracePt t="5522" x="5522913" y="2916238"/>
          <p14:tracePt t="5529" x="5608638" y="2847975"/>
          <p14:tracePt t="5538" x="5661025" y="2801938"/>
          <p14:tracePt t="5543" x="5707063" y="2762250"/>
          <p14:tracePt t="5551" x="5764213" y="2687638"/>
          <p14:tracePt t="5558" x="5803900" y="2646363"/>
          <p14:tracePt t="5564" x="5832475" y="2606675"/>
          <p14:tracePt t="5571" x="5861050" y="2584450"/>
          <p14:tracePt t="5578" x="5878513" y="2555875"/>
          <p14:tracePt t="5587" x="5883275" y="2549525"/>
          <p14:tracePt t="5591" x="5889625" y="2532063"/>
          <p14:tracePt t="5599" x="5900738" y="2520950"/>
          <p14:tracePt t="5606" x="5900738" y="2514600"/>
          <p14:tracePt t="5620" x="5907088" y="2503488"/>
          <p14:tracePt t="5628" x="5907088" y="2498725"/>
          <p14:tracePt t="5636" x="5913438" y="2492375"/>
          <p14:tracePt t="5641" x="5913438" y="2486025"/>
          <p14:tracePt t="5649" x="5913438" y="2481263"/>
          <p14:tracePt t="5655" x="5913438" y="2468563"/>
          <p14:tracePt t="5662" x="5913438" y="2439988"/>
          <p14:tracePt t="5669" x="5918200" y="2428875"/>
          <p14:tracePt t="5676" x="5918200" y="2411413"/>
          <p14:tracePt t="5684" x="5918200" y="2406650"/>
          <p14:tracePt t="5691" x="5918200" y="2400300"/>
          <p14:tracePt t="5698" x="5918200" y="2395538"/>
          <p14:tracePt t="5704" x="5918200" y="2382838"/>
          <p14:tracePt t="5712" x="5918200" y="2378075"/>
          <p14:tracePt t="5726" x="5918200" y="2371725"/>
          <p14:tracePt t="5747" x="5918200" y="2366963"/>
          <p14:tracePt t="5796" x="5913438" y="2371725"/>
          <p14:tracePt t="5803" x="5907088" y="2389188"/>
          <p14:tracePt t="5810" x="5878513" y="2406650"/>
          <p14:tracePt t="5818" x="5861050" y="2424113"/>
          <p14:tracePt t="5824" x="5843588" y="2446338"/>
          <p14:tracePt t="5831" x="5803900" y="2498725"/>
          <p14:tracePt t="5837" x="5775325" y="2538413"/>
          <p14:tracePt t="5844" x="5707063" y="2606675"/>
          <p14:tracePt t="5852" x="5643563" y="2692400"/>
          <p14:tracePt t="5858" x="5597525" y="2749550"/>
          <p14:tracePt t="5865" x="5557838" y="2790825"/>
          <p14:tracePt t="5873" x="5487988" y="2847975"/>
          <p14:tracePt t="5880" x="5448300" y="2887663"/>
          <p14:tracePt t="5888" x="5408613" y="2927350"/>
          <p14:tracePt t="5892" x="5351463" y="2962275"/>
          <p14:tracePt t="5901" x="5316538" y="2979738"/>
          <p14:tracePt t="5908" x="5287963" y="2997200"/>
          <p14:tracePt t="5915" x="5265738" y="3008313"/>
          <p14:tracePt t="5921" x="5224463" y="3025775"/>
          <p14:tracePt t="5929" x="5202238" y="3030538"/>
          <p14:tracePt t="5936" x="5180013" y="3030538"/>
          <p14:tracePt t="5943" x="5162550" y="3041650"/>
          <p14:tracePt t="5950" x="5156200" y="3048000"/>
          <p14:tracePt t="5957" x="5151438" y="3048000"/>
          <p14:tracePt t="5963" x="5133975" y="3054350"/>
          <p14:tracePt t="5970" x="5127625" y="3054350"/>
          <p14:tracePt t="5978" x="5121275" y="3054350"/>
          <p14:tracePt t="5986" x="5116513" y="3054350"/>
          <p14:tracePt t="5999" x="5110163" y="3054350"/>
          <p14:tracePt t="6005" x="5099050" y="3054350"/>
          <p14:tracePt t="6019" x="5092700" y="3054350"/>
          <p14:tracePt t="6026" x="5087938" y="3054350"/>
          <p14:tracePt t="6035" x="5081588" y="3054350"/>
          <p14:tracePt t="6040" x="5076825" y="3054350"/>
          <p14:tracePt t="6048" x="5070475" y="3054350"/>
          <p14:tracePt t="6054" x="5064125" y="3054350"/>
          <p14:tracePt t="6062" x="5053013" y="3054350"/>
          <p14:tracePt t="6069" x="5048250" y="3054350"/>
          <p14:tracePt t="6076" x="5041900" y="3054350"/>
          <p14:tracePt t="6084" x="5035550" y="3054350"/>
          <p14:tracePt t="6089" x="5030788" y="3054350"/>
          <p14:tracePt t="6097" x="5013325" y="3054350"/>
          <p14:tracePt t="6103" x="5002213" y="3054350"/>
          <p14:tracePt t="6110" x="4995863" y="3054350"/>
          <p14:tracePt t="6119" x="4973638" y="3054350"/>
          <p14:tracePt t="6124" x="4956175" y="3054350"/>
          <p14:tracePt t="6132" x="4932363" y="3054350"/>
          <p14:tracePt t="6138" x="4910138" y="3054350"/>
          <p14:tracePt t="6146" x="4875213" y="3054350"/>
          <p14:tracePt t="6153" x="4857750" y="3054350"/>
          <p14:tracePt t="6160" x="4824413" y="3054350"/>
          <p14:tracePt t="6166" x="4789488" y="3054350"/>
          <p14:tracePt t="6173" x="4743450" y="3054350"/>
          <p14:tracePt t="6180" x="4721225" y="3054350"/>
          <p14:tracePt t="6187" x="4697413" y="3054350"/>
          <p14:tracePt t="6194" x="4675188" y="3054350"/>
          <p14:tracePt t="6201" x="4646613" y="3054350"/>
          <p14:tracePt t="6208" x="4635500" y="3054350"/>
          <p14:tracePt t="6216" x="4618038" y="3054350"/>
          <p14:tracePt t="6222" x="4606925" y="3054350"/>
          <p14:tracePt t="6229" x="4589463" y="3054350"/>
          <p14:tracePt t="6237" x="4565650" y="3054350"/>
          <p14:tracePt t="6243" x="4560888" y="3054350"/>
          <p14:tracePt t="6250" x="4543425" y="3054350"/>
          <p14:tracePt t="6258" x="4521200" y="3054350"/>
          <p14:tracePt t="6265" x="4514850" y="3054350"/>
          <p14:tracePt t="6272" x="4491038" y="3054350"/>
          <p14:tracePt t="6278" x="4475163" y="3054350"/>
          <p14:tracePt t="6286" x="4462463" y="3054350"/>
          <p14:tracePt t="6293" x="4446588" y="3054350"/>
          <p14:tracePt t="6300" x="4433888" y="3054350"/>
          <p14:tracePt t="6307" x="4405313" y="3054350"/>
          <p14:tracePt t="6313" x="4394200" y="3065463"/>
          <p14:tracePt t="6328" x="4365625" y="3065463"/>
          <p14:tracePt t="6336" x="4359275" y="3065463"/>
          <p14:tracePt t="6342" x="4354513" y="3065463"/>
          <p14:tracePt t="6349" x="4343400" y="3065463"/>
          <p14:tracePt t="6356" x="4325938" y="3065463"/>
          <p14:tracePt t="6363" x="4314825" y="3065463"/>
          <p14:tracePt t="6386" x="4286250" y="3065463"/>
          <p14:tracePt t="6391" x="4279900" y="3065463"/>
          <p14:tracePt t="6398" x="4273550" y="3065463"/>
          <p14:tracePt t="6406" x="4257675" y="3054350"/>
          <p14:tracePt t="6411" x="4251325" y="3054350"/>
          <p14:tracePt t="6419" x="4244975" y="3048000"/>
          <p14:tracePt t="6426" x="4240213" y="3048000"/>
          <p14:tracePt t="6433" x="4233863" y="3041650"/>
          <p14:tracePt t="6440" x="4222750" y="3041650"/>
          <p14:tracePt t="6447" x="4216400" y="3036888"/>
          <p14:tracePt t="6453" x="4211638" y="3030538"/>
          <p14:tracePt t="6468" x="4205288" y="3025775"/>
          <p14:tracePt t="6475" x="4198938" y="3025775"/>
          <p14:tracePt t="6481" x="4194175" y="3025775"/>
          <p14:tracePt t="6489" x="4194175" y="3013075"/>
          <p14:tracePt t="6496" x="4187825" y="3013075"/>
          <p14:tracePt t="6510" x="4187825" y="3008313"/>
          <p14:tracePt t="6516" x="4176713" y="3008313"/>
          <p14:tracePt t="6566" x="4183063" y="3008313"/>
          <p14:tracePt t="6573" x="4183063" y="3019425"/>
          <p14:tracePt t="6580" x="4187825" y="3025775"/>
          <p14:tracePt t="6587" x="4194175" y="3036888"/>
          <p14:tracePt t="6593" x="4211638" y="3065463"/>
          <p14:tracePt t="6600" x="4227513" y="3098800"/>
          <p14:tracePt t="6607" x="4257675" y="3128963"/>
          <p14:tracePt t="6615" x="4302125" y="3225800"/>
          <p14:tracePt t="6621" x="4354513" y="3322638"/>
          <p14:tracePt t="6629" x="4389438" y="3403600"/>
          <p14:tracePt t="6636" x="4411663" y="3471863"/>
          <p14:tracePt t="6643" x="4446588" y="3563938"/>
          <p14:tracePt t="6650" x="4468813" y="3614738"/>
          <p14:tracePt t="6657" x="4475163" y="3667125"/>
          <p14:tracePt t="6664" x="4497388" y="3706813"/>
          <p14:tracePt t="6670" x="4497388" y="3729038"/>
          <p14:tracePt t="6678" x="4497388" y="3741738"/>
          <p14:tracePt t="6686" x="4497388" y="3759200"/>
          <p14:tracePt t="6691" x="4497388" y="3775075"/>
          <p14:tracePt t="6699" x="4497388" y="3781425"/>
          <p14:tracePt t="6705" x="4497388" y="3787775"/>
          <p14:tracePt t="6712" x="4497388" y="3792538"/>
          <p14:tracePt t="6726" x="4497388" y="3798888"/>
          <p14:tracePt t="6740" x="4497388" y="3803650"/>
          <p14:tracePt t="6861" x="4486275" y="3803650"/>
          <p14:tracePt t="7465" x="4532313" y="3735388"/>
          <p14:tracePt t="7473" x="4606925" y="3638550"/>
          <p14:tracePt t="7479" x="4664075" y="3568700"/>
          <p14:tracePt t="7487" x="4738688" y="3482975"/>
          <p14:tracePt t="7494" x="4784725" y="3414713"/>
          <p14:tracePt t="7501" x="4852988" y="3328988"/>
          <p14:tracePt t="7507" x="4910138" y="3282950"/>
          <p14:tracePt t="7514" x="4949825" y="3254375"/>
          <p14:tracePt t="7521" x="5002213" y="3208338"/>
          <p14:tracePt t="7528" x="5041900" y="3179763"/>
          <p14:tracePt t="7535" x="5081588" y="3162300"/>
          <p14:tracePt t="7541" x="5133975" y="3140075"/>
          <p14:tracePt t="7548" x="5156200" y="3133725"/>
          <p14:tracePt t="7555" x="5195888" y="3122613"/>
          <p14:tracePt t="7563" x="5230813" y="3122613"/>
          <p14:tracePt t="7570" x="5241925" y="3122613"/>
          <p14:tracePt t="7576" x="5270500" y="3128963"/>
          <p14:tracePt t="7584" x="5294313" y="3133725"/>
          <p14:tracePt t="7591" x="5299075" y="3140075"/>
          <p14:tracePt t="7598" x="5316538" y="3157538"/>
          <p14:tracePt t="7605" x="5322888" y="3162300"/>
          <p14:tracePt t="7611" x="5327650" y="3168650"/>
          <p14:tracePt t="7620" x="5334000" y="3168650"/>
          <p14:tracePt t="7626" x="5334000" y="3173413"/>
          <p14:tracePt t="7632" x="5340350" y="3179763"/>
          <p14:tracePt t="7640" x="5340350" y="3186113"/>
          <p14:tracePt t="7668" x="5340350" y="3197225"/>
          <p14:tracePt t="7683" x="5340350" y="3201988"/>
          <p14:tracePt t="7689" x="5334000" y="3201988"/>
          <p14:tracePt t="7703" x="5334000" y="3208338"/>
          <p14:tracePt t="7717" x="5327650" y="3208338"/>
          <p14:tracePt t="7738" x="5322888" y="3201988"/>
          <p14:tracePt t="7745" x="5311775" y="3186113"/>
          <p14:tracePt t="7753" x="5299075" y="3168650"/>
          <p14:tracePt t="7760" x="5283200" y="3144838"/>
          <p14:tracePt t="7767" x="5248275" y="3094038"/>
          <p14:tracePt t="7773" x="5230813" y="3054350"/>
          <p14:tracePt t="7780" x="5213350" y="3019425"/>
          <p14:tracePt t="7787" x="5191125" y="2979738"/>
          <p14:tracePt t="7794" x="5184775" y="2955925"/>
          <p14:tracePt t="7802" x="5167313" y="2927350"/>
          <p14:tracePt t="7807" x="5151438" y="2894013"/>
          <p14:tracePt t="7815" x="5138738" y="2859088"/>
          <p14:tracePt t="7822" x="5133975" y="2841625"/>
          <p14:tracePt t="7829" x="5121275" y="2819400"/>
          <p14:tracePt t="7836" x="5121275" y="2790825"/>
          <p14:tracePt t="7843" x="5116513" y="2778125"/>
          <p14:tracePt t="7850" x="5116513" y="2762250"/>
          <p14:tracePt t="7857" x="5110163" y="2755900"/>
          <p14:tracePt t="7864" x="5110163" y="2744788"/>
          <p14:tracePt t="7871" x="5110163" y="2733675"/>
          <p14:tracePt t="7877" x="5110163" y="2727325"/>
          <p14:tracePt t="7885" x="5110163" y="2720975"/>
          <p14:tracePt t="7899" x="5110163" y="2716213"/>
          <p14:tracePt t="7906" x="5110163" y="2709863"/>
          <p14:tracePt t="7927" x="5110163" y="2703513"/>
          <p14:tracePt t="7955" x="5105400" y="2703513"/>
          <p14:tracePt t="7990" x="5099050" y="2703513"/>
          <p14:tracePt t="8003" x="5092700" y="2709863"/>
          <p14:tracePt t="8019" x="5092700" y="2716213"/>
          <p14:tracePt t="8024" x="5081588" y="2733675"/>
          <p14:tracePt t="8032" x="5076825" y="2755900"/>
          <p14:tracePt t="8039" x="5059363" y="2773363"/>
          <p14:tracePt t="8046" x="5053013" y="2795588"/>
          <p14:tracePt t="8052" x="5006975" y="2847975"/>
          <p14:tracePt t="8060" x="4938713" y="2933700"/>
          <p14:tracePt t="8067" x="4846638" y="3048000"/>
          <p14:tracePt t="8073" x="4760913" y="3144838"/>
          <p14:tracePt t="8081" x="4657725" y="3248025"/>
          <p14:tracePt t="8088" x="4491038" y="3432175"/>
          <p14:tracePt t="8095" x="4376738" y="3546475"/>
          <p14:tracePt t="8103" x="4279900" y="3621088"/>
          <p14:tracePt t="8109" x="4165600" y="3695700"/>
          <p14:tracePt t="8116" x="4016375" y="3775075"/>
          <p14:tracePt t="8123" x="3906838" y="3838575"/>
          <p14:tracePt t="8129" x="3792538" y="3890963"/>
          <p14:tracePt t="8139" x="3695700" y="3935413"/>
          <p14:tracePt t="8143" x="3643313" y="3959225"/>
          <p14:tracePt t="8153" x="3592513" y="3970338"/>
          <p14:tracePt t="8158" x="3546475" y="3976688"/>
          <p14:tracePt t="8165" x="3511550" y="3987800"/>
          <p14:tracePt t="8172" x="3478213" y="3987800"/>
          <p14:tracePt t="8178" x="3460750" y="3981450"/>
          <p14:tracePt t="8186" x="3436938" y="3981450"/>
          <p14:tracePt t="8192" x="3425825" y="3981450"/>
          <p14:tracePt t="8199" x="3414713" y="3976688"/>
          <p14:tracePt t="8206" x="3397250" y="3976688"/>
          <p14:tracePt t="8213" x="3397250" y="3970338"/>
          <p14:tracePt t="8227" x="3392488" y="3970338"/>
          <p14:tracePt t="8235" x="3392488" y="3963988"/>
          <p14:tracePt t="8248" x="3386138" y="3959225"/>
          <p14:tracePt t="8255" x="3386138" y="3952875"/>
          <p14:tracePt t="8262" x="3386138" y="3948113"/>
          <p14:tracePt t="8269" x="3386138" y="3935413"/>
          <p14:tracePt t="8276" x="3386138" y="3930650"/>
          <p14:tracePt t="8283" x="3386138" y="3924300"/>
          <p14:tracePt t="8290" x="3386138" y="3913188"/>
          <p14:tracePt t="8297" x="3386138" y="3906838"/>
          <p14:tracePt t="8310" x="3386138" y="3895725"/>
          <p14:tracePt t="8319" x="3379788" y="3890963"/>
          <p14:tracePt t="8325" x="3379788" y="3884613"/>
          <p14:tracePt t="8340" x="3375025" y="3878263"/>
          <p14:tracePt t="8346" x="3375025" y="3873500"/>
          <p14:tracePt t="8353" x="3368675" y="3867150"/>
          <p14:tracePt t="8360" x="3362325" y="3867150"/>
          <p14:tracePt t="8369" x="3362325" y="3860800"/>
          <p14:tracePt t="8385" x="3346450" y="3844925"/>
          <p14:tracePt t="8388" x="3346450" y="3838575"/>
          <p14:tracePt t="8395" x="3340100" y="3838575"/>
          <p14:tracePt t="8402" x="3340100" y="3832225"/>
          <p14:tracePt t="8416" x="3340100" y="3827463"/>
          <p14:tracePt t="8437" x="3346450" y="3827463"/>
          <p14:tracePt t="8444" x="3362325" y="3827463"/>
          <p14:tracePt t="8452" x="3386138" y="3838575"/>
          <p14:tracePt t="8458" x="3414713" y="3838575"/>
          <p14:tracePt t="8465" x="3436938" y="3856038"/>
          <p14:tracePt t="8472" x="3460750" y="3860800"/>
          <p14:tracePt t="8479" x="3489325" y="3873500"/>
          <p14:tracePt t="8486" x="3511550" y="3890963"/>
          <p14:tracePt t="8493" x="3529013" y="3890963"/>
          <p14:tracePt t="8500" x="3546475" y="3895725"/>
          <p14:tracePt t="8507" x="3552825" y="3895725"/>
          <p14:tracePt t="8521" x="3557588" y="3902075"/>
          <p14:tracePt t="8529" x="3563938" y="3902075"/>
          <p14:tracePt t="8556" x="3563938" y="3895725"/>
          <p14:tracePt t="8563" x="3563938" y="3884613"/>
          <p14:tracePt t="8569" x="3563938" y="3856038"/>
          <p14:tracePt t="8577" x="3568700" y="3844925"/>
          <p14:tracePt t="8585" x="3568700" y="3810000"/>
          <p14:tracePt t="8591" x="3581400" y="3759200"/>
          <p14:tracePt t="8598" x="3592513" y="3713163"/>
          <p14:tracePt t="8605" x="3597275" y="3678238"/>
          <p14:tracePt t="8612" x="3597275" y="3643313"/>
          <p14:tracePt t="8619" x="3609975" y="3592513"/>
          <p14:tracePt t="8626" x="3632200" y="3540125"/>
          <p14:tracePt t="8632" x="3632200" y="3506788"/>
          <p14:tracePt t="8640" x="3638550" y="3482975"/>
          <p14:tracePt t="8646" x="3638550" y="3460750"/>
          <p14:tracePt t="8654" x="3638550" y="3443288"/>
          <p14:tracePt t="8661" x="3638550" y="3432175"/>
          <p14:tracePt t="8668" x="3638550" y="3414713"/>
          <p14:tracePt t="8675" x="3638550" y="3408363"/>
          <p14:tracePt t="8682" x="3638550" y="3392488"/>
          <p14:tracePt t="8690" x="3638550" y="3386138"/>
          <p14:tracePt t="8696" x="3614738" y="3379788"/>
          <p14:tracePt t="8703" x="3597275" y="3375025"/>
          <p14:tracePt t="8710" x="3575050" y="3362325"/>
          <p14:tracePt t="8717" x="3540125" y="3362325"/>
          <p14:tracePt t="8724" x="3471863" y="3362325"/>
          <p14:tracePt t="8731" x="3392488" y="3368675"/>
          <p14:tracePt t="8738" x="3311525" y="3368675"/>
          <p14:tracePt t="8745" x="3260725" y="3392488"/>
          <p14:tracePt t="8752" x="3208338" y="3408363"/>
          <p14:tracePt t="8759" x="3173413" y="3432175"/>
          <p14:tracePt t="8766" x="3128963" y="3471863"/>
          <p14:tracePt t="8773" x="3105150" y="3495675"/>
          <p14:tracePt t="8780" x="3087688" y="3524250"/>
          <p14:tracePt t="8787" x="3065463" y="3568700"/>
          <p14:tracePt t="8794" x="3065463" y="3649663"/>
          <p14:tracePt t="8802" x="3065463" y="3713163"/>
          <p14:tracePt t="8808" x="3070225" y="3759200"/>
          <p14:tracePt t="8815" x="3087688" y="3798888"/>
          <p14:tracePt t="8822" x="3111500" y="3838575"/>
          <p14:tracePt t="8829" x="3140075" y="3873500"/>
          <p14:tracePt t="8836" x="3186113" y="3930650"/>
          <p14:tracePt t="8843" x="3208338" y="3959225"/>
          <p14:tracePt t="8850" x="3236913" y="3976688"/>
          <p14:tracePt t="8857" x="3271838" y="3992563"/>
          <p14:tracePt t="8864" x="3300413" y="4010025"/>
          <p14:tracePt t="8871" x="3322638" y="4016375"/>
          <p14:tracePt t="8878" x="3346450" y="4016375"/>
          <p14:tracePt t="8885" x="3362325" y="4016375"/>
          <p14:tracePt t="8892" x="3386138" y="4016375"/>
          <p14:tracePt t="8899" x="3414713" y="4016375"/>
          <p14:tracePt t="8906" x="3421063" y="4010025"/>
          <p14:tracePt t="8913" x="3425825" y="3992563"/>
          <p14:tracePt t="8919" x="3443288" y="3970338"/>
          <p14:tracePt t="8927" x="3449638" y="3935413"/>
          <p14:tracePt t="8935" x="3460750" y="3895725"/>
          <p14:tracePt t="8941" x="3460750" y="3860800"/>
          <p14:tracePt t="8948" x="3471863" y="3816350"/>
          <p14:tracePt t="8955" x="3471863" y="3770313"/>
          <p14:tracePt t="8962" x="3471863" y="3735388"/>
          <p14:tracePt t="8969" x="3471863" y="3700463"/>
          <p14:tracePt t="8976" x="3471863" y="3643313"/>
          <p14:tracePt t="8983" x="3471863" y="3621088"/>
          <p14:tracePt t="8990" x="3471863" y="3586163"/>
          <p14:tracePt t="8997" x="3478213" y="3557588"/>
          <p14:tracePt t="9004" x="3478213" y="3524250"/>
          <p14:tracePt t="9011" x="3489325" y="3489325"/>
          <p14:tracePt t="9019" x="3495675" y="3465513"/>
          <p14:tracePt t="9025" x="3511550" y="3425825"/>
          <p14:tracePt t="9032" x="3524250" y="3414713"/>
          <p14:tracePt t="9039" x="3546475" y="3386138"/>
          <p14:tracePt t="9046" x="3592513" y="3328988"/>
          <p14:tracePt t="9053" x="3649663" y="3289300"/>
          <p14:tracePt t="9060" x="3729038" y="3225800"/>
          <p14:tracePt t="9067" x="3856038" y="3162300"/>
          <p14:tracePt t="9074" x="3998913" y="3098800"/>
          <p14:tracePt t="9081" x="4141788" y="3036888"/>
          <p14:tracePt t="9088" x="4389438" y="2955925"/>
          <p14:tracePt t="9095" x="4668838" y="2887663"/>
          <p14:tracePt t="9102" x="4852988" y="2847975"/>
          <p14:tracePt t="9109" x="4960938" y="2835275"/>
          <p14:tracePt t="9116" x="5081588" y="2819400"/>
          <p14:tracePt t="9123" x="5202238" y="2819400"/>
          <p14:tracePt t="9130" x="5356225" y="2830513"/>
          <p14:tracePt t="9137" x="5494338" y="2830513"/>
          <p14:tracePt t="9144" x="5557838" y="2835275"/>
          <p14:tracePt t="9152" x="5619750" y="2847975"/>
          <p14:tracePt t="9158" x="5689600" y="2859088"/>
          <p14:tracePt t="9165" x="5722938" y="2859088"/>
          <p14:tracePt t="9172" x="5757863" y="2870200"/>
          <p14:tracePt t="9179" x="5768975" y="2876550"/>
          <p14:tracePt t="9186" x="5781675" y="2876550"/>
          <p14:tracePt t="9194" x="5786438" y="2881313"/>
          <p14:tracePt t="9200" x="5792788" y="2881313"/>
          <p14:tracePt t="9207" x="5797550" y="2881313"/>
          <p14:tracePt t="9222" x="5803900" y="2887663"/>
          <p14:tracePt t="9229" x="5803900" y="2894013"/>
          <p14:tracePt t="9235" x="5803900" y="2905125"/>
          <p14:tracePt t="9243" x="5797550" y="2909888"/>
          <p14:tracePt t="9249" x="5792788" y="2922588"/>
          <p14:tracePt t="9257" x="5781675" y="2927350"/>
          <p14:tracePt t="9263" x="5768975" y="2944813"/>
          <p14:tracePt t="9271" x="5740400" y="2962275"/>
          <p14:tracePt t="9278" x="5707063" y="2979738"/>
          <p14:tracePt t="9285" x="5683250" y="2990850"/>
          <p14:tracePt t="9292" x="5643563" y="3008313"/>
          <p14:tracePt t="9299" x="5580063" y="3030538"/>
          <p14:tracePt t="9306" x="5529263" y="3030538"/>
          <p14:tracePt t="9313" x="5483225" y="3036888"/>
          <p14:tracePt t="9319" x="5419725" y="3036888"/>
          <p14:tracePt t="9326" x="5340350" y="3036888"/>
          <p14:tracePt t="9333" x="5265738" y="3030538"/>
          <p14:tracePt t="9341" x="5202238" y="3030538"/>
          <p14:tracePt t="9347" x="5110163" y="3019425"/>
          <p14:tracePt t="9355" x="5048250" y="3019425"/>
          <p14:tracePt t="9361" x="4956175" y="3019425"/>
          <p14:tracePt t="9369" x="4846638" y="3025775"/>
          <p14:tracePt t="9376" x="4738688" y="3025775"/>
          <p14:tracePt t="9382" x="4657725" y="3036888"/>
          <p14:tracePt t="9389" x="4622800" y="3036888"/>
          <p14:tracePt t="9396" x="4543425" y="3048000"/>
          <p14:tracePt t="9403" x="4462463" y="3059113"/>
          <p14:tracePt t="9411" x="4400550" y="3070225"/>
          <p14:tracePt t="9418" x="4302125" y="3094038"/>
          <p14:tracePt t="9436" x="4176713" y="3116263"/>
          <p14:tracePt t="9439" x="4113213" y="3116263"/>
          <p14:tracePt t="9445" x="4062413" y="3128963"/>
          <p14:tracePt t="9453" x="4027488" y="3133725"/>
          <p14:tracePt t="9459" x="3935413" y="3144838"/>
          <p14:tracePt t="9466" x="3884613" y="3144838"/>
          <p14:tracePt t="9473" x="3821113" y="3157538"/>
          <p14:tracePt t="9480" x="3775075" y="3157538"/>
          <p14:tracePt t="9488" x="3695700" y="3168650"/>
          <p14:tracePt t="9495" x="3649663" y="3168650"/>
          <p14:tracePt t="9502" x="3575050" y="3168650"/>
          <p14:tracePt t="9508" x="3511550" y="3168650"/>
          <p14:tracePt t="9515" x="3443288" y="3162300"/>
          <p14:tracePt t="9523" x="3397250" y="3162300"/>
          <p14:tracePt t="9529" x="3317875" y="3151188"/>
          <p14:tracePt t="9536" x="3271838" y="3151188"/>
          <p14:tracePt t="9544" x="3225800" y="3144838"/>
          <p14:tracePt t="9552" x="3173413" y="3133725"/>
          <p14:tracePt t="9558" x="3122613" y="3122613"/>
          <p14:tracePt t="9564" x="3087688" y="3116263"/>
          <p14:tracePt t="9572" x="3054350" y="3105150"/>
          <p14:tracePt t="9578" x="3025775" y="3098800"/>
          <p14:tracePt t="9585" x="3001963" y="3082925"/>
          <p14:tracePt t="9593" x="2984500" y="3070225"/>
          <p14:tracePt t="9600" x="2962275" y="3065463"/>
          <p14:tracePt t="9607" x="2944813" y="3054350"/>
          <p14:tracePt t="9614" x="2927350" y="3048000"/>
          <p14:tracePt t="9621" x="2922588" y="3041650"/>
          <p14:tracePt t="9629" x="2898775" y="3036888"/>
          <p14:tracePt t="9635" x="2894013" y="3030538"/>
          <p14:tracePt t="9648" x="2881313" y="3019425"/>
          <p14:tracePt t="9656" x="2876550" y="3013075"/>
          <p14:tracePt t="9663" x="2876550" y="3008313"/>
          <p14:tracePt t="9670" x="2865438" y="3001963"/>
          <p14:tracePt t="9677" x="2859088" y="3001963"/>
          <p14:tracePt t="9683" x="2852738" y="2997200"/>
          <p14:tracePt t="9698" x="2847975" y="2990850"/>
          <p14:tracePt t="9712" x="2841625" y="2990850"/>
          <p14:tracePt t="9719" x="2841625" y="2979738"/>
          <p14:tracePt t="9725" x="2835275" y="2979738"/>
          <p14:tracePt t="9740" x="2835275" y="2973388"/>
          <p14:tracePt t="9802" x="2841625" y="2973388"/>
          <p14:tracePt t="9809" x="2847975" y="2984500"/>
          <p14:tracePt t="9824" x="2865438" y="2997200"/>
          <p14:tracePt t="9830" x="2870200" y="3001963"/>
          <p14:tracePt t="9839" x="2894013" y="3025775"/>
          <p14:tracePt t="9845" x="2909888" y="3041650"/>
          <p14:tracePt t="9852" x="2933700" y="3070225"/>
          <p14:tracePt t="9859" x="2962275" y="3111500"/>
          <p14:tracePt t="9865" x="3019425" y="3151188"/>
          <p14:tracePt t="9873" x="3087688" y="3214688"/>
          <p14:tracePt t="9879" x="3133725" y="3254375"/>
          <p14:tracePt t="9887" x="3186113" y="3311525"/>
          <p14:tracePt t="9894" x="3243263" y="3362325"/>
          <p14:tracePt t="9902" x="3282950" y="3408363"/>
          <p14:tracePt t="9908" x="3317875" y="3449638"/>
          <p14:tracePt t="9915" x="3375025" y="3517900"/>
          <p14:tracePt t="9923" x="3421063" y="3586163"/>
          <p14:tracePt t="9929" x="3465513" y="3684588"/>
          <p14:tracePt t="9936" x="3517900" y="3763963"/>
          <p14:tracePt t="9943" x="3575050" y="3867150"/>
          <p14:tracePt t="9950" x="3609975" y="3930650"/>
          <p14:tracePt t="9957" x="3660775" y="4056063"/>
          <p14:tracePt t="9963" x="3713163" y="4170363"/>
          <p14:tracePt t="9971" x="3735388" y="4268788"/>
          <p14:tracePt t="9978" x="3759200" y="4319588"/>
          <p14:tracePt t="9986" x="3792538" y="4440238"/>
          <p14:tracePt t="9992" x="3816350" y="4525963"/>
          <p14:tracePt t="9999" x="3838575" y="4589463"/>
          <p14:tracePt t="10006" x="3849688" y="4640263"/>
          <p14:tracePt t="10013" x="3856038" y="4675188"/>
          <p14:tracePt t="10021" x="3878263" y="4725988"/>
          <p14:tracePt t="10026" x="3902075" y="4806950"/>
          <p14:tracePt t="10036" x="3913188" y="4886325"/>
          <p14:tracePt t="10040" x="3924300" y="4949825"/>
          <p14:tracePt t="10048" x="3930650" y="4956175"/>
          <p14:tracePt t="10554" x="3948113" y="4829175"/>
          <p14:tracePt t="10562" x="3987800" y="4675188"/>
          <p14:tracePt t="10569" x="4027488" y="4565650"/>
          <p14:tracePt t="10576" x="4051300" y="4457700"/>
          <p14:tracePt t="10582" x="4073525" y="4348163"/>
          <p14:tracePt t="10590" x="4095750" y="4279900"/>
          <p14:tracePt t="10596" x="4095750" y="4244975"/>
          <p14:tracePt t="10604" x="4102100" y="4211638"/>
          <p14:tracePt t="10610" x="4113213" y="4187825"/>
          <p14:tracePt t="10617" x="4113213" y="4165600"/>
          <p14:tracePt t="10624" x="4119563" y="4154488"/>
          <p14:tracePt t="10632" x="4119563" y="4148138"/>
          <p14:tracePt t="10639" x="4119563" y="4141788"/>
          <p14:tracePt t="10652" x="4119563" y="4137025"/>
          <p14:tracePt t="10668" x="4119563" y="4130675"/>
          <p14:tracePt t="10730" x="4124325" y="4130675"/>
          <p14:tracePt t="10764" x="4130675" y="4130675"/>
          <p14:tracePt t="10772" x="4130675" y="4137025"/>
          <p14:tracePt t="10786" x="4137025" y="4137025"/>
          <p14:tracePt t="10792" x="4137025" y="4141788"/>
          <p14:tracePt t="10807" x="4148138" y="4141788"/>
          <p14:tracePt t="10813" x="4154488" y="4141788"/>
          <p14:tracePt t="10822" x="4159250" y="4141788"/>
          <p14:tracePt t="10828" x="4159250" y="4148138"/>
          <p14:tracePt t="10836" x="4165600" y="4148138"/>
          <p14:tracePt t="10849" x="4170363" y="4148138"/>
          <p14:tracePt t="10856" x="4176713" y="4148138"/>
          <p14:tracePt t="10869" x="4183063" y="4148138"/>
          <p14:tracePt t="10877" x="4194175" y="4148138"/>
          <p14:tracePt t="10891" x="4198938" y="4148138"/>
          <p14:tracePt t="10897" x="4205288" y="4148138"/>
          <p14:tracePt t="10912" x="4211638" y="4141788"/>
          <p14:tracePt t="10919" x="4216400" y="4137025"/>
          <p14:tracePt t="10932" x="4222750" y="4130675"/>
          <p14:tracePt t="10940" x="4227513" y="4124325"/>
          <p14:tracePt t="10947" x="4240213" y="4124325"/>
          <p14:tracePt t="10954" x="4244975" y="4119563"/>
          <p14:tracePt t="10961" x="4257675" y="4108450"/>
          <p14:tracePt t="10969" x="4273550" y="4102100"/>
          <p14:tracePt t="10975" x="4279900" y="4102100"/>
          <p14:tracePt t="10981" x="4286250" y="4095750"/>
          <p14:tracePt t="10989" x="4291013" y="4090988"/>
          <p14:tracePt t="10996" x="4308475" y="4090988"/>
          <p14:tracePt t="11003" x="4314825" y="4084638"/>
          <p14:tracePt t="11010" x="4325938" y="4073525"/>
          <p14:tracePt t="11016" x="4337050" y="4067175"/>
          <p14:tracePt t="11024" x="4343400" y="4067175"/>
          <p14:tracePt t="11031" x="4348163" y="4062413"/>
          <p14:tracePt t="11038" x="4354513" y="4056063"/>
          <p14:tracePt t="11045" x="4359275" y="4056063"/>
          <p14:tracePt t="11052" x="4365625" y="4056063"/>
          <p14:tracePt t="11059" x="4371975" y="4051300"/>
          <p14:tracePt t="11079" x="4376738" y="4044950"/>
          <p14:tracePt t="11094" x="4376738" y="4033838"/>
          <p14:tracePt t="11213" x="4389438" y="4033838"/>
          <p14:tracePt t="11227" x="4394200" y="4033838"/>
          <p14:tracePt t="11249" x="4400550" y="4033838"/>
          <p14:tracePt t="11255" x="4400550" y="4038600"/>
          <p14:tracePt t="11263" x="4405313" y="4038600"/>
          <p14:tracePt t="11270" x="4405313" y="4044950"/>
          <p14:tracePt t="11290" x="4411663" y="4051300"/>
          <p14:tracePt t="11305" x="4418013" y="4051300"/>
          <p14:tracePt t="11326" x="4422775" y="4051300"/>
          <p14:tracePt t="11353" x="4433888" y="4051300"/>
          <p14:tracePt t="11367" x="4440238" y="4051300"/>
          <p14:tracePt t="11374" x="4440238" y="4044950"/>
          <p14:tracePt t="11382" x="4440238" y="4033838"/>
          <p14:tracePt t="12813" x="4446588" y="4044950"/>
          <p14:tracePt t="12820" x="4462463" y="4067175"/>
          <p14:tracePt t="12827" x="4468813" y="4079875"/>
          <p14:tracePt t="12834" x="4468813" y="4084638"/>
          <p14:tracePt t="12840" x="4475163" y="4090988"/>
          <p14:tracePt t="12848" x="4479925" y="4095750"/>
          <p14:tracePt t="12854" x="4479925" y="4102100"/>
          <p14:tracePt t="12946" x="4479925" y="4095750"/>
          <p14:tracePt t="12953" x="4475163" y="4090988"/>
          <p14:tracePt t="12961" x="4475163" y="4084638"/>
          <p14:tracePt t="12968" x="4468813" y="4062413"/>
          <p14:tracePt t="12973" x="4457700" y="4033838"/>
          <p14:tracePt t="12981" x="4440238" y="3952875"/>
          <p14:tracePt t="12988" x="4440238" y="3844925"/>
          <p14:tracePt t="12995" x="4418013" y="3746500"/>
          <p14:tracePt t="13003" x="4389438" y="3627438"/>
          <p14:tracePt t="13009" x="4354513" y="3500438"/>
          <p14:tracePt t="13016" x="4325938" y="3375025"/>
          <p14:tracePt t="13022" x="4314825" y="3282950"/>
          <p14:tracePt t="13030" x="4291013" y="3157538"/>
          <p14:tracePt t="13037" x="4279900" y="3105150"/>
          <p14:tracePt t="13044" x="4268788" y="3041650"/>
          <p14:tracePt t="13051" x="4268788" y="2997200"/>
          <p14:tracePt t="13057" x="4262438" y="2973388"/>
          <p14:tracePt t="13065" x="4262438" y="2955925"/>
          <p14:tracePt t="13072" x="4262438" y="2933700"/>
          <p14:tracePt t="13079" x="4257675" y="2927350"/>
          <p14:tracePt t="13086" x="4257675" y="2909888"/>
          <p14:tracePt t="13093" x="4257675" y="2905125"/>
          <p14:tracePt t="13100" x="4251325" y="2898775"/>
          <p14:tracePt t="13114" x="4251325" y="2894013"/>
          <p14:tracePt t="13121" x="4251325" y="2887663"/>
          <p14:tracePt t="13137" x="4251325" y="2876550"/>
          <p14:tracePt t="13141" x="4251325" y="2870200"/>
          <p14:tracePt t="13149" x="4251325" y="2865438"/>
          <p14:tracePt t="13162" x="4251325" y="2859088"/>
          <p14:tracePt t="13170" x="4251325" y="2852738"/>
          <p14:tracePt t="13177" x="4251325" y="2847975"/>
          <p14:tracePt t="13184" x="4251325" y="2841625"/>
          <p14:tracePt t="13190" x="4257675" y="2824163"/>
          <p14:tracePt t="13197" x="4262438" y="2806700"/>
          <p14:tracePt t="13205" x="4279900" y="2784475"/>
          <p14:tracePt t="13212" x="4297363" y="2755900"/>
          <p14:tracePt t="13219" x="4337050" y="2720975"/>
          <p14:tracePt t="13225" x="4394200" y="2663825"/>
          <p14:tracePt t="13233" x="4422775" y="2624138"/>
          <p14:tracePt t="13240" x="4462463" y="2595563"/>
          <p14:tracePt t="13246" x="4532313" y="2549525"/>
          <p14:tracePt t="13255" x="4583113" y="2514600"/>
          <p14:tracePt t="13260" x="4640263" y="2481263"/>
          <p14:tracePt t="13268" x="4692650" y="2463800"/>
          <p14:tracePt t="13275" x="4743450" y="2439988"/>
          <p14:tracePt t="13282" x="4767263" y="2435225"/>
          <p14:tracePt t="13288" x="4795838" y="2435225"/>
          <p14:tracePt t="13296" x="4818063" y="2435225"/>
          <p14:tracePt t="13304" x="4829175" y="2435225"/>
          <p14:tracePt t="13311" x="4857750" y="2435225"/>
          <p14:tracePt t="13318" x="4870450" y="2435225"/>
          <p14:tracePt t="13323" x="4886325" y="2435225"/>
          <p14:tracePt t="13331" x="4903788" y="2439988"/>
          <p14:tracePt t="13338" x="4916488" y="2452688"/>
          <p14:tracePt t="13345" x="4932363" y="2468563"/>
          <p14:tracePt t="13353" x="4949825" y="2492375"/>
          <p14:tracePt t="13358" x="4967288" y="2509838"/>
          <p14:tracePt t="13366" x="4984750" y="2555875"/>
          <p14:tracePt t="13372" x="5006975" y="2595563"/>
          <p14:tracePt t="13380" x="5035550" y="2646363"/>
          <p14:tracePt t="13386" x="5059363" y="2698750"/>
          <p14:tracePt t="13393" x="5076825" y="2738438"/>
          <p14:tracePt t="13400" x="5110163" y="2806700"/>
          <p14:tracePt t="13408" x="5133975" y="2887663"/>
          <p14:tracePt t="13414" x="5156200" y="2967038"/>
          <p14:tracePt t="13422" x="5180013" y="3065463"/>
          <p14:tracePt t="13429" x="5202238" y="3144838"/>
          <p14:tracePt t="13436" x="5202238" y="3201988"/>
          <p14:tracePt t="13442" x="5224463" y="3254375"/>
          <p14:tracePt t="13450" x="5224463" y="3317875"/>
          <p14:tracePt t="13457" x="5237163" y="3386138"/>
          <p14:tracePt t="13464" x="5237163" y="3432175"/>
          <p14:tracePt t="13470" x="5237163" y="3495675"/>
          <p14:tracePt t="13477" x="5237163" y="3586163"/>
          <p14:tracePt t="13486" x="5230813" y="3649663"/>
          <p14:tracePt t="13492" x="5219700" y="3700463"/>
          <p14:tracePt t="13498" x="5208588" y="3792538"/>
          <p14:tracePt t="13505" x="5195888" y="3856038"/>
          <p14:tracePt t="13512" x="5191125" y="3890963"/>
          <p14:tracePt t="13520" x="5180013" y="3919538"/>
          <p14:tracePt t="13527" x="5173663" y="3963988"/>
          <p14:tracePt t="13534" x="5162550" y="3981450"/>
          <p14:tracePt t="13540" x="5156200" y="4005263"/>
          <p14:tracePt t="13547" x="5156200" y="4038600"/>
          <p14:tracePt t="13555" x="5145088" y="4062413"/>
          <p14:tracePt t="13562" x="5138738" y="4090988"/>
          <p14:tracePt t="13569" x="5127625" y="4113213"/>
          <p14:tracePt t="13576" x="5121275" y="4159250"/>
          <p14:tracePt t="13583" x="5121275" y="4194175"/>
          <p14:tracePt t="13589" x="5110163" y="4222750"/>
          <p14:tracePt t="13597" x="5105400" y="4240213"/>
          <p14:tracePt t="13604" x="5092700" y="4262438"/>
          <p14:tracePt t="13610" x="5092700" y="4273550"/>
          <p14:tracePt t="13618" x="5087938" y="4302125"/>
          <p14:tracePt t="13624" x="5087938" y="4308475"/>
          <p14:tracePt t="13632" x="5087938" y="4314825"/>
          <p14:tracePt t="13639" x="5081588" y="4330700"/>
          <p14:tracePt t="13654" x="5076825" y="4337050"/>
          <p14:tracePt t="13659" x="5076825" y="4343400"/>
          <p14:tracePt t="13667" x="5076825" y="4348163"/>
          <p14:tracePt t="13680" x="5064125" y="4348163"/>
          <p14:tracePt t="13688" x="5064125" y="4354513"/>
          <p14:tracePt t="13703" x="5064125" y="4359275"/>
          <p14:tracePt t="13722" x="5064125" y="4365625"/>
          <p14:tracePt t="13729" x="5059363" y="4365625"/>
          <p14:tracePt t="13736" x="5059363" y="4376738"/>
          <p14:tracePt t="13751" x="5053013" y="4376738"/>
          <p14:tracePt t="13764" x="5048250" y="4383088"/>
          <p14:tracePt t="13779" x="5041900" y="4389438"/>
          <p14:tracePt t="13793" x="5035550" y="4389438"/>
          <p14:tracePt t="13800" x="5030788" y="4389438"/>
          <p14:tracePt t="13807" x="5024438" y="4394200"/>
          <p14:tracePt t="13814" x="5006975" y="4394200"/>
          <p14:tracePt t="13821" x="5002213" y="4400550"/>
          <p14:tracePt t="13828" x="4984750" y="4405313"/>
          <p14:tracePt t="13836" x="4978400" y="4418013"/>
          <p14:tracePt t="13842" x="4973638" y="4418013"/>
          <p14:tracePt t="13848" x="4960938" y="4422775"/>
          <p14:tracePt t="13856" x="4956175" y="4422775"/>
          <p14:tracePt t="13863" x="4945063" y="4429125"/>
          <p14:tracePt t="13870" x="4938713" y="4433888"/>
          <p14:tracePt t="13877" x="4927600" y="4433888"/>
          <p14:tracePt t="13883" x="4910138" y="4440238"/>
          <p14:tracePt t="13891" x="4903788" y="4440238"/>
          <p14:tracePt t="13898" x="4886325" y="4451350"/>
          <p14:tracePt t="13905" x="4881563" y="4451350"/>
          <p14:tracePt t="13912" x="4870450" y="4457700"/>
          <p14:tracePt t="13926" x="4852988" y="4457700"/>
          <p14:tracePt t="13933" x="4846638" y="4457700"/>
          <p14:tracePt t="13940" x="4841875" y="4462463"/>
          <p14:tracePt t="13954" x="4835525" y="4462463"/>
          <p14:tracePt t="13961" x="4829175" y="4462463"/>
          <p14:tracePt t="13968" x="4824413" y="4462463"/>
          <p14:tracePt t="13989" x="4813300" y="4462463"/>
          <p14:tracePt t="14010" x="4806950" y="4462463"/>
          <p14:tracePt t="14031" x="4800600" y="4462463"/>
          <p14:tracePt t="14732" x="4760913" y="4475163"/>
          <p14:tracePt t="14739" x="4652963" y="4508500"/>
          <p14:tracePt t="14746" x="4525963" y="4560888"/>
          <p14:tracePt t="14753" x="4446588" y="4583113"/>
          <p14:tracePt t="14760" x="4330700" y="4618038"/>
          <p14:tracePt t="14767" x="4222750" y="4657725"/>
          <p14:tracePt t="14774" x="4141788" y="4668838"/>
          <p14:tracePt t="14781" x="4051300" y="4692650"/>
          <p14:tracePt t="14788" x="3970338" y="4714875"/>
          <p14:tracePt t="14795" x="3902075" y="4725988"/>
          <p14:tracePt t="14803" x="3827463" y="4738688"/>
          <p14:tracePt t="14808" x="3746500" y="4749800"/>
          <p14:tracePt t="14815" x="3700463" y="4749800"/>
          <p14:tracePt t="14822" x="3638550" y="4749800"/>
          <p14:tracePt t="14830" x="3586163" y="4749800"/>
          <p14:tracePt t="14836" x="3540125" y="4743450"/>
          <p14:tracePt t="14844" x="3506788" y="4743450"/>
          <p14:tracePt t="14853" x="3471863" y="4732338"/>
          <p14:tracePt t="14858" x="3403600" y="4721225"/>
          <p14:tracePt t="14865" x="3351213" y="4703763"/>
          <p14:tracePt t="14871" x="3317875" y="4686300"/>
          <p14:tracePt t="14879" x="3265488" y="4664075"/>
          <p14:tracePt t="14887" x="3208338" y="4629150"/>
          <p14:tracePt t="14893" x="3186113" y="4622800"/>
          <p14:tracePt t="14900" x="3151188" y="4606925"/>
          <p14:tracePt t="14907" x="3111500" y="4572000"/>
          <p14:tracePt t="14914" x="3082925" y="4554538"/>
          <p14:tracePt t="14923" x="3059113" y="4537075"/>
          <p14:tracePt t="14928" x="3019425" y="4514850"/>
          <p14:tracePt t="14936" x="2990850" y="4475163"/>
          <p14:tracePt t="14941" x="2955925" y="4418013"/>
          <p14:tracePt t="14948" x="2922588" y="4337050"/>
          <p14:tracePt t="14956" x="2859088" y="4194175"/>
          <p14:tracePt t="14963" x="2824163" y="4095750"/>
          <p14:tracePt t="14970" x="2784475" y="4005263"/>
          <p14:tracePt t="14977" x="2762250" y="3895725"/>
          <p14:tracePt t="14984" x="2749550" y="3798888"/>
          <p14:tracePt t="14991" x="2738438" y="3735388"/>
          <p14:tracePt t="14997" x="2727325" y="3643313"/>
          <p14:tracePt t="15005" x="2727325" y="3563938"/>
          <p14:tracePt t="15012" x="2727325" y="3500438"/>
          <p14:tracePt t="15020" x="2727325" y="3478213"/>
          <p14:tracePt t="15025" x="2727325" y="3443288"/>
          <p14:tracePt t="15033" x="2727325" y="3421063"/>
          <p14:tracePt t="15040" x="2733675" y="3392488"/>
          <p14:tracePt t="15047" x="2738438" y="3368675"/>
          <p14:tracePt t="15054" x="2744788" y="3351213"/>
          <p14:tracePt t="15060" x="2755900" y="3340100"/>
          <p14:tracePt t="15068" x="2762250" y="3322638"/>
          <p14:tracePt t="15075" x="2767013" y="3317875"/>
          <p14:tracePt t="15082" x="2778125" y="3300413"/>
          <p14:tracePt t="15089" x="2778125" y="3294063"/>
          <p14:tracePt t="15096" x="2784475" y="3294063"/>
          <p14:tracePt t="15105" x="2790825" y="3289300"/>
          <p14:tracePt t="15110" x="2790825" y="3282950"/>
          <p14:tracePt t="15124" x="2790825" y="3276600"/>
          <p14:tracePt t="15132" x="2795588" y="3276600"/>
          <p14:tracePt t="15153" x="2795588" y="3271838"/>
          <p14:tracePt t="15215" x="2790825" y="3271838"/>
          <p14:tracePt t="15271" x="2790825" y="3276600"/>
          <p14:tracePt t="15278" x="2790825" y="3282950"/>
          <p14:tracePt t="15292" x="2790825" y="3289300"/>
          <p14:tracePt t="15299" x="2790825" y="3294063"/>
          <p14:tracePt t="15306" x="2790825" y="3300413"/>
          <p14:tracePt t="15321" x="2790825" y="3305175"/>
          <p14:tracePt t="15326" x="2790825" y="3317875"/>
          <p14:tracePt t="15334" x="2790825" y="3322638"/>
          <p14:tracePt t="15355" x="2790825" y="3340100"/>
          <p14:tracePt t="15361" x="2795588" y="3357563"/>
          <p14:tracePt t="15370" x="2795588" y="3368675"/>
          <p14:tracePt t="15375" x="2801938" y="3375025"/>
          <p14:tracePt t="15383" x="2801938" y="3392488"/>
          <p14:tracePt t="15390" x="2801938" y="3397250"/>
          <p14:tracePt t="15397" x="2806700" y="3403600"/>
          <p14:tracePt t="15404" x="2806700" y="3414713"/>
          <p14:tracePt t="15411" x="2819400" y="3425825"/>
          <p14:tracePt t="15425" x="2819400" y="3432175"/>
          <p14:tracePt t="15432" x="2819400" y="3436938"/>
          <p14:tracePt t="15439" x="2819400" y="3443288"/>
          <p14:tracePt t="15454" x="2819400" y="3449638"/>
          <p14:tracePt t="15474" x="2819400" y="3454400"/>
          <p14:tracePt t="15496" x="2819400" y="3460750"/>
          <p14:tracePt t="15517" x="2819400" y="3471863"/>
          <p14:tracePt t="15537" x="2813050" y="3478213"/>
          <p14:tracePt t="15544" x="2801938" y="3482975"/>
          <p14:tracePt t="15551" x="2795588" y="3482975"/>
          <p14:tracePt t="15559" x="2790825" y="3489325"/>
          <p14:tracePt t="15565" x="2773363" y="3495675"/>
          <p14:tracePt t="15572" x="2749550" y="3511550"/>
          <p14:tracePt t="15578" x="2733675" y="3524250"/>
          <p14:tracePt t="15587" x="2716213" y="3540125"/>
          <p14:tracePt t="15594" x="2692400" y="3546475"/>
          <p14:tracePt t="15600" x="2652713" y="3563938"/>
          <p14:tracePt t="15607" x="2617788" y="3586163"/>
          <p14:tracePt t="15613" x="2578100" y="3592513"/>
          <p14:tracePt t="15621" x="2543175" y="3603625"/>
          <p14:tracePt t="15628" x="2481263" y="3609975"/>
          <p14:tracePt t="15635" x="2446338" y="3609975"/>
          <p14:tracePt t="15641" x="2424113" y="3621088"/>
          <p14:tracePt t="15648" x="2378075" y="3621088"/>
          <p14:tracePt t="15656" x="2325688" y="3621088"/>
          <p14:tracePt t="15663" x="2279650" y="3621088"/>
          <p14:tracePt t="15670" x="2257425" y="3621088"/>
          <p14:tracePt t="15677" x="2239963" y="3621088"/>
          <p14:tracePt t="15685" x="2217738" y="3621088"/>
          <p14:tracePt t="15691" x="2193925" y="3621088"/>
          <p14:tracePt t="15698" x="2189163" y="3621088"/>
          <p14:tracePt t="15705" x="2171700" y="3621088"/>
          <p14:tracePt t="15713" x="2165350" y="3621088"/>
          <p14:tracePt t="15720" x="2160588" y="3621088"/>
          <p14:tracePt t="15727" x="2154238" y="3621088"/>
          <p14:tracePt t="15734" x="2147888" y="3621088"/>
          <p14:tracePt t="15747" x="2143125" y="3621088"/>
          <p14:tracePt t="15776" x="2132013" y="3621088"/>
          <p14:tracePt t="15789" x="2125663" y="3621088"/>
          <p14:tracePt t="15902" x="2136775" y="3621088"/>
          <p14:tracePt t="15929" x="2143125" y="3621088"/>
          <p14:tracePt t="15950" x="2147888" y="3621088"/>
          <p14:tracePt t="15964" x="2154238" y="3621088"/>
          <p14:tracePt t="15972" x="2154238" y="3627438"/>
          <p14:tracePt t="15978" x="2160588" y="3627438"/>
          <p14:tracePt t="15992" x="2165350" y="3627438"/>
          <p14:tracePt t="15999" x="2165350" y="3632200"/>
          <p14:tracePt t="16006" x="2171700" y="3632200"/>
          <p14:tracePt t="16014" x="2189163" y="3632200"/>
          <p14:tracePt t="16021" x="2193925" y="3638550"/>
          <p14:tracePt t="16027" x="2205038" y="3649663"/>
          <p14:tracePt t="16034" x="2235200" y="3656013"/>
          <p14:tracePt t="16041" x="2251075" y="3660775"/>
          <p14:tracePt t="16048" x="2286000" y="3684588"/>
          <p14:tracePt t="16055" x="2325688" y="3700463"/>
          <p14:tracePt t="16062" x="2360613" y="3717925"/>
          <p14:tracePt t="16070" x="2428875" y="3752850"/>
          <p14:tracePt t="16076" x="2514600" y="3798888"/>
          <p14:tracePt t="16083" x="2595563" y="3849688"/>
          <p14:tracePt t="16090" x="2646363" y="3878263"/>
          <p14:tracePt t="16097" x="2703513" y="3913188"/>
          <p14:tracePt t="16105" x="2773363" y="3948113"/>
          <p14:tracePt t="16111" x="2835275" y="3981450"/>
          <p14:tracePt t="16120" x="2905125" y="4027488"/>
          <p14:tracePt t="16125" x="2933700" y="4044950"/>
          <p14:tracePt t="16132" x="2967038" y="4062413"/>
          <p14:tracePt t="16139" x="2997200" y="4079875"/>
          <p14:tracePt t="16147" x="3030538" y="4095750"/>
          <p14:tracePt t="16154" x="3054350" y="4108450"/>
          <p14:tracePt t="16160" x="3082925" y="4113213"/>
          <p14:tracePt t="16167" x="3105150" y="4130675"/>
          <p14:tracePt t="16174" x="3122613" y="4137025"/>
          <p14:tracePt t="16182" x="3140075" y="4148138"/>
          <p14:tracePt t="16190" x="3157538" y="4154488"/>
          <p14:tracePt t="16195" x="3168650" y="4159250"/>
          <p14:tracePt t="16203" x="3186113" y="4170363"/>
          <p14:tracePt t="16209" x="3201988" y="4170363"/>
          <p14:tracePt t="16217" x="3214688" y="4176713"/>
          <p14:tracePt t="16223" x="3230563" y="4187825"/>
          <p14:tracePt t="16229" x="3248025" y="4187825"/>
          <p14:tracePt t="16237" x="3260725" y="4194175"/>
          <p14:tracePt t="16243" x="3276600" y="4194175"/>
          <p14:tracePt t="16252" x="3300413" y="4211638"/>
          <p14:tracePt t="16258" x="3317875" y="4216400"/>
          <p14:tracePt t="16266" x="3340100" y="4216400"/>
          <p14:tracePt t="16271" x="3368675" y="4227513"/>
          <p14:tracePt t="16279" x="3386138" y="4233863"/>
          <p14:tracePt t="16287" x="3397250" y="4233863"/>
          <p14:tracePt t="16294" x="3421063" y="4244975"/>
          <p14:tracePt t="16300" x="3432175" y="4251325"/>
          <p14:tracePt t="16307" x="3443288" y="4251325"/>
          <p14:tracePt t="16313" x="3460750" y="4257675"/>
          <p14:tracePt t="16322" x="3471863" y="4262438"/>
          <p14:tracePt t="16329" x="3489325" y="4273550"/>
          <p14:tracePt t="16336" x="3495675" y="4273550"/>
          <p14:tracePt t="16343" x="3511550" y="4273550"/>
          <p14:tracePt t="16356" x="3517900" y="4279900"/>
          <p14:tracePt t="16363" x="3529013" y="4286250"/>
          <p14:tracePt t="16378" x="3540125" y="4291013"/>
          <p14:tracePt t="16384" x="3546475" y="4291013"/>
          <p14:tracePt t="16391" x="3552825" y="4291013"/>
          <p14:tracePt t="16405" x="3557588" y="4302125"/>
          <p14:tracePt t="16420" x="3563938" y="4308475"/>
          <p14:tracePt t="16447" x="3568700" y="4308475"/>
          <p14:tracePt t="16462" x="3575050" y="4308475"/>
          <p14:tracePt t="16482" x="3586163" y="4308475"/>
          <p14:tracePt t="16728" x="3592513" y="4319588"/>
          <p14:tracePt t="16734" x="3592513" y="4337050"/>
          <p14:tracePt t="16741" x="3597275" y="4371975"/>
          <p14:tracePt t="16748" x="3609975" y="4422775"/>
          <p14:tracePt t="16755" x="3621088" y="4497388"/>
          <p14:tracePt t="16762" x="3643313" y="4565650"/>
          <p14:tracePt t="16771" x="3667125" y="4675188"/>
          <p14:tracePt t="16776" x="3689350" y="4772025"/>
          <p14:tracePt t="16783" x="3717925" y="4892675"/>
          <p14:tracePt t="16790" x="3741738" y="5019675"/>
          <p14:tracePt t="16797" x="3781425" y="5195888"/>
          <p14:tracePt t="16803" x="3821113" y="5334000"/>
          <p14:tracePt t="16811" x="3856038" y="5414963"/>
          <p14:tracePt t="16818" x="3867150" y="5483225"/>
          <p14:tracePt t="16825" x="3884613" y="5534025"/>
          <p14:tracePt t="16833" x="3906838" y="5597525"/>
          <p14:tracePt t="16839" x="3919538" y="5632450"/>
          <p14:tracePt t="16845" x="3924300" y="5648325"/>
          <p14:tracePt t="16853" x="3930650" y="5665788"/>
          <p14:tracePt t="16860" x="3930650" y="5672138"/>
          <p14:tracePt t="16868" x="3941763" y="5678488"/>
          <p14:tracePt t="16881" x="3941763" y="5683250"/>
          <p14:tracePt t="16888" x="3948113" y="5683250"/>
          <p14:tracePt t="16896" x="3948113" y="5689600"/>
          <p14:tracePt t="16909" x="3952875" y="5689600"/>
          <p14:tracePt t="16917" x="3959225" y="5689600"/>
          <p14:tracePt t="16923" x="3970338" y="5689600"/>
          <p14:tracePt t="16930" x="3987800" y="5683250"/>
          <p14:tracePt t="16938" x="4016375" y="5672138"/>
          <p14:tracePt t="16944" x="4051300" y="5654675"/>
          <p14:tracePt t="16952" x="4119563" y="5619750"/>
          <p14:tracePt t="16959" x="4216400" y="5586413"/>
          <p14:tracePt t="16965" x="4279900" y="5551488"/>
          <p14:tracePt t="16972" x="4365625" y="5516563"/>
          <p14:tracePt t="16978" x="4491038" y="5454650"/>
          <p14:tracePt t="16987" x="4572000" y="5419725"/>
          <p14:tracePt t="16992" x="4640263" y="5356225"/>
          <p14:tracePt t="17000" x="4738688" y="5311775"/>
          <p14:tracePt t="17008" x="4824413" y="5265738"/>
          <p14:tracePt t="17015" x="4875213" y="5241925"/>
          <p14:tracePt t="17022" x="4945063" y="5195888"/>
          <p14:tracePt t="17027" x="5013325" y="5151438"/>
          <p14:tracePt t="17037" x="5035550" y="5138738"/>
          <p14:tracePt t="17041" x="5064125" y="5121275"/>
          <p14:tracePt t="17049" x="5087938" y="5116513"/>
          <p14:tracePt t="17056" x="5105400" y="5099050"/>
          <p14:tracePt t="17064" x="5127625" y="5099050"/>
          <p14:tracePt t="17071" x="5145088" y="5092700"/>
          <p14:tracePt t="17077" x="5151438" y="5087938"/>
          <p14:tracePt t="17087" x="5156200" y="5087938"/>
          <p14:tracePt t="17091" x="5167313" y="5081588"/>
          <p14:tracePt t="17105" x="5173663" y="5070475"/>
          <p14:tracePt t="17127" x="5180013" y="5070475"/>
          <p14:tracePt t="17140" x="5184775" y="5070475"/>
          <p14:tracePt t="17168" x="5184775" y="5076825"/>
          <p14:tracePt t="17183" x="5184775" y="5081588"/>
          <p14:tracePt t="17197" x="5180013" y="5081588"/>
          <p14:tracePt t="17204" x="5180013" y="5087938"/>
          <p14:tracePt t="17210" x="5173663" y="5087938"/>
          <p14:tracePt t="17217" x="5173663" y="5092700"/>
          <p14:tracePt t="17224" x="5162550" y="5092700"/>
          <p14:tracePt t="17231" x="5151438" y="5099050"/>
          <p14:tracePt t="17238" x="5145088" y="5105400"/>
          <p14:tracePt t="17245" x="5127625" y="5116513"/>
          <p14:tracePt t="17253" x="5121275" y="5121275"/>
          <p14:tracePt t="17260" x="5110163" y="5133975"/>
          <p14:tracePt t="17266" x="5081588" y="5151438"/>
          <p14:tracePt t="17273" x="5059363" y="5167313"/>
          <p14:tracePt t="17280" x="5041900" y="5184775"/>
          <p14:tracePt t="17287" x="5024438" y="5191125"/>
          <p14:tracePt t="17294" x="4973638" y="5224463"/>
          <p14:tracePt t="17303" x="4932363" y="5253038"/>
          <p14:tracePt t="17308" x="4899025" y="5270500"/>
          <p14:tracePt t="17315" x="4846638" y="5294313"/>
          <p14:tracePt t="17322" x="4789488" y="5322888"/>
          <p14:tracePt t="17329" x="4738688" y="5345113"/>
          <p14:tracePt t="17337" x="4686300" y="5368925"/>
          <p14:tracePt t="17343" x="4652963" y="5373688"/>
          <p14:tracePt t="17350" x="4618038" y="5384800"/>
          <p14:tracePt t="17356" x="4583113" y="5391150"/>
          <p14:tracePt t="17365" x="4532313" y="5402263"/>
          <p14:tracePt t="17373" x="4508500" y="5402263"/>
          <p14:tracePt t="17377" x="4475163" y="5397500"/>
          <p14:tracePt t="17384" x="4422775" y="5380038"/>
          <p14:tracePt t="24142" x="4422775" y="5270500"/>
          <p14:tracePt t="24148" x="4446588" y="5013325"/>
          <p14:tracePt t="24155" x="4475163" y="4857750"/>
          <p14:tracePt t="24161" x="4508500" y="4703763"/>
          <p14:tracePt t="24168" x="4549775" y="4560888"/>
          <p14:tracePt t="24175" x="4583113" y="4451350"/>
          <p14:tracePt t="24183" x="4622800" y="4343400"/>
          <p14:tracePt t="24190" x="4657725" y="4244975"/>
          <p14:tracePt t="24197" x="4692650" y="4148138"/>
          <p14:tracePt t="24205" x="4732338" y="4038600"/>
          <p14:tracePt t="24211" x="4795838" y="3895725"/>
          <p14:tracePt t="24218" x="4835525" y="3770313"/>
          <p14:tracePt t="24225" x="4881563" y="3671888"/>
          <p14:tracePt t="24232" x="4903788" y="3621088"/>
          <p14:tracePt t="24241" x="4932363" y="3581400"/>
          <p14:tracePt t="24245" x="4938713" y="3557588"/>
          <p14:tracePt t="24254" x="4956175" y="3529013"/>
          <p14:tracePt t="24260" x="4967288" y="3517900"/>
          <p14:tracePt t="24267" x="4973638" y="3506788"/>
          <p14:tracePt t="24274" x="4978400" y="3495675"/>
          <p14:tracePt t="24280" x="4978400" y="3489325"/>
          <p14:tracePt t="24289" x="4984750" y="3482975"/>
          <p14:tracePt t="24302" x="4984750" y="3478213"/>
          <p14:tracePt t="24322" x="4984750" y="3465513"/>
          <p14:tracePt t="24344" x="4984750" y="3460750"/>
          <p14:tracePt t="24372" x="4984750" y="3454400"/>
          <p14:tracePt t="24387" x="4984750" y="3449638"/>
          <p14:tracePt t="24400" x="4984750" y="3443288"/>
          <p14:tracePt t="24407" x="4984750" y="3436938"/>
          <p14:tracePt t="24421" x="4984750" y="3421063"/>
          <p14:tracePt t="24428" x="4984750" y="3408363"/>
          <p14:tracePt t="24435" x="4995863" y="3379788"/>
          <p14:tracePt t="24442" x="4995863" y="3346450"/>
          <p14:tracePt t="24449" x="5002213" y="3300413"/>
          <p14:tracePt t="24456" x="5013325" y="3219450"/>
          <p14:tracePt t="24463" x="5013325" y="3186113"/>
          <p14:tracePt t="24471" x="5013325" y="3140075"/>
          <p14:tracePt t="24477" x="5024438" y="3105150"/>
          <p14:tracePt t="24484" x="5024438" y="3082925"/>
          <p14:tracePt t="24491" x="5030788" y="3059113"/>
          <p14:tracePt t="24498" x="5030788" y="3041650"/>
          <p14:tracePt t="24505" x="5041900" y="3036888"/>
          <p14:tracePt t="24511" x="5041900" y="3019425"/>
          <p14:tracePt t="24518" x="5048250" y="3013075"/>
          <p14:tracePt t="24526" x="5048250" y="3008313"/>
          <p14:tracePt t="24533" x="5048250" y="3001963"/>
          <p14:tracePt t="24540" x="5053013" y="2997200"/>
          <p14:tracePt t="24547" x="5053013" y="2990850"/>
          <p14:tracePt t="24554" x="5053013" y="2984500"/>
          <p14:tracePt t="24568" x="5053013" y="2979738"/>
          <p14:tracePt t="24582" x="5053013" y="2967038"/>
          <p14:tracePt t="24596" x="5053013" y="2962275"/>
          <p14:tracePt t="25178" x="5006975" y="2938463"/>
          <p14:tracePt t="25184" x="4921250" y="2916238"/>
          <p14:tracePt t="25192" x="4813300" y="2876550"/>
          <p14:tracePt t="25198" x="4721225" y="2852738"/>
          <p14:tracePt t="25206" x="4578350" y="2801938"/>
          <p14:tracePt t="25212" x="4468813" y="2778125"/>
          <p14:tracePt t="25219" x="4359275" y="2767013"/>
          <p14:tracePt t="25227" x="4262438" y="2744788"/>
          <p14:tracePt t="25233" x="4154488" y="2716213"/>
          <p14:tracePt t="25240" x="4062413" y="2716213"/>
          <p14:tracePt t="25248" x="3998913" y="2716213"/>
          <p14:tracePt t="25255" x="3941763" y="2716213"/>
          <p14:tracePt t="25261" x="3902075" y="2720975"/>
          <p14:tracePt t="25268" x="3856038" y="2733675"/>
          <p14:tracePt t="25275" x="3827463" y="2733675"/>
          <p14:tracePt t="25282" x="3781425" y="2749550"/>
          <p14:tracePt t="25289" x="3763963" y="2749550"/>
          <p14:tracePt t="25296" x="3741738" y="2749550"/>
          <p14:tracePt t="25304" x="3724275" y="2755900"/>
          <p14:tracePt t="25310" x="3700463" y="2767013"/>
          <p14:tracePt t="25317" x="3695700" y="2767013"/>
          <p14:tracePt t="25324" x="3678238" y="2767013"/>
          <p14:tracePt t="25331" x="3671888" y="2773363"/>
          <p14:tracePt t="25338" x="3660775" y="2773363"/>
          <p14:tracePt t="25354" x="3643313" y="2773363"/>
          <p14:tracePt t="25360" x="3638550" y="2773363"/>
          <p14:tracePt t="25366" x="3627438" y="2773363"/>
          <p14:tracePt t="25373" x="3621088" y="2773363"/>
          <p14:tracePt t="25380" x="3614738" y="2773363"/>
          <p14:tracePt t="25388" x="3603625" y="2773363"/>
          <p14:tracePt t="25394" x="3592513" y="2773363"/>
          <p14:tracePt t="25401" x="3586163" y="2773363"/>
          <p14:tracePt t="25408" x="3581400" y="2773363"/>
          <p14:tracePt t="25415" x="3575050" y="2773363"/>
          <p14:tracePt t="25422" x="3563938" y="2773363"/>
          <p14:tracePt t="25437" x="3557588" y="2773363"/>
          <p14:tracePt t="25444" x="3552825" y="2773363"/>
          <p14:tracePt t="25457" x="3546475" y="2773363"/>
          <p14:tracePt t="25535" x="3546475" y="2778125"/>
          <p14:tracePt t="25549" x="3546475" y="2784475"/>
          <p14:tracePt t="25563" x="3546475" y="2790825"/>
          <p14:tracePt t="25583" x="3546475" y="2795588"/>
          <p14:tracePt t="25612" x="3546475" y="2806700"/>
          <p14:tracePt t="25633" x="3552825" y="2813050"/>
          <p14:tracePt t="25647" x="3557588" y="2813050"/>
          <p14:tracePt t="25654" x="3557588" y="2819400"/>
          <p14:tracePt t="25660" x="3557588" y="2824163"/>
          <p14:tracePt t="25668" x="3568700" y="2830513"/>
          <p14:tracePt t="25682" x="3575050" y="2847975"/>
          <p14:tracePt t="25688" x="3581400" y="2852738"/>
          <p14:tracePt t="25695" x="3586163" y="2865438"/>
          <p14:tracePt t="25705" x="3597275" y="2881313"/>
          <p14:tracePt t="25709" x="3603625" y="2905125"/>
          <p14:tracePt t="25717" x="3621088" y="2944813"/>
          <p14:tracePt t="25723" x="3656013" y="3013075"/>
          <p14:tracePt t="25730" x="3689350" y="3076575"/>
          <p14:tracePt t="25738" x="3729038" y="3201988"/>
          <p14:tracePt t="25744" x="3798888" y="3386138"/>
          <p14:tracePt t="25752" x="3849688" y="3529013"/>
          <p14:tracePt t="25758" x="3902075" y="3643313"/>
          <p14:tracePt t="25766" x="3952875" y="3821113"/>
          <p14:tracePt t="25774" x="3992563" y="3930650"/>
          <p14:tracePt t="25779" x="4062413" y="4137025"/>
          <p14:tracePt t="25787" x="4102100" y="4291013"/>
          <p14:tracePt t="25794" x="4159250" y="4491038"/>
          <p14:tracePt t="25801" x="4222750" y="4686300"/>
          <p14:tracePt t="25807" x="4297363" y="5081588"/>
          <p14:tracePt t="25814" x="4376738" y="5305425"/>
          <p14:tracePt t="25822" x="4497388" y="5654675"/>
          <p14:tracePt t="25828" x="4611688" y="5999163"/>
          <p14:tracePt t="25836" x="4725988" y="6348413"/>
          <p14:tracePt t="25842" x="4778375" y="6473825"/>
          <p14:tracePt t="25849" x="4829175" y="6611938"/>
          <p14:tracePt t="25856" x="4899025" y="67770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E979A9-5BD7-4B97-9EAD-D01E14553B76}"/>
              </a:ext>
            </a:extLst>
          </p:cNvPr>
          <p:cNvSpPr/>
          <p:nvPr/>
        </p:nvSpPr>
        <p:spPr>
          <a:xfrm>
            <a:off x="9876065" y="5453954"/>
            <a:ext cx="745552" cy="690880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F21213A-E52F-4DE5-B982-A486F0FE3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9596791-39E2-42FA-9494-A86446DF57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7" t="71884" r="32601" b="23961"/>
          <a:stretch/>
        </p:blipFill>
        <p:spPr>
          <a:xfrm>
            <a:off x="2444257" y="2173356"/>
            <a:ext cx="3837163" cy="98728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5A1D992-5A8F-485F-8BA7-D560E98FB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633399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BA93CDFB-5BDB-DEEF-1C82-0F61CCB114B0}"/>
              </a:ext>
            </a:extLst>
          </p:cNvPr>
          <p:cNvSpPr txBox="1"/>
          <p:nvPr/>
        </p:nvSpPr>
        <p:spPr>
          <a:xfrm>
            <a:off x="1782204" y="3245410"/>
            <a:ext cx="37422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(6×5) + (6×9)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86E7EE-12C6-0755-1C22-599562A849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90" t="60393" r="63512" b="275"/>
          <a:stretch/>
        </p:blipFill>
        <p:spPr>
          <a:xfrm>
            <a:off x="5448367" y="4450544"/>
            <a:ext cx="2422452" cy="1652258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F68B3FC5-FD6E-A1E6-CE26-CBCDD43D3124}"/>
              </a:ext>
            </a:extLst>
          </p:cNvPr>
          <p:cNvSpPr txBox="1"/>
          <p:nvPr/>
        </p:nvSpPr>
        <p:spPr>
          <a:xfrm>
            <a:off x="2932189" y="3818772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30 + 54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CFC8FCC5-C0BE-F140-C92C-F02837511CCD}"/>
              </a:ext>
            </a:extLst>
          </p:cNvPr>
          <p:cNvSpPr txBox="1"/>
          <p:nvPr/>
        </p:nvSpPr>
        <p:spPr>
          <a:xfrm>
            <a:off x="921024" y="3825788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84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9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182" x="5138738" y="6680200"/>
          <p14:tracePt t="1189" x="5156200" y="6559550"/>
          <p14:tracePt t="1194" x="5156200" y="6497638"/>
          <p14:tracePt t="1201" x="5167313" y="6405563"/>
          <p14:tracePt t="1208" x="5167313" y="6324600"/>
          <p14:tracePt t="1215" x="5180013" y="6245225"/>
          <p14:tracePt t="1233" x="5180013" y="6096000"/>
          <p14:tracePt t="1235" x="5191125" y="5999163"/>
          <p14:tracePt t="1244" x="5202238" y="5907088"/>
          <p14:tracePt t="1250" x="5213350" y="5826125"/>
          <p14:tracePt t="1257" x="5213350" y="5764213"/>
          <p14:tracePt t="1265" x="5213350" y="5729288"/>
          <p14:tracePt t="1271" x="5219700" y="5683250"/>
          <p14:tracePt t="1278" x="5219700" y="5648325"/>
          <p14:tracePt t="1285" x="5219700" y="5603875"/>
          <p14:tracePt t="1292" x="5219700" y="5580063"/>
          <p14:tracePt t="1299" x="5208588" y="5529263"/>
          <p14:tracePt t="1307" x="5208588" y="5465763"/>
          <p14:tracePt t="1315" x="5195888" y="5419725"/>
          <p14:tracePt t="1320" x="5191125" y="5368925"/>
          <p14:tracePt t="1328" x="5180013" y="5305425"/>
          <p14:tracePt t="1336" x="5167313" y="5270500"/>
          <p14:tracePt t="1341" x="5162550" y="5241925"/>
          <p14:tracePt t="1349" x="5138738" y="5208588"/>
          <p14:tracePt t="1354" x="5138738" y="5184775"/>
          <p14:tracePt t="1362" x="5133975" y="5156200"/>
          <p14:tracePt t="1370" x="5127625" y="5145088"/>
          <p14:tracePt t="1377" x="5116513" y="5116513"/>
          <p14:tracePt t="1383" x="5110163" y="5099050"/>
          <p14:tracePt t="1391" x="5092700" y="5087938"/>
          <p14:tracePt t="1399" x="5092700" y="5070475"/>
          <p14:tracePt t="1404" x="5076825" y="5035550"/>
          <p14:tracePt t="1412" x="5053013" y="4995863"/>
          <p14:tracePt t="1418" x="5035550" y="4956175"/>
          <p14:tracePt t="1425" x="5019675" y="4921250"/>
          <p14:tracePt t="1432" x="4984750" y="4824413"/>
          <p14:tracePt t="1439" x="4960938" y="4772025"/>
          <p14:tracePt t="1446" x="4938713" y="4692650"/>
          <p14:tracePt t="1453" x="4916488" y="4622800"/>
          <p14:tracePt t="1461" x="4892675" y="4560888"/>
          <p14:tracePt t="1467" x="4881563" y="4451350"/>
          <p14:tracePt t="1474" x="4857750" y="4325938"/>
          <p14:tracePt t="1482" x="4846638" y="4233863"/>
          <p14:tracePt t="1488" x="4835525" y="4095750"/>
          <p14:tracePt t="1495" x="4818063" y="3987800"/>
          <p14:tracePt t="1502" x="4818063" y="3924300"/>
          <p14:tracePt t="1509" x="4818063" y="3878263"/>
          <p14:tracePt t="1516" x="4818063" y="3816350"/>
          <p14:tracePt t="1524" x="4818063" y="3770313"/>
          <p14:tracePt t="1532" x="4818063" y="3706813"/>
          <p14:tracePt t="1538" x="4824413" y="3627438"/>
          <p14:tracePt t="1544" x="4824413" y="3563938"/>
          <p14:tracePt t="1551" x="4835525" y="3500438"/>
          <p14:tracePt t="1559" x="4857750" y="3465513"/>
          <p14:tracePt t="1564" x="4864100" y="3414713"/>
          <p14:tracePt t="1572" x="4886325" y="3362325"/>
          <p14:tracePt t="1580" x="4910138" y="3311525"/>
          <p14:tracePt t="1586" x="4927600" y="3260725"/>
          <p14:tracePt t="1593" x="4956175" y="3219450"/>
          <p14:tracePt t="1600" x="4989513" y="3162300"/>
          <p14:tracePt t="1607" x="5035550" y="3082925"/>
          <p14:tracePt t="1615" x="5070475" y="3030538"/>
          <p14:tracePt t="1621" x="5105400" y="2962275"/>
          <p14:tracePt t="1629" x="5133975" y="2922588"/>
          <p14:tracePt t="1635" x="5156200" y="2852738"/>
          <p14:tracePt t="1642" x="5173663" y="2819400"/>
          <p14:tracePt t="1651" x="5191125" y="2778125"/>
          <p14:tracePt t="1656" x="5202238" y="2755900"/>
          <p14:tracePt t="1663" x="5219700" y="2727325"/>
          <p14:tracePt t="1670" x="5224463" y="2716213"/>
          <p14:tracePt t="1677" x="5241925" y="2687638"/>
          <p14:tracePt t="1684" x="5253038" y="2670175"/>
          <p14:tracePt t="1692" x="5253038" y="2659063"/>
          <p14:tracePt t="1698" x="5259388" y="2652713"/>
          <p14:tracePt t="1705" x="5259388" y="2641600"/>
          <p14:tracePt t="1713" x="5259388" y="2630488"/>
          <p14:tracePt t="1720" x="5265738" y="2630488"/>
          <p14:tracePt t="1727" x="5265738" y="2624138"/>
          <p14:tracePt t="1733" x="5265738" y="2617788"/>
          <p14:tracePt t="1741" x="5265738" y="2613025"/>
          <p14:tracePt t="1762" x="5265738" y="2600325"/>
          <p14:tracePt t="1775" x="5265738" y="2595563"/>
          <p14:tracePt t="1789" x="5265738" y="2589213"/>
          <p14:tracePt t="2056" x="5241925" y="2641600"/>
          <p14:tracePt t="2063" x="5208588" y="2703513"/>
          <p14:tracePt t="2070" x="5191125" y="2733675"/>
          <p14:tracePt t="2077" x="5173663" y="2778125"/>
          <p14:tracePt t="2084" x="5167313" y="2795588"/>
          <p14:tracePt t="2091" x="5156200" y="2819400"/>
          <p14:tracePt t="2099" x="5138738" y="2835275"/>
          <p14:tracePt t="2105" x="5133975" y="2852738"/>
          <p14:tracePt t="2111" x="5127625" y="2859088"/>
          <p14:tracePt t="2118" x="5121275" y="2876550"/>
          <p14:tracePt t="2126" x="5110163" y="2887663"/>
          <p14:tracePt t="2135" x="5110163" y="2894013"/>
          <p14:tracePt t="2140" x="5105400" y="2905125"/>
          <p14:tracePt t="2149" x="5099050" y="2909888"/>
          <p14:tracePt t="2153" x="5092700" y="2916238"/>
          <p14:tracePt t="2167" x="5087938" y="2922588"/>
          <p14:tracePt t="2175" x="5081588" y="2927350"/>
          <p14:tracePt t="2182" x="5070475" y="2927350"/>
          <p14:tracePt t="2200" x="5064125" y="2933700"/>
          <p14:tracePt t="2202" x="5059363" y="2933700"/>
          <p14:tracePt t="2210" x="5053013" y="2933700"/>
          <p14:tracePt t="2218" x="5048250" y="2933700"/>
          <p14:tracePt t="2224" x="5030788" y="2933700"/>
          <p14:tracePt t="2231" x="5024438" y="2933700"/>
          <p14:tracePt t="2238" x="5013325" y="2933700"/>
          <p14:tracePt t="2245" x="4995863" y="2933700"/>
          <p14:tracePt t="2252" x="4978400" y="2927350"/>
          <p14:tracePt t="2259" x="4956175" y="2916238"/>
          <p14:tracePt t="2266" x="4938713" y="2909888"/>
          <p14:tracePt t="2273" x="4927600" y="2909888"/>
          <p14:tracePt t="2279" x="4899025" y="2898775"/>
          <p14:tracePt t="2286" x="4875213" y="2894013"/>
          <p14:tracePt t="2294" x="4857750" y="2887663"/>
          <p14:tracePt t="2301" x="4846638" y="2876550"/>
          <p14:tracePt t="2308" x="4829175" y="2870200"/>
          <p14:tracePt t="2316" x="4813300" y="2859088"/>
          <p14:tracePt t="2322" x="4806950" y="2859088"/>
          <p14:tracePt t="2328" x="4800600" y="2852738"/>
          <p14:tracePt t="2336" x="4784725" y="2852738"/>
          <p14:tracePt t="2343" x="4778375" y="2847975"/>
          <p14:tracePt t="2349" x="4772025" y="2847975"/>
          <p14:tracePt t="2356" x="4767263" y="2841625"/>
          <p14:tracePt t="2366" x="4760913" y="2841625"/>
          <p14:tracePt t="2378" x="4754563" y="2835275"/>
          <p14:tracePt t="2385" x="4749800" y="2835275"/>
          <p14:tracePt t="2398" x="4738688" y="2830513"/>
          <p14:tracePt t="2413" x="4732338" y="2830513"/>
          <p14:tracePt t="2434" x="4725988" y="2830513"/>
          <p14:tracePt t="2462" x="4721225" y="2830513"/>
          <p14:tracePt t="2526" x="4721225" y="2835275"/>
          <p14:tracePt t="2532" x="4714875" y="2835275"/>
          <p14:tracePt t="2547" x="4714875" y="2841625"/>
          <p14:tracePt t="2567" x="4714875" y="2847975"/>
          <p14:tracePt t="2884" x="4710113" y="2852738"/>
          <p14:tracePt t="2891" x="4686300" y="2865438"/>
          <p14:tracePt t="2899" x="4657725" y="2881313"/>
          <p14:tracePt t="2905" x="4635500" y="2887663"/>
          <p14:tracePt t="2912" x="4600575" y="2898775"/>
          <p14:tracePt t="2918" x="4583113" y="2905125"/>
          <p14:tracePt t="2925" x="4549775" y="2916238"/>
          <p14:tracePt t="2933" x="4514850" y="2922588"/>
          <p14:tracePt t="2939" x="4433888" y="2922588"/>
          <p14:tracePt t="2948" x="4400550" y="2933700"/>
          <p14:tracePt t="2954" x="4354513" y="2933700"/>
          <p14:tracePt t="2961" x="4291013" y="2933700"/>
          <p14:tracePt t="2967" x="4227513" y="2927350"/>
          <p14:tracePt t="2974" x="4194175" y="2927350"/>
          <p14:tracePt t="2982" x="4159250" y="2927350"/>
          <p14:tracePt t="2989" x="4130675" y="2916238"/>
          <p14:tracePt t="2995" x="4108450" y="2916238"/>
          <p14:tracePt t="3002" x="4090988" y="2909888"/>
          <p14:tracePt t="3009" x="4079875" y="2909888"/>
          <p14:tracePt t="3016" x="4062413" y="2905125"/>
          <p14:tracePt t="3023" x="4056063" y="2905125"/>
          <p14:tracePt t="3031" x="4051300" y="2905125"/>
          <p14:tracePt t="3038" x="4044950" y="2905125"/>
          <p14:tracePt t="3045" x="4038600" y="2905125"/>
          <p14:tracePt t="3066" x="4027488" y="2905125"/>
          <p14:tracePt t="3082" x="4022725" y="2905125"/>
          <p14:tracePt t="3207" x="4022725" y="2909888"/>
          <p14:tracePt t="3220" x="4022725" y="2916238"/>
          <p14:tracePt t="3228" x="4022725" y="2922588"/>
          <p14:tracePt t="3235" x="4022725" y="2927350"/>
          <p14:tracePt t="3241" x="4016375" y="2933700"/>
          <p14:tracePt t="3249" x="4016375" y="2944813"/>
          <p14:tracePt t="3255" x="4010025" y="2951163"/>
          <p14:tracePt t="3263" x="4010025" y="2955925"/>
          <p14:tracePt t="3268" x="4010025" y="2962275"/>
          <p14:tracePt t="3276" x="4005263" y="2979738"/>
          <p14:tracePt t="3284" x="4005263" y="2984500"/>
          <p14:tracePt t="3290" x="3998913" y="2990850"/>
          <p14:tracePt t="3299" x="3998913" y="2997200"/>
          <p14:tracePt t="3303" x="3992563" y="3001963"/>
          <p14:tracePt t="3312" x="3981450" y="3019425"/>
          <p14:tracePt t="3318" x="3976688" y="3025775"/>
          <p14:tracePt t="3325" x="3970338" y="3030538"/>
          <p14:tracePt t="3332" x="3959225" y="3030538"/>
          <p14:tracePt t="3338" x="3948113" y="3036888"/>
          <p14:tracePt t="3349" x="3935413" y="3041650"/>
          <p14:tracePt t="3368" x="3890963" y="3054350"/>
          <p14:tracePt t="3373" x="3878263" y="3054350"/>
          <p14:tracePt t="3383" x="3856038" y="3054350"/>
          <p14:tracePt t="3387" x="3838575" y="3054350"/>
          <p14:tracePt t="3395" x="3821113" y="3054350"/>
          <p14:tracePt t="3402" x="3798888" y="3048000"/>
          <p14:tracePt t="3409" x="3781425" y="3041650"/>
          <p14:tracePt t="3416" x="3770313" y="3041650"/>
          <p14:tracePt t="3423" x="3752850" y="3030538"/>
          <p14:tracePt t="3432" x="3746500" y="3030538"/>
          <p14:tracePt t="3437" x="3729038" y="3030538"/>
          <p14:tracePt t="3444" x="3724275" y="3025775"/>
          <p14:tracePt t="3458" x="3717925" y="3019425"/>
          <p14:tracePt t="3465" x="3713163" y="3019425"/>
          <p14:tracePt t="3472" x="3713163" y="3013075"/>
          <p14:tracePt t="3479" x="3706813" y="3013075"/>
          <p14:tracePt t="3507" x="3700463" y="3013075"/>
          <p14:tracePt t="3584" x="3695700" y="3013075"/>
          <p14:tracePt t="3619" x="3695700" y="3019425"/>
          <p14:tracePt t="3625" x="3684588" y="3019425"/>
          <p14:tracePt t="3633" x="3684588" y="3025775"/>
          <p14:tracePt t="3641" x="3678238" y="3025775"/>
          <p14:tracePt t="3649" x="3678238" y="3036888"/>
          <p14:tracePt t="3654" x="3678238" y="3041650"/>
          <p14:tracePt t="3661" x="3671888" y="3048000"/>
          <p14:tracePt t="3668" x="3667125" y="3054350"/>
          <p14:tracePt t="3675" x="3660775" y="3059113"/>
          <p14:tracePt t="3684" x="3660775" y="3065463"/>
          <p14:tracePt t="3688" x="3656013" y="3070225"/>
          <p14:tracePt t="3697" x="3649663" y="3087688"/>
          <p14:tracePt t="3703" x="3638550" y="3094038"/>
          <p14:tracePt t="3710" x="3627438" y="3098800"/>
          <p14:tracePt t="3717" x="3621088" y="3116263"/>
          <p14:tracePt t="3724" x="3603625" y="3133725"/>
          <p14:tracePt t="3732" x="3597275" y="3140075"/>
          <p14:tracePt t="3738" x="3581400" y="3144838"/>
          <p14:tracePt t="3745" x="3575050" y="3151188"/>
          <p14:tracePt t="3752" x="3552825" y="3168650"/>
          <p14:tracePt t="3759" x="3535363" y="3168650"/>
          <p14:tracePt t="3766" x="3524250" y="3173413"/>
          <p14:tracePt t="3773" x="3506788" y="3186113"/>
          <p14:tracePt t="3781" x="3482975" y="3186113"/>
          <p14:tracePt t="3787" x="3454400" y="3190875"/>
          <p14:tracePt t="3795" x="3443288" y="3190875"/>
          <p14:tracePt t="3801" x="3414713" y="3190875"/>
          <p14:tracePt t="3808" x="3403600" y="3190875"/>
          <p14:tracePt t="3816" x="3379788" y="3190875"/>
          <p14:tracePt t="3822" x="3362325" y="3190875"/>
          <p14:tracePt t="3829" x="3333750" y="3179763"/>
          <p14:tracePt t="3836" x="3322638" y="3173413"/>
          <p14:tracePt t="3843" x="3305175" y="3168650"/>
          <p14:tracePt t="3850" x="3289300" y="3151188"/>
          <p14:tracePt t="3857" x="3282950" y="3144838"/>
          <p14:tracePt t="3864" x="3265488" y="3128963"/>
          <p14:tracePt t="3871" x="3254375" y="3122613"/>
          <p14:tracePt t="3878" x="3254375" y="3105150"/>
          <p14:tracePt t="3885" x="3236913" y="3087688"/>
          <p14:tracePt t="3893" x="3225800" y="3076575"/>
          <p14:tracePt t="3900" x="3225800" y="3065463"/>
          <p14:tracePt t="3905" x="3219450" y="3054350"/>
          <p14:tracePt t="3912" x="3214688" y="3048000"/>
          <p14:tracePt t="3919" x="3208338" y="3030538"/>
          <p14:tracePt t="3928" x="3208338" y="3025775"/>
          <p14:tracePt t="3934" x="3208338" y="3019425"/>
          <p14:tracePt t="3941" x="3201988" y="3001963"/>
          <p14:tracePt t="3954" x="3190875" y="2997200"/>
          <p14:tracePt t="3963" x="3190875" y="2990850"/>
          <p14:tracePt t="3977" x="3190875" y="2984500"/>
          <p14:tracePt t="3983" x="3190875" y="2979738"/>
          <p14:tracePt t="3999" x="3190875" y="2973388"/>
          <p14:tracePt t="4011" x="3190875" y="2967038"/>
          <p14:tracePt t="4334" x="3197225" y="2967038"/>
          <p14:tracePt t="4348" x="3197225" y="2973388"/>
          <p14:tracePt t="4354" x="3201988" y="2973388"/>
          <p14:tracePt t="4369" x="3208338" y="2979738"/>
          <p14:tracePt t="4376" x="3214688" y="2997200"/>
          <p14:tracePt t="4383" x="3219450" y="3001963"/>
          <p14:tracePt t="4389" x="3243263" y="3025775"/>
          <p14:tracePt t="4399" x="3271838" y="3048000"/>
          <p14:tracePt t="4403" x="3311525" y="3094038"/>
          <p14:tracePt t="4410" x="3425825" y="3190875"/>
          <p14:tracePt t="4417" x="3540125" y="3282950"/>
          <p14:tracePt t="4424" x="3717925" y="3414713"/>
          <p14:tracePt t="4432" x="3906838" y="3540125"/>
          <p14:tracePt t="4438" x="4257675" y="3803650"/>
          <p14:tracePt t="4445" x="4508500" y="3987800"/>
          <p14:tracePt t="4452" x="4675188" y="4124325"/>
          <p14:tracePt t="4459" x="4772025" y="4211638"/>
          <p14:tracePt t="4467" x="4949825" y="4325938"/>
          <p14:tracePt t="4473" x="5133975" y="4451350"/>
          <p14:tracePt t="4481" x="5230813" y="4503738"/>
          <p14:tracePt t="4487" x="5362575" y="4578350"/>
          <p14:tracePt t="4494" x="5443538" y="4611688"/>
          <p14:tracePt t="4501" x="5557838" y="4686300"/>
          <p14:tracePt t="4508" x="5654675" y="4738688"/>
          <p14:tracePt t="4515" x="5751513" y="4784725"/>
          <p14:tracePt t="4521" x="5792788" y="4818063"/>
          <p14:tracePt t="4529" x="5861050" y="4852988"/>
          <p14:tracePt t="4536" x="5924550" y="4881563"/>
          <p14:tracePt t="4543" x="5964238" y="4903788"/>
          <p14:tracePt t="4551" x="5992813" y="4921250"/>
          <p14:tracePt t="4558" x="6038850" y="4938713"/>
          <p14:tracePt t="4566" x="6056313" y="4945063"/>
          <p14:tracePt t="4571" x="6078538" y="4960938"/>
          <p14:tracePt t="4578" x="6113463" y="4973638"/>
          <p14:tracePt t="4585" x="6142038" y="4978400"/>
          <p14:tracePt t="4591" x="6153150" y="4989513"/>
          <p14:tracePt t="4599" x="6170613" y="4995863"/>
          <p14:tracePt t="4605" x="6199188" y="5006975"/>
          <p14:tracePt t="4616" x="6210300" y="5006975"/>
          <p14:tracePt t="4619" x="6227763" y="5013325"/>
          <p14:tracePt t="4627" x="6238875" y="5013325"/>
          <p14:tracePt t="4634" x="6249988" y="5013325"/>
          <p14:tracePt t="4641" x="6256338" y="5013325"/>
          <p14:tracePt t="4649" x="6267450" y="5013325"/>
          <p14:tracePt t="4656" x="6284913" y="5013325"/>
          <p14:tracePt t="4663" x="6291263" y="5002213"/>
          <p14:tracePt t="5971" x="6188075" y="4945063"/>
          <p14:tracePt t="5978" x="6056313" y="4852988"/>
          <p14:tracePt t="5983" x="5946775" y="4789488"/>
          <p14:tracePt t="5991" x="5815013" y="4725988"/>
          <p14:tracePt t="5998" x="5672138" y="4646613"/>
          <p14:tracePt t="6005" x="5575300" y="4600575"/>
          <p14:tracePt t="6013" x="5476875" y="4549775"/>
          <p14:tracePt t="6019" x="5426075" y="4521200"/>
          <p14:tracePt t="6027" x="5356225" y="4486275"/>
          <p14:tracePt t="6033" x="5299075" y="4429125"/>
          <p14:tracePt t="6040" x="5259388" y="4400550"/>
          <p14:tracePt t="6048" x="5230813" y="4371975"/>
          <p14:tracePt t="6054" x="5213350" y="4348163"/>
          <p14:tracePt t="6060" x="5202238" y="4330700"/>
          <p14:tracePt t="6067" x="5191125" y="4302125"/>
          <p14:tracePt t="6075" x="5184775" y="4279900"/>
          <p14:tracePt t="6083" x="5167313" y="4257675"/>
          <p14:tracePt t="6089" x="5156200" y="4227513"/>
          <p14:tracePt t="6096" x="5138738" y="4194175"/>
          <p14:tracePt t="6103" x="5127625" y="4141788"/>
          <p14:tracePt t="6110" x="5110163" y="4108450"/>
          <p14:tracePt t="6117" x="5099050" y="4067175"/>
          <p14:tracePt t="6123" x="5092700" y="4033838"/>
          <p14:tracePt t="6131" x="5081588" y="3981450"/>
          <p14:tracePt t="6137" x="5076825" y="3948113"/>
          <p14:tracePt t="6145" x="5064125" y="3913188"/>
          <p14:tracePt t="6152" x="5059363" y="3890963"/>
          <p14:tracePt t="6159" x="5059363" y="3873500"/>
          <p14:tracePt t="6165" x="5048250" y="3856038"/>
          <p14:tracePt t="6172" x="5048250" y="3832225"/>
          <p14:tracePt t="6180" x="5041900" y="3816350"/>
          <p14:tracePt t="6199" x="5035550" y="3798888"/>
          <p14:tracePt t="6201" x="5035550" y="3792538"/>
          <p14:tracePt t="6209" x="5024438" y="3787775"/>
          <p14:tracePt t="6216" x="5024438" y="3770313"/>
          <p14:tracePt t="6222" x="5019675" y="3763963"/>
          <p14:tracePt t="6229" x="5019675" y="3759200"/>
          <p14:tracePt t="6236" x="5013325" y="3752850"/>
          <p14:tracePt t="6251" x="5006975" y="3746500"/>
          <p14:tracePt t="6257" x="5002213" y="3735388"/>
          <p14:tracePt t="6266" x="4995863" y="3735388"/>
          <p14:tracePt t="6272" x="4989513" y="3729038"/>
          <p14:tracePt t="6278" x="4984750" y="3729038"/>
          <p14:tracePt t="6285" x="4973638" y="3729038"/>
          <p14:tracePt t="6292" x="4956175" y="3729038"/>
          <p14:tracePt t="6299" x="4938713" y="3729038"/>
          <p14:tracePt t="6306" x="4916488" y="3729038"/>
          <p14:tracePt t="6314" x="4886325" y="3729038"/>
          <p14:tracePt t="6321" x="4852988" y="3729038"/>
          <p14:tracePt t="6327" x="4818063" y="3735388"/>
          <p14:tracePt t="6334" x="4772025" y="3746500"/>
          <p14:tracePt t="6340" x="4703763" y="3763963"/>
          <p14:tracePt t="6348" x="4652963" y="3775075"/>
          <p14:tracePt t="6354" x="4572000" y="3798888"/>
          <p14:tracePt t="6362" x="4525963" y="3810000"/>
          <p14:tracePt t="6369" x="4457700" y="3832225"/>
          <p14:tracePt t="6376" x="4365625" y="3844925"/>
          <p14:tracePt t="6383" x="4302125" y="3844925"/>
          <p14:tracePt t="6389" x="4222750" y="3856038"/>
          <p14:tracePt t="6399" x="4176713" y="3856038"/>
          <p14:tracePt t="6403" x="4084638" y="3867150"/>
          <p14:tracePt t="6411" x="4033838" y="3867150"/>
          <p14:tracePt t="6418" x="3987800" y="3867150"/>
          <p14:tracePt t="6425" x="3963988" y="3867150"/>
          <p14:tracePt t="6432" x="3930650" y="3867150"/>
          <p14:tracePt t="6439" x="3913188" y="3860800"/>
          <p14:tracePt t="6446" x="3902075" y="3860800"/>
          <p14:tracePt t="6453" x="3884613" y="3860800"/>
          <p14:tracePt t="6461" x="3867150" y="3856038"/>
          <p14:tracePt t="6474" x="3856038" y="3856038"/>
          <p14:tracePt t="6482" x="3849688" y="3856038"/>
          <p14:tracePt t="6495" x="3838575" y="3856038"/>
          <p14:tracePt t="6523" x="3832225" y="3856038"/>
          <p14:tracePt t="6536" x="3827463" y="3856038"/>
          <p14:tracePt t="6565" x="3827463" y="3849688"/>
          <p14:tracePt t="6600" x="3827463" y="3844925"/>
          <p14:tracePt t="6615" x="3827463" y="3838575"/>
          <p14:tracePt t="7129" x="3787775" y="3838575"/>
          <p14:tracePt t="7134" x="3752850" y="3849688"/>
          <p14:tracePt t="7142" x="3700463" y="3856038"/>
          <p14:tracePt t="7150" x="3638550" y="3878263"/>
          <p14:tracePt t="7156" x="3586163" y="3890963"/>
          <p14:tracePt t="7162" x="3552825" y="3890963"/>
          <p14:tracePt t="7169" x="3529013" y="3895725"/>
          <p14:tracePt t="7176" x="3511550" y="3906838"/>
          <p14:tracePt t="7184" x="3495675" y="3906838"/>
          <p14:tracePt t="7201" x="3465513" y="3906838"/>
          <p14:tracePt t="7204" x="3454400" y="3906838"/>
          <p14:tracePt t="7219" x="3443288" y="3906838"/>
          <p14:tracePt t="7225" x="3436938" y="3906838"/>
          <p14:tracePt t="7233" x="3432175" y="3906838"/>
          <p14:tracePt t="7240" x="3425825" y="3906838"/>
          <p14:tracePt t="7269" x="3421063" y="3906838"/>
          <p14:tracePt t="7283" x="3414713" y="3906838"/>
          <p14:tracePt t="7311" x="3408363" y="3906838"/>
          <p14:tracePt t="7372" x="3408363" y="3913188"/>
          <p14:tracePt t="7421" x="3408363" y="3919538"/>
          <p14:tracePt t="7456" x="3408363" y="3924300"/>
          <p14:tracePt t="7470" x="3408363" y="3930650"/>
          <p14:tracePt t="7491" x="3397250" y="3935413"/>
          <p14:tracePt t="7499" x="3397250" y="3948113"/>
          <p14:tracePt t="7505" x="3386138" y="3959225"/>
          <p14:tracePt t="7512" x="3379788" y="3963988"/>
          <p14:tracePt t="7519" x="3362325" y="3981450"/>
          <p14:tracePt t="7526" x="3340100" y="4005263"/>
          <p14:tracePt t="7533" x="3282950" y="4051300"/>
          <p14:tracePt t="7540" x="3254375" y="4079875"/>
          <p14:tracePt t="7548" x="3214688" y="4108450"/>
          <p14:tracePt t="7554" x="3162300" y="4141788"/>
          <p14:tracePt t="7561" x="3082925" y="4176713"/>
          <p14:tracePt t="7569" x="3030538" y="4183063"/>
          <p14:tracePt t="7575" x="2979738" y="4205288"/>
          <p14:tracePt t="7584" x="2916238" y="4216400"/>
          <p14:tracePt t="7590" x="2870200" y="4216400"/>
          <p14:tracePt t="7596" x="2819400" y="4227513"/>
          <p14:tracePt t="7603" x="2767013" y="4222750"/>
          <p14:tracePt t="7610" x="2733675" y="4222750"/>
          <p14:tracePt t="7618" x="2698750" y="4211638"/>
          <p14:tracePt t="7625" x="2674938" y="4205288"/>
          <p14:tracePt t="7633" x="2646363" y="4194175"/>
          <p14:tracePt t="7638" x="2635250" y="4183063"/>
          <p14:tracePt t="7645" x="2617788" y="4170363"/>
          <p14:tracePt t="7653" x="2606675" y="4159250"/>
          <p14:tracePt t="7659" x="2595563" y="4141788"/>
          <p14:tracePt t="7666" x="2584450" y="4113213"/>
          <p14:tracePt t="7674" x="2578100" y="4090988"/>
          <p14:tracePt t="7682" x="2578100" y="4067175"/>
          <p14:tracePt t="7688" x="2578100" y="4038600"/>
          <p14:tracePt t="7694" x="2578100" y="4005263"/>
          <p14:tracePt t="7702" x="2578100" y="3981450"/>
          <p14:tracePt t="7709" x="2578100" y="3959225"/>
          <p14:tracePt t="7715" x="2578100" y="3924300"/>
          <p14:tracePt t="7723" x="2589213" y="3895725"/>
          <p14:tracePt t="7732" x="2595563" y="3873500"/>
          <p14:tracePt t="7737" x="2600325" y="3867150"/>
          <p14:tracePt t="7743" x="2600325" y="3844925"/>
          <p14:tracePt t="7750" x="2613025" y="3827463"/>
          <p14:tracePt t="7757" x="2617788" y="3821113"/>
          <p14:tracePt t="7765" x="2624138" y="3810000"/>
          <p14:tracePt t="7772" x="2624138" y="3798888"/>
          <p14:tracePt t="7778" x="2630488" y="3792538"/>
          <p14:tracePt t="7786" x="2630488" y="3787775"/>
          <p14:tracePt t="7792" x="2635250" y="3787775"/>
          <p14:tracePt t="7799" x="2635250" y="3781425"/>
          <p14:tracePt t="7813" x="2641600" y="3775075"/>
          <p14:tracePt t="7855" x="2641600" y="3781425"/>
          <p14:tracePt t="7863" x="2635250" y="3787775"/>
          <p14:tracePt t="7870" x="2630488" y="3803650"/>
          <p14:tracePt t="7878" x="2617788" y="3821113"/>
          <p14:tracePt t="7883" x="2600325" y="3844925"/>
          <p14:tracePt t="7891" x="2595563" y="3860800"/>
          <p14:tracePt t="7899" x="2578100" y="3878263"/>
          <p14:tracePt t="7905" x="2555875" y="3895725"/>
          <p14:tracePt t="7912" x="2538413" y="3906838"/>
          <p14:tracePt t="7919" x="2520950" y="3935413"/>
          <p14:tracePt t="7926" x="2492375" y="3952875"/>
          <p14:tracePt t="7933" x="2481263" y="3970338"/>
          <p14:tracePt t="7940" x="2463800" y="3987800"/>
          <p14:tracePt t="7949" x="2435225" y="4005263"/>
          <p14:tracePt t="7954" x="2424113" y="4010025"/>
          <p14:tracePt t="7961" x="2406650" y="4016375"/>
          <p14:tracePt t="7967" x="2389188" y="4027488"/>
          <p14:tracePt t="7975" x="2371725" y="4033838"/>
          <p14:tracePt t="7982" x="2349500" y="4033838"/>
          <p14:tracePt t="7990" x="2343150" y="4038600"/>
          <p14:tracePt t="7996" x="2325688" y="4038600"/>
          <p14:tracePt t="8003" x="2314575" y="4038600"/>
          <p14:tracePt t="8010" x="2297113" y="4038600"/>
          <p14:tracePt t="8017" x="2279650" y="4027488"/>
          <p14:tracePt t="8024" x="2268538" y="4016375"/>
          <p14:tracePt t="8032" x="2251075" y="3998913"/>
          <p14:tracePt t="8038" x="2246313" y="3992563"/>
          <p14:tracePt t="8045" x="2235200" y="3970338"/>
          <p14:tracePt t="8052" x="2217738" y="3941763"/>
          <p14:tracePt t="8059" x="2211388" y="3930650"/>
          <p14:tracePt t="8068" x="2193925" y="3913188"/>
          <p14:tracePt t="8072" x="2189163" y="3884613"/>
          <p14:tracePt t="8081" x="2182813" y="3878263"/>
          <p14:tracePt t="8087" x="2171700" y="3873500"/>
          <p14:tracePt t="8093" x="2160588" y="3856038"/>
          <p14:tracePt t="8101" x="2160588" y="3849688"/>
          <p14:tracePt t="8108" x="2143125" y="3844925"/>
          <p14:tracePt t="8117" x="2143125" y="3838575"/>
          <p14:tracePt t="8122" x="2143125" y="3832225"/>
          <p14:tracePt t="8129" x="2132013" y="3832225"/>
          <p14:tracePt t="8136" x="2125663" y="3827463"/>
          <p14:tracePt t="8143" x="2119313" y="3816350"/>
          <p14:tracePt t="8158" x="2103438" y="3816350"/>
          <p14:tracePt t="8165" x="2097088" y="3810000"/>
          <p14:tracePt t="8171" x="2090738" y="3810000"/>
          <p14:tracePt t="8179" x="2073275" y="3803650"/>
          <p14:tracePt t="8185" x="2068513" y="3803650"/>
          <p14:tracePt t="8192" x="2062163" y="3803650"/>
          <p14:tracePt t="8199" x="2057400" y="3803650"/>
          <p14:tracePt t="8205" x="2051050" y="3803650"/>
          <p14:tracePt t="8214" x="2044700" y="3803650"/>
          <p14:tracePt t="8227" x="2039938" y="3803650"/>
          <p14:tracePt t="8241" x="2028825" y="3803650"/>
          <p14:tracePt t="8291" x="2033588" y="3803650"/>
          <p14:tracePt t="9794" x="2136775" y="3803650"/>
          <p14:tracePt t="9801" x="2274888" y="3803650"/>
          <p14:tracePt t="9807" x="2503488" y="3803650"/>
          <p14:tracePt t="9817" x="2670175" y="3792538"/>
          <p14:tracePt t="9820" x="2790825" y="3792538"/>
          <p14:tracePt t="9829" x="2870200" y="3781425"/>
          <p14:tracePt t="9834" x="2962275" y="3781425"/>
          <p14:tracePt t="9842" x="3082925" y="3781425"/>
          <p14:tracePt t="9849" x="3162300" y="3781425"/>
          <p14:tracePt t="9855" x="3236913" y="3781425"/>
          <p14:tracePt t="9863" x="3317875" y="3787775"/>
          <p14:tracePt t="9870" x="3362325" y="3787775"/>
          <p14:tracePt t="9878" x="3443288" y="3787775"/>
          <p14:tracePt t="9884" x="3478213" y="3787775"/>
          <p14:tracePt t="9892" x="3535363" y="3787775"/>
          <p14:tracePt t="9899" x="3586163" y="3798888"/>
          <p14:tracePt t="9905" x="3621088" y="3798888"/>
          <p14:tracePt t="9912" x="3643313" y="3798888"/>
          <p14:tracePt t="9919" x="3678238" y="3798888"/>
          <p14:tracePt t="9927" x="3700463" y="3798888"/>
          <p14:tracePt t="9933" x="3717925" y="3798888"/>
          <p14:tracePt t="9940" x="3729038" y="3798888"/>
          <p14:tracePt t="9949" x="3746500" y="3798888"/>
          <p14:tracePt t="9954" x="3752850" y="3798888"/>
          <p14:tracePt t="9962" x="3759200" y="3798888"/>
          <p14:tracePt t="9968" x="3763963" y="3798888"/>
          <p14:tracePt t="9982" x="3770313" y="3798888"/>
          <p14:tracePt t="9989" x="3781425" y="3798888"/>
          <p14:tracePt t="10003" x="3787775" y="3798888"/>
          <p14:tracePt t="10009" x="3792538" y="3798888"/>
          <p14:tracePt t="10031" x="3798888" y="3798888"/>
          <p14:tracePt t="10058" x="3803650" y="3798888"/>
          <p14:tracePt t="10072" x="3810000" y="3798888"/>
          <p14:tracePt t="10108" x="3816350" y="3798888"/>
          <p14:tracePt t="10115" x="3821113" y="3798888"/>
          <p14:tracePt t="10122" x="3821113" y="3803650"/>
          <p14:tracePt t="10129" x="3832225" y="3803650"/>
          <p14:tracePt t="10136" x="3838575" y="3803650"/>
          <p14:tracePt t="10143" x="3849688" y="3810000"/>
          <p14:tracePt t="10149" x="3856038" y="3810000"/>
          <p14:tracePt t="10157" x="3867150" y="3816350"/>
          <p14:tracePt t="10164" x="3878263" y="3821113"/>
          <p14:tracePt t="10171" x="3884613" y="3821113"/>
          <p14:tracePt t="10179" x="3890963" y="3821113"/>
          <p14:tracePt t="10184" x="3906838" y="3832225"/>
          <p14:tracePt t="10199" x="3913188" y="3832225"/>
          <p14:tracePt t="10207" x="3919538" y="3838575"/>
          <p14:tracePt t="10215" x="3924300" y="3844925"/>
          <p14:tracePt t="10220" x="3930650" y="3844925"/>
          <p14:tracePt t="10227" x="3941763" y="3849688"/>
          <p14:tracePt t="10234" x="3948113" y="3867150"/>
          <p14:tracePt t="10241" x="3963988" y="3878263"/>
          <p14:tracePt t="10250" x="3976688" y="3890963"/>
          <p14:tracePt t="10256" x="3992563" y="3906838"/>
          <p14:tracePt t="10263" x="4033838" y="3924300"/>
          <p14:tracePt t="10269" x="4073525" y="3952875"/>
          <p14:tracePt t="10276" x="4095750" y="3981450"/>
          <p14:tracePt t="10283" x="4137025" y="3998913"/>
          <p14:tracePt t="10291" x="4205288" y="4033838"/>
          <p14:tracePt t="10299" x="4286250" y="4056063"/>
          <p14:tracePt t="10305" x="4348163" y="4079875"/>
          <p14:tracePt t="10312" x="4429125" y="4090988"/>
          <p14:tracePt t="10318" x="4537075" y="4113213"/>
          <p14:tracePt t="10325" x="4618038" y="4124325"/>
          <p14:tracePt t="10332" x="4721225" y="4124325"/>
          <p14:tracePt t="10340" x="4829175" y="4124325"/>
          <p14:tracePt t="10347" x="4938713" y="4124325"/>
          <p14:tracePt t="10353" x="5002213" y="4124325"/>
          <p14:tracePt t="10361" x="5105400" y="4119563"/>
          <p14:tracePt t="10367" x="5184775" y="4108450"/>
          <p14:tracePt t="10375" x="5248275" y="4108450"/>
          <p14:tracePt t="10382" x="5311775" y="4095750"/>
          <p14:tracePt t="10388" x="5373688" y="4095750"/>
          <p14:tracePt t="10395" x="5465763" y="4084638"/>
          <p14:tracePt t="10402" x="5529263" y="4084638"/>
          <p14:tracePt t="10410" x="5580063" y="4084638"/>
          <p14:tracePt t="10417" x="5614988" y="4084638"/>
          <p14:tracePt t="10423" x="5648325" y="4073525"/>
          <p14:tracePt t="11697" x="5591175" y="4073525"/>
          <p14:tracePt t="11704" x="5500688" y="4079875"/>
          <p14:tracePt t="11711" x="5356225" y="4108450"/>
          <p14:tracePt t="11717" x="5173663" y="4108450"/>
          <p14:tracePt t="11724" x="5048250" y="4119563"/>
          <p14:tracePt t="11732" x="4881563" y="4119563"/>
          <p14:tracePt t="11739" x="4668838" y="4130675"/>
          <p14:tracePt t="11744" x="4503738" y="4130675"/>
          <p14:tracePt t="11752" x="4383088" y="4130675"/>
          <p14:tracePt t="11759" x="4233863" y="4130675"/>
          <p14:tracePt t="11767" x="4108450" y="4130675"/>
          <p14:tracePt t="11774" x="3987800" y="4124325"/>
          <p14:tracePt t="11781" x="3849688" y="4113213"/>
          <p14:tracePt t="11788" x="3695700" y="4113213"/>
          <p14:tracePt t="11795" x="3621088" y="4102100"/>
          <p14:tracePt t="11802" x="3506788" y="4079875"/>
          <p14:tracePt t="11808" x="3414713" y="4079875"/>
          <p14:tracePt t="11816" x="3340100" y="4067175"/>
          <p14:tracePt t="11823" x="3300413" y="4056063"/>
          <p14:tracePt t="11830" x="3236913" y="4044950"/>
          <p14:tracePt t="11836" x="3201988" y="4038600"/>
          <p14:tracePt t="11844" x="3168650" y="4027488"/>
          <p14:tracePt t="11852" x="3144838" y="4022725"/>
          <p14:tracePt t="11857" x="3128963" y="4016375"/>
          <p14:tracePt t="11866" x="3111500" y="4005263"/>
          <p14:tracePt t="11871" x="3094038" y="3998913"/>
          <p14:tracePt t="11878" x="3082925" y="3987800"/>
          <p14:tracePt t="11885" x="3065463" y="3987800"/>
          <p14:tracePt t="11892" x="3059113" y="3981450"/>
          <p14:tracePt t="11899" x="3054350" y="3976688"/>
          <p14:tracePt t="11906" x="3048000" y="3976688"/>
          <p14:tracePt t="11913" x="3036888" y="3970338"/>
          <p14:tracePt t="11920" x="3030538" y="3970338"/>
          <p14:tracePt t="11927" x="3025775" y="3959225"/>
          <p14:tracePt t="11935" x="3019425" y="3948113"/>
          <p14:tracePt t="11941" x="3013075" y="3948113"/>
          <p14:tracePt t="11950" x="2997200" y="3941763"/>
          <p14:tracePt t="11956" x="2997200" y="3935413"/>
          <p14:tracePt t="11963" x="2984500" y="3930650"/>
          <p14:tracePt t="11970" x="2979738" y="3924300"/>
          <p14:tracePt t="11976" x="2979738" y="3919538"/>
          <p14:tracePt t="11985" x="2962275" y="3906838"/>
          <p14:tracePt t="11991" x="2955925" y="3902075"/>
          <p14:tracePt t="11998" x="2951163" y="3895725"/>
          <p14:tracePt t="12004" x="2951163" y="3890963"/>
          <p14:tracePt t="12012" x="2933700" y="3884613"/>
          <p14:tracePt t="12018" x="2927350" y="3873500"/>
          <p14:tracePt t="12025" x="2922588" y="3867150"/>
          <p14:tracePt t="12032" x="2916238" y="3860800"/>
          <p14:tracePt t="12047" x="2909888" y="3856038"/>
          <p14:tracePt t="12053" x="2909888" y="3849688"/>
          <p14:tracePt t="12060" x="2909888" y="3844925"/>
          <p14:tracePt t="12067" x="2905125" y="3844925"/>
          <p14:tracePt t="12089" x="2898775" y="3838575"/>
          <p14:tracePt t="12102" x="2898775" y="3827463"/>
          <p14:tracePt t="12124" x="2898775" y="3821113"/>
          <p14:tracePt t="12181" x="2887663" y="3821113"/>
          <p14:tracePt t="12208" x="2881313" y="3821113"/>
          <p14:tracePt t="12245" x="2876550" y="3821113"/>
          <p14:tracePt t="12257" x="2870200" y="3821113"/>
          <p14:tracePt t="12263" x="2865438" y="3821113"/>
          <p14:tracePt t="12270" x="2865438" y="3832225"/>
          <p14:tracePt t="12277" x="2859088" y="3832225"/>
          <p14:tracePt t="12284" x="2841625" y="3838575"/>
          <p14:tracePt t="12292" x="2819400" y="3856038"/>
          <p14:tracePt t="12299" x="2801938" y="3873500"/>
          <p14:tracePt t="12305" x="2773363" y="3890963"/>
          <p14:tracePt t="12313" x="2749550" y="3913188"/>
          <p14:tracePt t="12319" x="2709863" y="3935413"/>
          <p14:tracePt t="12327" x="2687638" y="3952875"/>
          <p14:tracePt t="12334" x="2670175" y="3976688"/>
          <p14:tracePt t="12341" x="2630488" y="3992563"/>
          <p14:tracePt t="12347" x="2595563" y="4016375"/>
          <p14:tracePt t="12354" x="2578100" y="4022725"/>
          <p14:tracePt t="12361" x="2555875" y="4027488"/>
          <p14:tracePt t="12368" x="2527300" y="4044950"/>
          <p14:tracePt t="12375" x="2492375" y="4056063"/>
          <p14:tracePt t="12382" x="2468563" y="4062413"/>
          <p14:tracePt t="12389" x="2452688" y="4073525"/>
          <p14:tracePt t="12397" x="2424113" y="4079875"/>
          <p14:tracePt t="12403" x="2400300" y="4079875"/>
          <p14:tracePt t="12410" x="2382838" y="4090988"/>
          <p14:tracePt t="12417" x="2371725" y="4090988"/>
          <p14:tracePt t="12424" x="2349500" y="4090988"/>
          <p14:tracePt t="12432" x="2332038" y="4090988"/>
          <p14:tracePt t="12439" x="2320925" y="4090988"/>
          <p14:tracePt t="12445" x="2303463" y="4090988"/>
          <p14:tracePt t="12452" x="2297113" y="4090988"/>
          <p14:tracePt t="12459" x="2279650" y="4090988"/>
          <p14:tracePt t="12467" x="2274888" y="4084638"/>
          <p14:tracePt t="12473" x="2268538" y="4084638"/>
          <p14:tracePt t="12481" x="2263775" y="4084638"/>
          <p14:tracePt t="12487" x="2263775" y="4079875"/>
          <p14:tracePt t="12494" x="2257425" y="4079875"/>
          <p14:tracePt t="12502" x="2251075" y="4079875"/>
          <p14:tracePt t="12516" x="2246313" y="4079875"/>
          <p14:tracePt t="12564" x="2251075" y="4079875"/>
          <p14:tracePt t="12571" x="2263775" y="4084638"/>
          <p14:tracePt t="12578" x="2292350" y="4090988"/>
          <p14:tracePt t="12585" x="2325688" y="4090988"/>
          <p14:tracePt t="12592" x="2382838" y="4119563"/>
          <p14:tracePt t="12600" x="2435225" y="4119563"/>
          <p14:tracePt t="12606" x="2486025" y="4141788"/>
          <p14:tracePt t="12614" x="2595563" y="4176713"/>
          <p14:tracePt t="12621" x="2738438" y="4227513"/>
          <p14:tracePt t="12628" x="2876550" y="4268788"/>
          <p14:tracePt t="12636" x="2973388" y="4302125"/>
          <p14:tracePt t="12641" x="3082925" y="4343400"/>
          <p14:tracePt t="12649" x="3162300" y="4365625"/>
          <p14:tracePt t="12655" x="3248025" y="4400550"/>
          <p14:tracePt t="12663" x="3311525" y="4422775"/>
          <p14:tracePt t="12669" x="3379788" y="4446588"/>
          <p14:tracePt t="12677" x="3425825" y="4451350"/>
          <p14:tracePt t="12684" x="3478213" y="4462463"/>
          <p14:tracePt t="12691" x="3495675" y="4468813"/>
          <p14:tracePt t="12698" x="3506788" y="4479925"/>
          <p14:tracePt t="12704" x="3524250" y="4486275"/>
          <p14:tracePt t="12711" x="3540125" y="4486275"/>
          <p14:tracePt t="12719" x="3546475" y="4486275"/>
          <p14:tracePt t="12725" x="3552825" y="4491038"/>
          <p14:tracePt t="12733" x="3557588" y="4491038"/>
          <p14:tracePt t="12739" x="3563938" y="4491038"/>
          <p14:tracePt t="12746" x="3563938" y="4497388"/>
          <p14:tracePt t="12753" x="3568700" y="4497388"/>
          <p14:tracePt t="12761" x="3581400" y="4497388"/>
          <p14:tracePt t="12782" x="3586163" y="4497388"/>
          <p14:tracePt t="12803" x="3592513" y="4497388"/>
          <p14:tracePt t="13069" x="3603625" y="4521200"/>
          <p14:tracePt t="13076" x="3627438" y="4560888"/>
          <p14:tracePt t="13084" x="3649663" y="4583113"/>
          <p14:tracePt t="13089" x="3678238" y="4611688"/>
          <p14:tracePt t="13097" x="3706813" y="4664075"/>
          <p14:tracePt t="13103" x="3781425" y="4725988"/>
          <p14:tracePt t="13111" x="3838575" y="4778375"/>
          <p14:tracePt t="13117" x="3948113" y="4857750"/>
          <p14:tracePt t="13124" x="4062413" y="4921250"/>
          <p14:tracePt t="13133" x="4170363" y="4956175"/>
          <p14:tracePt t="13138" x="4297363" y="4978400"/>
          <p14:tracePt t="13145" x="4554538" y="4995863"/>
          <p14:tracePt t="13152" x="4743450" y="4995863"/>
          <p14:tracePt t="13159" x="5127625" y="4960938"/>
          <p14:tracePt t="13167" x="5356225" y="4949825"/>
          <p14:tracePt t="13174" x="5803900" y="4910138"/>
          <p14:tracePt t="13180" x="6102350" y="4852988"/>
          <p14:tracePt t="13188" x="6423025" y="4835525"/>
          <p14:tracePt t="13200" x="6754813" y="4784725"/>
          <p14:tracePt t="13202" x="6983413" y="4767263"/>
          <p14:tracePt t="13207" x="7185025" y="4738688"/>
          <p14:tracePt t="13216" x="7580313" y="4681538"/>
          <p14:tracePt t="13222" x="7745413" y="4664075"/>
          <p14:tracePt t="13230" x="7964488" y="4622800"/>
          <p14:tracePt t="13236" x="8199438" y="4589463"/>
          <p14:tracePt t="13244" x="8364538" y="4578350"/>
          <p14:tracePt t="13252" x="8559800" y="4565650"/>
          <p14:tracePt t="13258" x="8680450" y="4565650"/>
          <p14:tracePt t="13265" x="8788400" y="4565650"/>
          <p14:tracePt t="13271" x="8863013" y="4565650"/>
          <p14:tracePt t="13279" x="8909050" y="4565650"/>
          <p14:tracePt t="13286" x="8972550" y="4565650"/>
          <p14:tracePt t="13293" x="9023350" y="4565650"/>
          <p14:tracePt t="13300" x="9069388" y="4565650"/>
          <p14:tracePt t="13307" x="9115425" y="4565650"/>
          <p14:tracePt t="13315" x="9132888" y="4578350"/>
          <p14:tracePt t="13320" x="9144000" y="4578350"/>
          <p14:tracePt t="13328" x="9161463" y="4578350"/>
          <p14:tracePt t="13334" x="9166225" y="4578350"/>
          <p14:tracePt t="13342" x="9172575" y="4578350"/>
          <p14:tracePt t="13350" x="9178925" y="4578350"/>
          <p14:tracePt t="13370" x="9190038" y="4578350"/>
          <p14:tracePt t="13378" x="9190038" y="4583113"/>
          <p14:tracePt t="13391" x="9190038" y="4589463"/>
          <p14:tracePt t="13418" x="9190038" y="4600575"/>
          <p14:tracePt t="13425" x="9183688" y="4611688"/>
          <p14:tracePt t="13433" x="9178925" y="4622800"/>
          <p14:tracePt t="13439" x="9172575" y="4668838"/>
          <p14:tracePt t="13447" x="9161463" y="4721225"/>
          <p14:tracePt t="13453" x="9161463" y="47545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0475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E7FF4A-FF5D-4D84-B707-8D5EBBA2AD47}"/>
              </a:ext>
            </a:extLst>
          </p:cNvPr>
          <p:cNvSpPr/>
          <p:nvPr/>
        </p:nvSpPr>
        <p:spPr>
          <a:xfrm>
            <a:off x="9862721" y="5464114"/>
            <a:ext cx="680720" cy="690880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3F289B96-E01E-4F78-BBBD-AE9F17F20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47441F9-5A2A-4B8C-B926-F529936150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71711" r="53502" b="23575"/>
          <a:stretch/>
        </p:blipFill>
        <p:spPr>
          <a:xfrm>
            <a:off x="2675768" y="2215525"/>
            <a:ext cx="3374142" cy="10354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401F05-5CF6-41B4-9E7E-E7B08054EC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452716"/>
            <a:ext cx="6791632" cy="633399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8C287397-78E6-3558-9330-F88EB779C388}"/>
              </a:ext>
            </a:extLst>
          </p:cNvPr>
          <p:cNvSpPr txBox="1"/>
          <p:nvPr/>
        </p:nvSpPr>
        <p:spPr>
          <a:xfrm>
            <a:off x="1782205" y="4212811"/>
            <a:ext cx="35716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(5×2) + (5×10)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9C39D-78B6-F6BC-B8FD-43F3D25455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90" t="60393" r="63512" b="275"/>
          <a:stretch/>
        </p:blipFill>
        <p:spPr>
          <a:xfrm>
            <a:off x="6034398" y="4304506"/>
            <a:ext cx="1965533" cy="1340612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D5C4D2C2-DB05-FF83-60D1-9BC210EFF0D5}"/>
              </a:ext>
            </a:extLst>
          </p:cNvPr>
          <p:cNvSpPr txBox="1"/>
          <p:nvPr/>
        </p:nvSpPr>
        <p:spPr>
          <a:xfrm>
            <a:off x="3061251" y="4786173"/>
            <a:ext cx="23871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10 + 50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B41924C7-F002-7670-1CE8-C0530EDCEA3C}"/>
              </a:ext>
            </a:extLst>
          </p:cNvPr>
          <p:cNvSpPr txBox="1"/>
          <p:nvPr/>
        </p:nvSpPr>
        <p:spPr>
          <a:xfrm>
            <a:off x="921024" y="4793189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4" name="مربع نص 8">
            <a:extLst>
              <a:ext uri="{FF2B5EF4-FFF2-40B4-BE49-F238E27FC236}">
                <a16:creationId xmlns:a16="http://schemas.microsoft.com/office/drawing/2014/main" id="{22A16BA3-1951-DD0C-0692-08A3E3A7C4F9}"/>
              </a:ext>
            </a:extLst>
          </p:cNvPr>
          <p:cNvSpPr txBox="1"/>
          <p:nvPr/>
        </p:nvSpPr>
        <p:spPr>
          <a:xfrm>
            <a:off x="2440099" y="2964592"/>
            <a:ext cx="3084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5 × (2+10)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DEE065-B99E-573A-D71D-FF8E87DD5E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32" t="2557" r="33870" b="58111"/>
          <a:stretch/>
        </p:blipFill>
        <p:spPr>
          <a:xfrm>
            <a:off x="6049910" y="2769346"/>
            <a:ext cx="1965533" cy="134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3"/>
    </mc:Choice>
    <mc:Fallback xmlns="">
      <p:transition spd="slow" advTm="3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1011" x="9126538" y="4754563"/>
          <p14:tracePt t="1018" x="9063038" y="4767263"/>
          <p14:tracePt t="1025" x="9018588" y="4767263"/>
          <p14:tracePt t="1030" x="8937625" y="4778375"/>
          <p14:tracePt t="1038" x="8863013" y="4772025"/>
          <p14:tracePt t="1045" x="8812213" y="4772025"/>
          <p14:tracePt t="1052" x="8766175" y="4760913"/>
          <p14:tracePt t="1058" x="8685213" y="4749800"/>
          <p14:tracePt t="1066" x="8588375" y="4725988"/>
          <p14:tracePt t="1073" x="8410575" y="4668838"/>
          <p14:tracePt t="1080" x="8215313" y="4594225"/>
          <p14:tracePt t="1087" x="7848600" y="4394200"/>
          <p14:tracePt t="1094" x="7391400" y="4130675"/>
          <p14:tracePt t="1101" x="6961188" y="3873500"/>
          <p14:tracePt t="1107" x="6777038" y="3763963"/>
          <p14:tracePt t="1118" x="6588125" y="3638550"/>
          <p14:tracePt t="1121" x="6291263" y="3489325"/>
          <p14:tracePt t="1128" x="6135688" y="3392488"/>
          <p14:tracePt t="1135" x="6021388" y="3317875"/>
          <p14:tracePt t="1143" x="5935663" y="3254375"/>
          <p14:tracePt t="1150" x="5821363" y="3168650"/>
          <p14:tracePt t="1157" x="5740400" y="3122613"/>
          <p14:tracePt t="1163" x="5661025" y="3082925"/>
          <p14:tracePt t="1170" x="5603875" y="3054350"/>
          <p14:tracePt t="1178" x="5580063" y="3054350"/>
          <p14:tracePt t="1185" x="5546725" y="3036888"/>
          <p14:tracePt t="1191" x="5516563" y="3036888"/>
          <p14:tracePt t="1200" x="5511800" y="3030538"/>
          <p14:tracePt t="1205" x="5500688" y="3019425"/>
          <p14:tracePt t="1213" x="5494338" y="3019425"/>
          <p14:tracePt t="1219" x="5483225" y="3013075"/>
          <p14:tracePt t="1234" x="5476875" y="3008313"/>
          <p14:tracePt t="1263" x="5476875" y="3001963"/>
          <p14:tracePt t="1283" x="5476875" y="2997200"/>
          <p14:tracePt t="1297" x="5476875" y="2990850"/>
          <p14:tracePt t="1325" x="5476875" y="2979738"/>
          <p14:tracePt t="1339" x="5476875" y="2973388"/>
          <p14:tracePt t="1820" x="5448300" y="2973388"/>
          <p14:tracePt t="1827" x="5426075" y="2979738"/>
          <p14:tracePt t="1834" x="5391150" y="2979738"/>
          <p14:tracePt t="1842" x="5340350" y="2984500"/>
          <p14:tracePt t="1847" x="5294313" y="2984500"/>
          <p14:tracePt t="1854" x="5259388" y="2984500"/>
          <p14:tracePt t="1862" x="5213350" y="2984500"/>
          <p14:tracePt t="1868" x="5151438" y="2984500"/>
          <p14:tracePt t="1875" x="5105400" y="2984500"/>
          <p14:tracePt t="1883" x="5059363" y="2984500"/>
          <p14:tracePt t="1890" x="5024438" y="2984500"/>
          <p14:tracePt t="1897" x="4989513" y="2973388"/>
          <p14:tracePt t="1904" x="4956175" y="2973388"/>
          <p14:tracePt t="1911" x="4927600" y="2973388"/>
          <p14:tracePt t="1918" x="4916488" y="2967038"/>
          <p14:tracePt t="1925" x="4886325" y="2955925"/>
          <p14:tracePt t="1932" x="4864100" y="2938463"/>
          <p14:tracePt t="1939" x="4835525" y="2933700"/>
          <p14:tracePt t="1946" x="4829175" y="2927350"/>
          <p14:tracePt t="1953" x="4806950" y="2927350"/>
          <p14:tracePt t="1961" x="4789488" y="2909888"/>
          <p14:tracePt t="1967" x="4784725" y="2905125"/>
          <p14:tracePt t="1973" x="4772025" y="2887663"/>
          <p14:tracePt t="1981" x="4754563" y="2870200"/>
          <p14:tracePt t="1987" x="4738688" y="2865438"/>
          <p14:tracePt t="1996" x="4732338" y="2847975"/>
          <p14:tracePt t="2003" x="4721225" y="2835275"/>
          <p14:tracePt t="2009" x="4714875" y="2830513"/>
          <p14:tracePt t="2018" x="4710113" y="2819400"/>
          <p14:tracePt t="2023" x="4710113" y="2813050"/>
          <p14:tracePt t="2030" x="4710113" y="2806700"/>
          <p14:tracePt t="2037" x="4703763" y="2801938"/>
          <p14:tracePt t="2051" x="4703763" y="2795588"/>
          <p14:tracePt t="2058" x="4697413" y="2795588"/>
          <p14:tracePt t="2066" x="4697413" y="2790825"/>
          <p14:tracePt t="2086" x="4697413" y="2784475"/>
          <p14:tracePt t="2142" x="4692650" y="2784475"/>
          <p14:tracePt t="2177" x="4686300" y="2784475"/>
          <p14:tracePt t="2184" x="4675188" y="2784475"/>
          <p14:tracePt t="2191" x="4668838" y="2784475"/>
          <p14:tracePt t="2198" x="4664075" y="2790825"/>
          <p14:tracePt t="2205" x="4657725" y="2795588"/>
          <p14:tracePt t="2211" x="4635500" y="2801938"/>
          <p14:tracePt t="2218" x="4618038" y="2819400"/>
          <p14:tracePt t="2225" x="4583113" y="2830513"/>
          <p14:tracePt t="2234" x="4565650" y="2835275"/>
          <p14:tracePt t="2240" x="4532313" y="2847975"/>
          <p14:tracePt t="2247" x="4497388" y="2852738"/>
          <p14:tracePt t="2253" x="4433888" y="2865438"/>
          <p14:tracePt t="2262" x="4383088" y="2876550"/>
          <p14:tracePt t="2269" x="4337050" y="2881313"/>
          <p14:tracePt t="2274" x="4297363" y="2894013"/>
          <p14:tracePt t="2284" x="4240213" y="2894013"/>
          <p14:tracePt t="2289" x="4211638" y="2894013"/>
          <p14:tracePt t="2296" x="4165600" y="2894013"/>
          <p14:tracePt t="2303" x="4141788" y="2894013"/>
          <p14:tracePt t="2309" x="4108450" y="2887663"/>
          <p14:tracePt t="2317" x="4102100" y="2887663"/>
          <p14:tracePt t="2325" x="4073525" y="2887663"/>
          <p14:tracePt t="2332" x="4062413" y="2881313"/>
          <p14:tracePt t="2339" x="4056063" y="2881313"/>
          <p14:tracePt t="2345" x="4051300" y="2881313"/>
          <p14:tracePt t="2352" x="4044950" y="2876550"/>
          <p14:tracePt t="2358" x="4038600" y="2876550"/>
          <p14:tracePt t="2368" x="4038600" y="2870200"/>
          <p14:tracePt t="2373" x="4033838" y="2870200"/>
          <p14:tracePt t="2394" x="4027488" y="2870200"/>
          <p14:tracePt t="3037" x="4010025" y="2870200"/>
          <p14:tracePt t="3044" x="3987800" y="2876550"/>
          <p14:tracePt t="3051" x="3970338" y="2881313"/>
          <p14:tracePt t="3058" x="3948113" y="2887663"/>
          <p14:tracePt t="3067" x="3919538" y="2887663"/>
          <p14:tracePt t="3071" x="3895725" y="2898775"/>
          <p14:tracePt t="3078" x="3873500" y="2905125"/>
          <p14:tracePt t="3086" x="3856038" y="2905125"/>
          <p14:tracePt t="3093" x="3832225" y="2916238"/>
          <p14:tracePt t="3101" x="3816350" y="2916238"/>
          <p14:tracePt t="3106" x="3792538" y="2916238"/>
          <p14:tracePt t="3113" x="3775075" y="2922588"/>
          <p14:tracePt t="3120" x="3770313" y="2922588"/>
          <p14:tracePt t="3128" x="3752850" y="2922588"/>
          <p14:tracePt t="3135" x="3741738" y="2922588"/>
          <p14:tracePt t="3142" x="3724275" y="2922588"/>
          <p14:tracePt t="3151" x="3717925" y="2922588"/>
          <p14:tracePt t="3156" x="3713163" y="2922588"/>
          <p14:tracePt t="3162" x="3706813" y="2922588"/>
          <p14:tracePt t="3169" x="3700463" y="2922588"/>
          <p14:tracePt t="3176" x="3695700" y="2922588"/>
          <p14:tracePt t="3185" x="3689350" y="2922588"/>
          <p14:tracePt t="3190" x="3678238" y="2922588"/>
          <p14:tracePt t="3198" x="3671888" y="2922588"/>
          <p14:tracePt t="3219" x="3667125" y="2927350"/>
          <p14:tracePt t="3241" x="3660775" y="2927350"/>
          <p14:tracePt t="3282" x="3656013" y="2927350"/>
          <p14:tracePt t="3317" x="3649663" y="2933700"/>
          <p14:tracePt t="3324" x="3643313" y="2933700"/>
          <p14:tracePt t="3331" x="3632200" y="2944813"/>
          <p14:tracePt t="3346" x="3627438" y="2944813"/>
          <p14:tracePt t="3352" x="3621088" y="2944813"/>
          <p14:tracePt t="3358" x="3614738" y="2951163"/>
          <p14:tracePt t="3367" x="3609975" y="2951163"/>
          <p14:tracePt t="3374" x="3592513" y="2951163"/>
          <p14:tracePt t="3380" x="3586163" y="2955925"/>
          <p14:tracePt t="3387" x="3575050" y="2955925"/>
          <p14:tracePt t="3394" x="3557588" y="2962275"/>
          <p14:tracePt t="3402" x="3535363" y="2973388"/>
          <p14:tracePt t="3407" x="3517900" y="2979738"/>
          <p14:tracePt t="3417" x="3500438" y="2984500"/>
          <p14:tracePt t="3421" x="3489325" y="2984500"/>
          <p14:tracePt t="3429" x="3482975" y="2990850"/>
          <p14:tracePt t="3436" x="3465513" y="3001963"/>
          <p14:tracePt t="3443" x="3460750" y="3001963"/>
          <p14:tracePt t="3451" x="3443288" y="3008313"/>
          <p14:tracePt t="3457" x="3436938" y="3008313"/>
          <p14:tracePt t="3464" x="3432175" y="3013075"/>
          <p14:tracePt t="3470" x="3425825" y="3013075"/>
          <p14:tracePt t="3478" x="3421063" y="3019425"/>
          <p14:tracePt t="3485" x="3414713" y="3019425"/>
          <p14:tracePt t="3500" x="3408363" y="3025775"/>
          <p14:tracePt t="3506" x="3397250" y="3025775"/>
          <p14:tracePt t="3520" x="3392488" y="3025775"/>
          <p14:tracePt t="3541" x="3386138" y="3025775"/>
          <p14:tracePt t="3555" x="3379788" y="3025775"/>
          <p14:tracePt t="3584" x="3375025" y="3025775"/>
          <p14:tracePt t="3913" x="3351213" y="3048000"/>
          <p14:tracePt t="3920" x="3294063" y="3094038"/>
          <p14:tracePt t="3926" x="3225800" y="3151188"/>
          <p14:tracePt t="3934" x="3157538" y="3197225"/>
          <p14:tracePt t="3940" x="3076575" y="3248025"/>
          <p14:tracePt t="3946" x="2990850" y="3317875"/>
          <p14:tracePt t="3954" x="2876550" y="3408363"/>
          <p14:tracePt t="3961" x="2744788" y="3482975"/>
          <p14:tracePt t="3968" x="2646363" y="3546475"/>
          <p14:tracePt t="3974" x="2520950" y="3621088"/>
          <p14:tracePt t="3981" x="2406650" y="3684588"/>
          <p14:tracePt t="3989" x="2279650" y="3763963"/>
          <p14:tracePt t="3996" x="2193925" y="3821113"/>
          <p14:tracePt t="4002" x="2114550" y="3873500"/>
          <p14:tracePt t="4010" x="2016125" y="3919538"/>
          <p14:tracePt t="4017" x="1965325" y="3941763"/>
          <p14:tracePt t="4025" x="1897063" y="3963988"/>
          <p14:tracePt t="4032" x="1827213" y="3992563"/>
          <p14:tracePt t="4038" x="1758950" y="4027488"/>
          <p14:tracePt t="4045" x="1724025" y="4038600"/>
          <p14:tracePt t="4053" x="1701800" y="4044950"/>
          <p14:tracePt t="4059" x="1673225" y="4056063"/>
          <p14:tracePt t="4067" x="1666875" y="4056063"/>
          <p14:tracePt t="5367" x="1706563" y="3998913"/>
          <p14:tracePt t="5374" x="1752600" y="3924300"/>
          <p14:tracePt t="5381" x="1827213" y="3856038"/>
          <p14:tracePt t="5387" x="1897063" y="3787775"/>
          <p14:tracePt t="5393" x="1954213" y="3713163"/>
          <p14:tracePt t="5402" x="2028825" y="3656013"/>
          <p14:tracePt t="5407" x="2132013" y="3540125"/>
          <p14:tracePt t="5415" x="2200275" y="3471863"/>
          <p14:tracePt t="5422" x="2268538" y="3397250"/>
          <p14:tracePt t="5430" x="2371725" y="3311525"/>
          <p14:tracePt t="5437" x="2527300" y="3197225"/>
          <p14:tracePt t="5443" x="2606675" y="3128963"/>
          <p14:tracePt t="5451" x="2720975" y="3076575"/>
          <p14:tracePt t="5457" x="2819400" y="3013075"/>
          <p14:tracePt t="5465" x="2916238" y="2979738"/>
          <p14:tracePt t="5471" x="3025775" y="2927350"/>
          <p14:tracePt t="5478" x="3098800" y="2881313"/>
          <p14:tracePt t="5486" x="3197225" y="2835275"/>
          <p14:tracePt t="5492" x="3276600" y="2773363"/>
          <p14:tracePt t="5501" x="3333750" y="2744788"/>
          <p14:tracePt t="5506" x="3386138" y="2709863"/>
          <p14:tracePt t="5514" x="3471863" y="2652713"/>
          <p14:tracePt t="5520" x="3552825" y="2630488"/>
          <p14:tracePt t="5527" x="3621088" y="2584450"/>
          <p14:tracePt t="5534" x="3667125" y="2571750"/>
          <p14:tracePt t="5540" x="3717925" y="2560638"/>
          <p14:tracePt t="5548" x="3781425" y="2549525"/>
          <p14:tracePt t="5555" x="3890963" y="2549525"/>
          <p14:tracePt t="5562" x="4010025" y="2555875"/>
          <p14:tracePt t="5570" x="4090988" y="2566988"/>
          <p14:tracePt t="5577" x="4183063" y="2578100"/>
          <p14:tracePt t="5583" x="4325938" y="2630488"/>
          <p14:tracePt t="5589" x="4422775" y="2652713"/>
          <p14:tracePt t="5596" x="4521200" y="2703513"/>
          <p14:tracePt t="5604" x="4618038" y="2749550"/>
          <p14:tracePt t="5611" x="4668838" y="2773363"/>
          <p14:tracePt t="5619" x="4721225" y="2806700"/>
          <p14:tracePt t="5626" x="4789488" y="2841625"/>
          <p14:tracePt t="5634" x="4824413" y="2859088"/>
          <p14:tracePt t="5639" x="4852988" y="2876550"/>
          <p14:tracePt t="5645" x="4875213" y="2881313"/>
          <p14:tracePt t="5653" x="4892675" y="2894013"/>
          <p14:tracePt t="5660" x="4910138" y="2909888"/>
          <p14:tracePt t="5668" x="4916488" y="2909888"/>
          <p14:tracePt t="5674" x="4921250" y="2916238"/>
          <p14:tracePt t="5681" x="4927600" y="2916238"/>
          <p14:tracePt t="5688" x="4932363" y="2922588"/>
          <p14:tracePt t="5702" x="4932363" y="2927350"/>
          <p14:tracePt t="5710" x="4932363" y="2933700"/>
          <p14:tracePt t="5717" x="4927600" y="2938463"/>
          <p14:tracePt t="5730" x="4916488" y="2951163"/>
          <p14:tracePt t="5737" x="4899025" y="2955925"/>
          <p14:tracePt t="5745" x="4875213" y="2962275"/>
          <p14:tracePt t="5751" x="4857750" y="2962275"/>
          <p14:tracePt t="5758" x="4835525" y="2973388"/>
          <p14:tracePt t="5766" x="4800600" y="2973388"/>
          <p14:tracePt t="5773" x="4772025" y="2973388"/>
          <p14:tracePt t="5779" x="4738688" y="2973388"/>
          <p14:tracePt t="5786" x="4703763" y="2967038"/>
          <p14:tracePt t="5793" x="4668838" y="2962275"/>
          <p14:tracePt t="5801" x="4635500" y="2962275"/>
          <p14:tracePt t="5807" x="4589463" y="2951163"/>
          <p14:tracePt t="5814" x="4537075" y="2938463"/>
          <p14:tracePt t="5821" x="4486275" y="2922588"/>
          <p14:tracePt t="5829" x="4433888" y="2909888"/>
          <p14:tracePt t="5835" x="4371975" y="2887663"/>
          <p14:tracePt t="5842" x="4330700" y="2870200"/>
          <p14:tracePt t="5851" x="4297363" y="2852738"/>
          <p14:tracePt t="5857" x="4257675" y="2819400"/>
          <p14:tracePt t="5863" x="4227513" y="2801938"/>
          <p14:tracePt t="5870" x="4194175" y="2784475"/>
          <p14:tracePt t="5878" x="4165600" y="2767013"/>
          <p14:tracePt t="5885" x="4141788" y="2749550"/>
          <p14:tracePt t="5891" x="4124325" y="2733675"/>
          <p14:tracePt t="5899" x="4102100" y="2716213"/>
          <p14:tracePt t="5906" x="4090988" y="2709863"/>
          <p14:tracePt t="5912" x="4073525" y="2709863"/>
          <p14:tracePt t="5919" x="4056063" y="2692400"/>
          <p14:tracePt t="5926" x="4038600" y="2681288"/>
          <p14:tracePt t="5934" x="4022725" y="2670175"/>
          <p14:tracePt t="5941" x="4005263" y="2663825"/>
          <p14:tracePt t="5947" x="3992563" y="2646363"/>
          <p14:tracePt t="5954" x="3963988" y="2635250"/>
          <p14:tracePt t="5962" x="3948113" y="2624138"/>
          <p14:tracePt t="5969" x="3935413" y="2613025"/>
          <p14:tracePt t="5974" x="3924300" y="2606675"/>
          <p14:tracePt t="5984" x="3913188" y="2606675"/>
          <p14:tracePt t="5989" x="3895725" y="2600325"/>
          <p14:tracePt t="5996" x="3890963" y="2595563"/>
          <p14:tracePt t="6003" x="3878263" y="2584450"/>
          <p14:tracePt t="6010" x="3873500" y="2584450"/>
          <p14:tracePt t="6017" x="3856038" y="2578100"/>
          <p14:tracePt t="6025" x="3849688" y="2578100"/>
          <p14:tracePt t="6032" x="3844925" y="2578100"/>
          <p14:tracePt t="6038" x="3827463" y="2571750"/>
          <p14:tracePt t="6046" x="3821113" y="2571750"/>
          <p14:tracePt t="6052" x="3816350" y="2571750"/>
          <p14:tracePt t="6059" x="3810000" y="2571750"/>
          <p14:tracePt t="6067" x="3803650" y="2571750"/>
          <p14:tracePt t="6073" x="3798888" y="2571750"/>
          <p14:tracePt t="6080" x="3787775" y="2571750"/>
          <p14:tracePt t="6087" x="3781425" y="2571750"/>
          <p14:tracePt t="6094" x="3775075" y="2571750"/>
          <p14:tracePt t="6101" x="3770313" y="2571750"/>
          <p14:tracePt t="6108" x="3763963" y="2571750"/>
          <p14:tracePt t="6115" x="3759200" y="2571750"/>
          <p14:tracePt t="6121" x="3752850" y="2571750"/>
          <p14:tracePt t="6129" x="3741738" y="2571750"/>
          <p14:tracePt t="6136" x="3735388" y="2571750"/>
          <p14:tracePt t="6143" x="3729038" y="2571750"/>
          <p14:tracePt t="6152" x="3724275" y="2571750"/>
          <p14:tracePt t="6156" x="3717925" y="2571750"/>
          <p14:tracePt t="6165" x="3713163" y="2571750"/>
          <p14:tracePt t="6171" x="3695700" y="2578100"/>
          <p14:tracePt t="6178" x="3689350" y="2578100"/>
          <p14:tracePt t="6185" x="3678238" y="2578100"/>
          <p14:tracePt t="6192" x="3660775" y="2578100"/>
          <p14:tracePt t="6201" x="3649663" y="2578100"/>
          <p14:tracePt t="6206" x="3621088" y="2578100"/>
          <p14:tracePt t="6213" x="3597275" y="2589213"/>
          <p14:tracePt t="6220" x="3575050" y="2589213"/>
          <p14:tracePt t="6227" x="3546475" y="2589213"/>
          <p14:tracePt t="6234" x="3511550" y="2584450"/>
          <p14:tracePt t="6242" x="3500438" y="2584450"/>
          <p14:tracePt t="6248" x="3471863" y="2584450"/>
          <p14:tracePt t="6255" x="3460750" y="2578100"/>
          <p14:tracePt t="6263" x="3443288" y="2578100"/>
          <p14:tracePt t="6269" x="3425825" y="2566988"/>
          <p14:tracePt t="6277" x="3414713" y="2566988"/>
          <p14:tracePt t="6284" x="3408363" y="2560638"/>
          <p14:tracePt t="6290" x="3403600" y="2560638"/>
          <p14:tracePt t="6297" x="3392488" y="2555875"/>
          <p14:tracePt t="6304" x="3386138" y="2555875"/>
          <p14:tracePt t="6311" x="3379788" y="2555875"/>
          <p14:tracePt t="6325" x="3375025" y="2555875"/>
          <p14:tracePt t="6334" x="3368675" y="2555875"/>
          <p14:tracePt t="6339" x="3362325" y="2555875"/>
          <p14:tracePt t="6369" x="3357563" y="2555875"/>
          <p14:tracePt t="6383" x="3346450" y="2555875"/>
          <p14:tracePt t="6402" x="3340100" y="2555875"/>
          <p14:tracePt t="6424" x="3340100" y="2560638"/>
          <p14:tracePt t="6438" x="3340100" y="2571750"/>
          <p14:tracePt t="6458" x="3340100" y="2578100"/>
          <p14:tracePt t="6472" x="3346450" y="2589213"/>
          <p14:tracePt t="6479" x="3357563" y="2600325"/>
          <p14:tracePt t="6487" x="3375025" y="2624138"/>
          <p14:tracePt t="6494" x="3392488" y="2652713"/>
          <p14:tracePt t="6501" x="3443288" y="2681288"/>
          <p14:tracePt t="6507" x="3540125" y="2738438"/>
          <p14:tracePt t="6515" x="3621088" y="2778125"/>
          <p14:tracePt t="6521" x="3689350" y="2795588"/>
          <p14:tracePt t="6528" x="3827463" y="2813050"/>
          <p14:tracePt t="6537" x="3919538" y="2806700"/>
          <p14:tracePt t="6542" x="4044950" y="2755900"/>
          <p14:tracePt t="6548" x="4159250" y="2681288"/>
          <p14:tracePt t="6557" x="4244975" y="2578100"/>
          <p14:tracePt t="6564" x="4325938" y="2452688"/>
          <p14:tracePt t="6570" x="4371975" y="2354263"/>
          <p14:tracePt t="6578" x="4400550" y="2246313"/>
          <p14:tracePt t="6584" x="4400550" y="2182813"/>
          <p14:tracePt t="6591" x="4400550" y="2132013"/>
          <p14:tracePt t="6598" x="4394200" y="2068513"/>
          <p14:tracePt t="6605" x="4371975" y="2016125"/>
          <p14:tracePt t="6612" x="4343400" y="1965325"/>
          <p14:tracePt t="6619" x="4286250" y="1908175"/>
          <p14:tracePt t="6627" x="4244975" y="1879600"/>
          <p14:tracePt t="6635" x="4187825" y="1844675"/>
          <p14:tracePt t="6640" x="4108450" y="1809750"/>
          <p14:tracePt t="6647" x="4056063" y="1787525"/>
          <p14:tracePt t="6654" x="3992563" y="1781175"/>
          <p14:tracePt t="6661" x="3930650" y="1770063"/>
          <p14:tracePt t="6668" x="3838575" y="1770063"/>
          <p14:tracePt t="6675" x="3729038" y="1770063"/>
          <p14:tracePt t="6684" x="3667125" y="1770063"/>
          <p14:tracePt t="6688" x="3614738" y="1781175"/>
          <p14:tracePt t="6695" x="3563938" y="1804988"/>
          <p14:tracePt t="6703" x="3495675" y="1838325"/>
          <p14:tracePt t="6710" x="3471863" y="1855788"/>
          <p14:tracePt t="6718" x="3443288" y="1890713"/>
          <p14:tracePt t="6724" x="3425825" y="1930400"/>
          <p14:tracePt t="6731" x="3397250" y="2028825"/>
          <p14:tracePt t="6739" x="3392488" y="2073275"/>
          <p14:tracePt t="6746" x="3392488" y="2165350"/>
          <p14:tracePt t="6752" x="3392488" y="2257425"/>
          <p14:tracePt t="6759" x="3408363" y="2428875"/>
          <p14:tracePt t="6768" x="3454400" y="2646363"/>
          <p14:tracePt t="6774" x="3506788" y="2784475"/>
          <p14:tracePt t="6780" x="3540125" y="2881313"/>
          <p14:tracePt t="6787" x="3592513" y="2962275"/>
          <p14:tracePt t="6794" x="3632200" y="3019425"/>
          <p14:tracePt t="6801" x="3678238" y="3059113"/>
          <p14:tracePt t="6808" x="3700463" y="3087688"/>
          <p14:tracePt t="6816" x="3729038" y="3105150"/>
          <p14:tracePt t="6822" x="3752850" y="3122613"/>
          <p14:tracePt t="6830" x="3781425" y="3122613"/>
          <p14:tracePt t="6836" x="3803650" y="3122613"/>
          <p14:tracePt t="6844" x="3827463" y="3111500"/>
          <p14:tracePt t="6851" x="3856038" y="3098800"/>
          <p14:tracePt t="6858" x="3895725" y="3054350"/>
          <p14:tracePt t="6865" x="3948113" y="2927350"/>
          <p14:tracePt t="6871" x="3992563" y="2784475"/>
          <p14:tracePt t="6879" x="4056063" y="2514600"/>
          <p14:tracePt t="6885" x="4073525" y="2349500"/>
          <p14:tracePt t="6892" x="4084638" y="2160588"/>
          <p14:tracePt t="6901" x="4084638" y="2068513"/>
          <p14:tracePt t="6906" x="4079875" y="2005013"/>
          <p14:tracePt t="6914" x="4067175" y="1954213"/>
          <p14:tracePt t="6921" x="4051300" y="1901825"/>
          <p14:tracePt t="6928" x="4033838" y="1862138"/>
          <p14:tracePt t="6935" x="4005263" y="1838325"/>
          <p14:tracePt t="6940" x="3963988" y="1804988"/>
          <p14:tracePt t="6948" x="3935413" y="1787525"/>
          <p14:tracePt t="6955" x="3890963" y="1781175"/>
          <p14:tracePt t="6962" x="3844925" y="1770063"/>
          <p14:tracePt t="6969" x="3781425" y="1770063"/>
          <p14:tracePt t="6976" x="3717925" y="1776413"/>
          <p14:tracePt t="6984" x="3632200" y="1798638"/>
          <p14:tracePt t="6990" x="3568700" y="1822450"/>
          <p14:tracePt t="6997" x="3489325" y="1855788"/>
          <p14:tracePt t="7004" x="3432175" y="1901825"/>
          <p14:tracePt t="7012" x="3375025" y="1941513"/>
          <p14:tracePt t="7018" x="3322638" y="1987550"/>
          <p14:tracePt t="7025" x="3294063" y="2028825"/>
          <p14:tracePt t="7034" x="3265488" y="2044700"/>
          <p14:tracePt t="7039" x="3248025" y="2079625"/>
          <p14:tracePt t="7047" x="3230563" y="2119313"/>
          <p14:tracePt t="7053" x="3219450" y="2154238"/>
          <p14:tracePt t="7060" x="3219450" y="2176463"/>
          <p14:tracePt t="7067" x="3219450" y="2211388"/>
          <p14:tracePt t="7074" x="3225800" y="2246313"/>
          <p14:tracePt t="7082" x="3243263" y="2303463"/>
          <p14:tracePt t="7088" x="3276600" y="2366963"/>
          <p14:tracePt t="7096" x="3311525" y="2424113"/>
          <p14:tracePt t="7103" x="3351213" y="2463800"/>
          <p14:tracePt t="7110" x="3408363" y="2520950"/>
          <p14:tracePt t="7117" x="3460750" y="2538413"/>
          <p14:tracePt t="7123" x="3511550" y="2571750"/>
          <p14:tracePt t="7130" x="3575050" y="2584450"/>
          <p14:tracePt t="7137" x="3656013" y="2584450"/>
          <p14:tracePt t="7144" x="3706813" y="2578100"/>
          <p14:tracePt t="7151" x="3741738" y="2560638"/>
          <p14:tracePt t="7158" x="3781425" y="2532063"/>
          <p14:tracePt t="7165" x="3821113" y="2486025"/>
          <p14:tracePt t="7172" x="3867150" y="2435225"/>
          <p14:tracePt t="7179" x="3884613" y="2395538"/>
          <p14:tracePt t="7187" x="3895725" y="2332038"/>
          <p14:tracePt t="7192" x="3906838" y="2279650"/>
          <p14:tracePt t="7200" x="3906838" y="2205038"/>
          <p14:tracePt t="7207" x="3902075" y="2154238"/>
          <p14:tracePt t="7215" x="3895725" y="2119313"/>
          <p14:tracePt t="7221" x="3860800" y="2079625"/>
          <p14:tracePt t="7228" x="3832225" y="2039938"/>
          <p14:tracePt t="7237" x="3810000" y="2011363"/>
          <p14:tracePt t="7242" x="3781425" y="2005013"/>
          <p14:tracePt t="7251" x="3759200" y="1987550"/>
          <p14:tracePt t="7256" x="3729038" y="1976438"/>
          <p14:tracePt t="7263" x="3695700" y="1971675"/>
          <p14:tracePt t="7270" x="3671888" y="1971675"/>
          <p14:tracePt t="7277" x="3656013" y="1971675"/>
          <p14:tracePt t="7284" x="3638550" y="1987550"/>
          <p14:tracePt t="7291" x="3614738" y="2005013"/>
          <p14:tracePt t="7299" x="3586163" y="2033588"/>
          <p14:tracePt t="7305" x="3563938" y="2057400"/>
          <p14:tracePt t="7313" x="3552825" y="2097088"/>
          <p14:tracePt t="7319" x="3524250" y="2136775"/>
          <p14:tracePt t="7326" x="3489325" y="2217738"/>
          <p14:tracePt t="7334" x="3478213" y="2297113"/>
          <p14:tracePt t="7341" x="3465513" y="2371725"/>
          <p14:tracePt t="7347" x="3454400" y="2498725"/>
          <p14:tracePt t="7354" x="3460750" y="2578100"/>
          <p14:tracePt t="7361" x="3471863" y="2681288"/>
          <p14:tracePt t="7369" x="3482975" y="2749550"/>
          <p14:tracePt t="7375" x="3500438" y="2801938"/>
          <p14:tracePt t="7382" x="3535363" y="2881313"/>
          <p14:tracePt t="7390" x="3581400" y="2922588"/>
          <p14:tracePt t="7397" x="3638550" y="2990850"/>
          <p14:tracePt t="7403" x="3706813" y="3054350"/>
          <p14:tracePt t="7410" x="3792538" y="3098800"/>
          <p14:tracePt t="7417" x="3844925" y="3122613"/>
          <p14:tracePt t="7425" x="3906838" y="3140075"/>
          <p14:tracePt t="7432" x="3959225" y="3140075"/>
          <p14:tracePt t="7439" x="4038600" y="3116263"/>
          <p14:tracePt t="7446" x="4108450" y="3070225"/>
          <p14:tracePt t="7453" x="4176713" y="3008313"/>
          <p14:tracePt t="7460" x="4205288" y="2973388"/>
          <p14:tracePt t="7468" x="4279900" y="2784475"/>
          <p14:tracePt t="7474" x="4302125" y="2646363"/>
          <p14:tracePt t="7480" x="4319588" y="2435225"/>
          <p14:tracePt t="7487" x="4319588" y="2297113"/>
          <p14:tracePt t="7494" x="4319588" y="2251075"/>
          <p14:tracePt t="7503" x="4314825" y="2217738"/>
          <p14:tracePt t="7507" x="4297363" y="2189163"/>
          <p14:tracePt t="7514" x="4291013" y="2182813"/>
          <p14:tracePt t="7522" x="4273550" y="2171700"/>
          <p14:tracePt t="7529" x="4262438" y="2160588"/>
          <p14:tracePt t="7537" x="4244975" y="2154238"/>
          <p14:tracePt t="7544" x="4227513" y="2154238"/>
          <p14:tracePt t="7552" x="4205288" y="2143125"/>
          <p14:tracePt t="7556" x="4183063" y="2143125"/>
          <p14:tracePt t="7564" x="4154488" y="2147888"/>
          <p14:tracePt t="7572" x="4119563" y="2147888"/>
          <p14:tracePt t="7579" x="4108450" y="2147888"/>
          <p14:tracePt t="7586" x="4073525" y="2154238"/>
          <p14:tracePt t="7593" x="4033838" y="2165350"/>
          <p14:tracePt t="7601" x="4010025" y="2171700"/>
          <p14:tracePt t="7606" x="3987800" y="2189163"/>
          <p14:tracePt t="7613" x="3959225" y="2200275"/>
          <p14:tracePt t="7620" x="3952875" y="2217738"/>
          <p14:tracePt t="7627" x="3935413" y="2251075"/>
          <p14:tracePt t="7634" x="3924300" y="2303463"/>
          <p14:tracePt t="7641" x="3924300" y="2378075"/>
          <p14:tracePt t="7649" x="3930650" y="2468563"/>
          <p14:tracePt t="7655" x="3981450" y="2613025"/>
          <p14:tracePt t="7662" x="4113213" y="2916238"/>
          <p14:tracePt t="7670" x="4273550" y="3271838"/>
          <p14:tracePt t="7677" x="4354513" y="3421063"/>
          <p14:tracePt t="7685" x="4429125" y="3517900"/>
          <p14:tracePt t="7690" x="4543425" y="3632200"/>
          <p14:tracePt t="7697" x="4629150" y="3695700"/>
          <p14:tracePt t="7704" x="4714875" y="3752850"/>
          <p14:tracePt t="7711" x="4795838" y="3787775"/>
          <p14:tracePt t="7719" x="4886325" y="3816350"/>
          <p14:tracePt t="7725" x="4938713" y="3816350"/>
          <p14:tracePt t="7732" x="4989513" y="3798888"/>
          <p14:tracePt t="7739" x="5019675" y="3759200"/>
          <p14:tracePt t="10604" x="4784725" y="3729038"/>
          <p14:tracePt t="10610" x="4537075" y="3660775"/>
          <p14:tracePt t="10618" x="4337050" y="3586163"/>
          <p14:tracePt t="10625" x="4038600" y="3436938"/>
          <p14:tracePt t="10631" x="3706813" y="3236913"/>
          <p14:tracePt t="10638" x="3454400" y="3076575"/>
          <p14:tracePt t="10645" x="3305175" y="2997200"/>
          <p14:tracePt t="10653" x="3179763" y="2933700"/>
          <p14:tracePt t="10658" x="3065463" y="2870200"/>
          <p14:tracePt t="10665" x="2909888" y="2744788"/>
          <p14:tracePt t="10673" x="2813050" y="2670175"/>
          <p14:tracePt t="10679" x="2744788" y="2613025"/>
          <p14:tracePt t="10687" x="2687638" y="2555875"/>
          <p14:tracePt t="10694" x="2659063" y="2527300"/>
          <p14:tracePt t="10701" x="2630488" y="2486025"/>
          <p14:tracePt t="10708" x="2613025" y="2474913"/>
          <p14:tracePt t="10715" x="2606675" y="2457450"/>
          <p14:tracePt t="10722" x="2600325" y="2452688"/>
          <p14:tracePt t="10729" x="2589213" y="2428875"/>
          <p14:tracePt t="10735" x="2589213" y="2424113"/>
          <p14:tracePt t="10742" x="2584450" y="2406650"/>
          <p14:tracePt t="10752" x="2584450" y="2400300"/>
          <p14:tracePt t="10756" x="2584450" y="2389188"/>
          <p14:tracePt t="10763" x="2578100" y="2378075"/>
          <p14:tracePt t="10771" x="2578100" y="2371725"/>
          <p14:tracePt t="10777" x="2578100" y="2360613"/>
          <p14:tracePt t="10784" x="2578100" y="2354263"/>
          <p14:tracePt t="10791" x="2578100" y="2349500"/>
          <p14:tracePt t="10799" x="2578100" y="2332038"/>
          <p14:tracePt t="10805" x="2578100" y="2320925"/>
          <p14:tracePt t="10820" x="2578100" y="2314575"/>
          <p14:tracePt t="10827" x="2578100" y="2303463"/>
          <p14:tracePt t="10835" x="2584450" y="2297113"/>
          <p14:tracePt t="10840" x="2584450" y="2292350"/>
          <p14:tracePt t="10848" x="2589213" y="2286000"/>
          <p14:tracePt t="10855" x="2606675" y="2279650"/>
          <p14:tracePt t="10862" x="2613025" y="2274888"/>
          <p14:tracePt t="10869" x="2630488" y="2263775"/>
          <p14:tracePt t="10875" x="2641600" y="2263775"/>
          <p14:tracePt t="10883" x="2659063" y="2257425"/>
          <p14:tracePt t="10889" x="2692400" y="2257425"/>
          <p14:tracePt t="10897" x="2716213" y="2257425"/>
          <p14:tracePt t="10905" x="2749550" y="2257425"/>
          <p14:tracePt t="10911" x="2795588" y="2263775"/>
          <p14:tracePt t="10918" x="2894013" y="2274888"/>
          <p14:tracePt t="10925" x="2938463" y="2279650"/>
          <p14:tracePt t="10932" x="3019425" y="2292350"/>
          <p14:tracePt t="10940" x="3128963" y="2320925"/>
          <p14:tracePt t="10946" x="3208338" y="2343150"/>
          <p14:tracePt t="10954" x="3276600" y="2360613"/>
          <p14:tracePt t="10959" x="3340100" y="2382838"/>
          <p14:tracePt t="10968" x="3408363" y="2417763"/>
          <p14:tracePt t="10974" x="3489325" y="2452688"/>
          <p14:tracePt t="10981" x="3546475" y="2486025"/>
          <p14:tracePt t="10987" x="3586163" y="2514600"/>
          <p14:tracePt t="10995" x="3638550" y="2549525"/>
          <p14:tracePt t="11003" x="3695700" y="2589213"/>
          <p14:tracePt t="11009" x="3717925" y="2606675"/>
          <p14:tracePt t="11015" x="3746500" y="2646363"/>
          <p14:tracePt t="11023" x="3763963" y="2674938"/>
          <p14:tracePt t="11030" x="3781425" y="2687638"/>
          <p14:tracePt t="11037" x="3787775" y="2716213"/>
          <p14:tracePt t="11044" x="3803650" y="2733675"/>
          <p14:tracePt t="11052" x="3816350" y="2744788"/>
          <p14:tracePt t="11058" x="3816350" y="2762250"/>
          <p14:tracePt t="11064" x="3821113" y="2767013"/>
          <p14:tracePt t="11072" x="3821113" y="2773363"/>
          <p14:tracePt t="11080" x="3821113" y="2778125"/>
          <p14:tracePt t="11086" x="3821113" y="2784475"/>
          <p14:tracePt t="11093" x="3821113" y="2795588"/>
          <p14:tracePt t="11101" x="3821113" y="2801938"/>
          <p14:tracePt t="11106" x="3821113" y="2806700"/>
          <p14:tracePt t="11114" x="3821113" y="2813050"/>
          <p14:tracePt t="11120" x="3810000" y="2819400"/>
          <p14:tracePt t="11128" x="3810000" y="2824163"/>
          <p14:tracePt t="11135" x="3803650" y="2830513"/>
          <p14:tracePt t="11149" x="3798888" y="2841625"/>
          <p14:tracePt t="11155" x="3792538" y="2841625"/>
          <p14:tracePt t="11162" x="3787775" y="2847975"/>
          <p14:tracePt t="11170" x="3770313" y="2847975"/>
          <p14:tracePt t="11177" x="3763963" y="2852738"/>
          <p14:tracePt t="11191" x="3759200" y="2852738"/>
          <p14:tracePt t="11197" x="3752850" y="2852738"/>
          <p14:tracePt t="11212" x="3746500" y="2852738"/>
          <p14:tracePt t="11254" x="3759200" y="2852738"/>
          <p14:tracePt t="11261" x="3775075" y="2852738"/>
          <p14:tracePt t="11268" x="3821113" y="2841625"/>
          <p14:tracePt t="11275" x="3919538" y="2819400"/>
          <p14:tracePt t="11281" x="4022725" y="2819400"/>
          <p14:tracePt t="11289" x="4165600" y="2790825"/>
          <p14:tracePt t="11295" x="4475163" y="2744788"/>
          <p14:tracePt t="11303" x="4767263" y="2709863"/>
          <p14:tracePt t="11309" x="5127625" y="2652713"/>
          <p14:tracePt t="11317" x="5448300" y="2635250"/>
          <p14:tracePt t="11324" x="5826125" y="2617788"/>
          <p14:tracePt t="11331" x="6146800" y="2595563"/>
          <p14:tracePt t="11337" x="6313488" y="2595563"/>
          <p14:tracePt t="11345" x="6480175" y="2606675"/>
          <p14:tracePt t="11352" x="6629400" y="2606675"/>
          <p14:tracePt t="11358" x="6794500" y="2606675"/>
          <p14:tracePt t="11366" x="6950075" y="2606675"/>
          <p14:tracePt t="11373" x="7099300" y="2606675"/>
          <p14:tracePt t="11379" x="7207250" y="2606675"/>
          <p14:tracePt t="11386" x="7259638" y="2613025"/>
          <p14:tracePt t="11395" x="7281863" y="2613025"/>
          <p14:tracePt t="11403" x="7305675" y="2613025"/>
          <p14:tracePt t="11408" x="7321550" y="2613025"/>
          <p14:tracePt t="11415" x="7327900" y="2613025"/>
          <p14:tracePt t="11437" x="7310438" y="2613025"/>
          <p14:tracePt t="11443" x="7275513" y="2613025"/>
          <p14:tracePt t="11450" x="7213600" y="2600325"/>
          <p14:tracePt t="11457" x="7121525" y="2589213"/>
          <p14:tracePt t="11464" x="7011988" y="2578100"/>
          <p14:tracePt t="11471" x="6846888" y="2566988"/>
          <p14:tracePt t="11477" x="6675438" y="2549525"/>
          <p14:tracePt t="11485" x="6484938" y="2538413"/>
          <p14:tracePt t="11491" x="6381750" y="2538413"/>
          <p14:tracePt t="11500" x="6284913" y="2538413"/>
          <p14:tracePt t="11506" x="6135688" y="2543175"/>
          <p14:tracePt t="11514" x="6027738" y="2555875"/>
          <p14:tracePt t="11520" x="5918200" y="2566988"/>
          <p14:tracePt t="11527" x="5781675" y="2595563"/>
          <p14:tracePt t="11535" x="5626100" y="2617788"/>
          <p14:tracePt t="11541" x="5534025" y="2630488"/>
          <p14:tracePt t="11548" x="5391150" y="2670175"/>
          <p14:tracePt t="11554" x="5241925" y="2681288"/>
          <p14:tracePt t="11561" x="5099050" y="2709863"/>
          <p14:tracePt t="11570" x="4949825" y="2720975"/>
          <p14:tracePt t="11576" x="4795838" y="2733675"/>
          <p14:tracePt t="11585" x="4675188" y="2744788"/>
          <p14:tracePt t="11590" x="4549775" y="2755900"/>
          <p14:tracePt t="11597" x="4440238" y="2773363"/>
          <p14:tracePt t="11604" x="4365625" y="2773363"/>
          <p14:tracePt t="11612" x="4319588" y="2773363"/>
          <p14:tracePt t="11618" x="4268788" y="2773363"/>
          <p14:tracePt t="11625" x="4222750" y="2773363"/>
          <p14:tracePt t="11632" x="4205288" y="2778125"/>
          <p14:tracePt t="11638" x="4198938" y="2778125"/>
          <p14:tracePt t="11646" x="4187825" y="2778125"/>
          <p14:tracePt t="11653" x="4183063" y="2778125"/>
          <p14:tracePt t="11659" x="4170363" y="2778125"/>
          <p14:tracePt t="11702" x="4183063" y="2778125"/>
          <p14:tracePt t="11709" x="4187825" y="2778125"/>
          <p14:tracePt t="11716" x="4211638" y="2778125"/>
          <p14:tracePt t="11723" x="4257675" y="2790825"/>
          <p14:tracePt t="11729" x="4348163" y="2790825"/>
          <p14:tracePt t="11736" x="4440238" y="2801938"/>
          <p14:tracePt t="11743" x="4565650" y="2813050"/>
          <p14:tracePt t="11751" x="4738688" y="2835275"/>
          <p14:tracePt t="11758" x="4973638" y="2870200"/>
          <p14:tracePt t="11765" x="5151438" y="2898775"/>
          <p14:tracePt t="11771" x="5241925" y="2922588"/>
          <p14:tracePt t="11779" x="5334000" y="2922588"/>
          <p14:tracePt t="11786" x="5443538" y="2933700"/>
          <p14:tracePt t="11793" x="5505450" y="2933700"/>
          <p14:tracePt t="11801" x="5551488" y="2933700"/>
          <p14:tracePt t="11807" x="5586413" y="2933700"/>
          <p14:tracePt t="11813" x="5603875" y="2933700"/>
          <p14:tracePt t="11821" x="5608638" y="2933700"/>
          <p14:tracePt t="11828" x="5614988" y="2933700"/>
          <p14:tracePt t="11834" x="5619750" y="2933700"/>
          <p14:tracePt t="11842" x="5626100" y="2933700"/>
          <p14:tracePt t="11857" x="5626100" y="2938463"/>
          <p14:tracePt t="11863" x="5614988" y="2944813"/>
          <p14:tracePt t="11869" x="5597525" y="2955925"/>
          <p14:tracePt t="11877" x="5551488" y="2973388"/>
          <p14:tracePt t="11885" x="5500688" y="2997200"/>
          <p14:tracePt t="11891" x="5368925" y="3041650"/>
          <p14:tracePt t="11898" x="5213350" y="3098800"/>
          <p14:tracePt t="11905" x="5116513" y="3133725"/>
          <p14:tracePt t="11912" x="5006975" y="3157538"/>
          <p14:tracePt t="11918" x="4899025" y="3179763"/>
          <p14:tracePt t="11925" x="4789488" y="3208338"/>
          <p14:tracePt t="11932" x="4721225" y="3225800"/>
          <p14:tracePt t="11940" x="4657725" y="3248025"/>
          <p14:tracePt t="11946" x="4600575" y="3271838"/>
          <p14:tracePt t="11953" x="4578350" y="3289300"/>
          <p14:tracePt t="12392" x="4578350" y="3432175"/>
          <p14:tracePt t="12399" x="4594225" y="3586163"/>
          <p14:tracePt t="12405" x="4622800" y="3713163"/>
          <p14:tracePt t="12412" x="4646613" y="3884613"/>
          <p14:tracePt t="12419" x="4675188" y="4056063"/>
          <p14:tracePt t="12426" x="4703763" y="4262438"/>
          <p14:tracePt t="12434" x="4732338" y="4389438"/>
          <p14:tracePt t="12441" x="4743450" y="4497388"/>
          <p14:tracePt t="12448" x="4767263" y="4635500"/>
          <p14:tracePt t="12454" x="4778375" y="4754563"/>
          <p14:tracePt t="12462" x="4778375" y="4864100"/>
          <p14:tracePt t="12469" x="4789488" y="5019675"/>
          <p14:tracePt t="12476" x="4806950" y="5110163"/>
          <p14:tracePt t="12483" x="4813300" y="5173663"/>
          <p14:tracePt t="12489" x="4813300" y="5237163"/>
          <p14:tracePt t="12497" x="4813300" y="5356225"/>
          <p14:tracePt t="12504" x="4813300" y="5419725"/>
          <p14:tracePt t="12511" x="4813300" y="5500688"/>
          <p14:tracePt t="12519" x="4813300" y="5562600"/>
          <p14:tracePt t="12525" x="4800600" y="5626100"/>
          <p14:tracePt t="12533" x="4789488" y="5678488"/>
          <p14:tracePt t="12539" x="4789488" y="5689600"/>
          <p14:tracePt t="12546" x="4784725" y="5694363"/>
          <p14:tracePt t="12552" x="4784725" y="5711825"/>
          <p14:tracePt t="12560" x="4778375" y="5718175"/>
          <p14:tracePt t="12568" x="4778375" y="5722938"/>
          <p14:tracePt t="12580" x="4778375" y="5729288"/>
          <p14:tracePt t="12588" x="4767263" y="5729288"/>
          <p14:tracePt t="12595" x="4767263" y="5735638"/>
          <p14:tracePt t="12707" x="4772025" y="5729288"/>
          <p14:tracePt t="12743" x="4778375" y="5729288"/>
          <p14:tracePt t="12813" x="4778375" y="5722938"/>
          <p14:tracePt t="12840" x="4784725" y="5718175"/>
          <p14:tracePt t="12847" x="4784725" y="5711825"/>
          <p14:tracePt t="12854" x="4784725" y="5694363"/>
          <p14:tracePt t="12861" x="4784725" y="5672138"/>
          <p14:tracePt t="12868" x="4784725" y="5614988"/>
          <p14:tracePt t="12875" x="4784725" y="5568950"/>
          <p14:tracePt t="12883" x="4784725" y="5476875"/>
          <p14:tracePt t="12889" x="4784725" y="5219700"/>
          <p14:tracePt t="12896" x="4772025" y="4960938"/>
          <p14:tracePt t="12903" x="4754563" y="4703763"/>
          <p14:tracePt t="12909" x="4754563" y="4537075"/>
          <p14:tracePt t="12918" x="4743450" y="4389438"/>
          <p14:tracePt t="12924" x="4743450" y="4233863"/>
          <p14:tracePt t="12931" x="4732338" y="4170363"/>
          <p14:tracePt t="12938" x="4732338" y="4108450"/>
          <p14:tracePt t="12945" x="4732338" y="4062413"/>
          <p14:tracePt t="12952" x="4732338" y="4027488"/>
          <p14:tracePt t="12959" x="4732338" y="4010025"/>
          <p14:tracePt t="12966" x="4732338" y="3987800"/>
          <p14:tracePt t="12972" x="4732338" y="3970338"/>
          <p14:tracePt t="12980" x="4732338" y="3959225"/>
          <p14:tracePt t="12987" x="4732338" y="3941763"/>
          <p14:tracePt t="12994" x="4732338" y="3930650"/>
          <p14:tracePt t="13002" x="4732338" y="3913188"/>
          <p14:tracePt t="13008" x="4732338" y="3902075"/>
          <p14:tracePt t="13015" x="4732338" y="3890963"/>
          <p14:tracePt t="13022" x="4732338" y="3878263"/>
          <p14:tracePt t="13029" x="4732338" y="3873500"/>
          <p14:tracePt t="13036" x="4732338" y="3867150"/>
          <p14:tracePt t="13043" x="4732338" y="3849688"/>
          <p14:tracePt t="13052" x="4732338" y="3844925"/>
          <p14:tracePt t="13057" x="4732338" y="3832225"/>
          <p14:tracePt t="13063" x="4732338" y="3827463"/>
          <p14:tracePt t="13070" x="4732338" y="3810000"/>
          <p14:tracePt t="13085" x="4732338" y="3798888"/>
          <p14:tracePt t="13092" x="4732338" y="3792538"/>
          <p14:tracePt t="13098" x="4732338" y="3775075"/>
          <p14:tracePt t="13106" x="4732338" y="3763963"/>
          <p14:tracePt t="13112" x="4738688" y="3752850"/>
          <p14:tracePt t="13120" x="4738688" y="3741738"/>
          <p14:tracePt t="13127" x="4738688" y="3717925"/>
          <p14:tracePt t="13135" x="4749800" y="3713163"/>
          <p14:tracePt t="13141" x="4754563" y="3689350"/>
          <p14:tracePt t="13148" x="4754563" y="3671888"/>
          <p14:tracePt t="13155" x="4772025" y="3656013"/>
          <p14:tracePt t="13162" x="4778375" y="3643313"/>
          <p14:tracePt t="13171" x="4784725" y="3627438"/>
          <p14:tracePt t="13185" x="4795838" y="3614738"/>
          <p14:tracePt t="13189" x="4806950" y="3597275"/>
          <p14:tracePt t="13196" x="4813300" y="3592513"/>
          <p14:tracePt t="13204" x="4813300" y="3575050"/>
          <p14:tracePt t="13210" x="4818063" y="3568700"/>
          <p14:tracePt t="13218" x="4829175" y="3563938"/>
          <p14:tracePt t="13224" x="4835525" y="3557588"/>
          <p14:tracePt t="13239" x="4835525" y="3552825"/>
          <p14:tracePt t="13246" x="4841875" y="3546475"/>
          <p14:tracePt t="13260" x="4846638" y="3540125"/>
          <p14:tracePt t="13281" x="4846638" y="3535363"/>
          <p14:tracePt t="13862" x="4841875" y="3535363"/>
          <p14:tracePt t="13869" x="4835525" y="3524250"/>
          <p14:tracePt t="13876" x="4824413" y="3517900"/>
          <p14:tracePt t="13883" x="4818063" y="3517900"/>
          <p14:tracePt t="13890" x="4813300" y="3511550"/>
          <p14:tracePt t="13897" x="4800600" y="3506788"/>
          <p14:tracePt t="13904" x="4800600" y="3500438"/>
          <p14:tracePt t="13910" x="4795838" y="3500438"/>
          <p14:tracePt t="13919" x="4784725" y="3495675"/>
          <p14:tracePt t="13925" x="4778375" y="3482975"/>
          <p14:tracePt t="13932" x="4772025" y="3482975"/>
          <p14:tracePt t="13946" x="4772025" y="3478213"/>
          <p14:tracePt t="13960" x="4767263" y="3478213"/>
          <p14:tracePt t="13968" x="4767263" y="3471863"/>
          <p14:tracePt t="13975" x="4760913" y="3471863"/>
          <p14:tracePt t="14562" x="4754563" y="3471863"/>
          <p14:tracePt t="14568" x="4754563" y="3482975"/>
          <p14:tracePt t="14575" x="4754563" y="3489325"/>
          <p14:tracePt t="14584" x="4749800" y="3489325"/>
          <p14:tracePt t="14589" x="4738688" y="3500438"/>
          <p14:tracePt t="14597" x="4732338" y="3517900"/>
          <p14:tracePt t="14604" x="4725988" y="3524250"/>
          <p14:tracePt t="14611" x="4721225" y="3529013"/>
          <p14:tracePt t="14625" x="4703763" y="3546475"/>
          <p14:tracePt t="14632" x="4697413" y="3563938"/>
          <p14:tracePt t="14638" x="4681538" y="3568700"/>
          <p14:tracePt t="14645" x="4675188" y="3575050"/>
          <p14:tracePt t="14654" x="4652963" y="3581400"/>
          <p14:tracePt t="14659" x="4635500" y="3592513"/>
          <p14:tracePt t="14666" x="4622800" y="3597275"/>
          <p14:tracePt t="14673" x="4611688" y="3597275"/>
          <p14:tracePt t="14680" x="4589463" y="3603625"/>
          <p14:tracePt t="14687" x="4565650" y="3603625"/>
          <p14:tracePt t="14694" x="4543425" y="3603625"/>
          <p14:tracePt t="14702" x="4508500" y="3603625"/>
          <p14:tracePt t="14708" x="4486275" y="3603625"/>
          <p14:tracePt t="14715" x="4468813" y="3603625"/>
          <p14:tracePt t="14723" x="4433888" y="3592513"/>
          <p14:tracePt t="14730" x="4405313" y="3586163"/>
          <p14:tracePt t="14736" x="4394200" y="3581400"/>
          <p14:tracePt t="14743" x="4365625" y="3568700"/>
          <p14:tracePt t="14752" x="4354513" y="3563938"/>
          <p14:tracePt t="14758" x="4325938" y="3552825"/>
          <p14:tracePt t="14765" x="4319588" y="3546475"/>
          <p14:tracePt t="14771" x="4308475" y="3540125"/>
          <p14:tracePt t="14778" x="4297363" y="3535363"/>
          <p14:tracePt t="14785" x="4286250" y="3535363"/>
          <p14:tracePt t="14792" x="4279900" y="3529013"/>
          <p14:tracePt t="14800" x="4279900" y="3517900"/>
          <p14:tracePt t="14806" x="4273550" y="3517900"/>
          <p14:tracePt t="14814" x="4268788" y="3511550"/>
          <p14:tracePt t="14820" x="4268788" y="3506788"/>
          <p14:tracePt t="14828" x="4257675" y="3506788"/>
          <p14:tracePt t="14836" x="4251325" y="3506788"/>
          <p14:tracePt t="14842" x="4251325" y="3500438"/>
          <p14:tracePt t="14848" x="4244975" y="3500438"/>
          <p14:tracePt t="14855" x="4244975" y="3495675"/>
          <p14:tracePt t="14863" x="4240213" y="3495675"/>
          <p14:tracePt t="15311" x="4227513" y="3495675"/>
          <p14:tracePt t="15318" x="4216400" y="3495675"/>
          <p14:tracePt t="15325" x="4205288" y="3495675"/>
          <p14:tracePt t="15332" x="4187825" y="3495675"/>
          <p14:tracePt t="15338" x="4176713" y="3506788"/>
          <p14:tracePt t="15346" x="4159250" y="3511550"/>
          <p14:tracePt t="15353" x="4141788" y="3517900"/>
          <p14:tracePt t="15359" x="4130675" y="3517900"/>
          <p14:tracePt t="15367" x="4113213" y="3529013"/>
          <p14:tracePt t="15373" x="4095750" y="3535363"/>
          <p14:tracePt t="15381" x="4084638" y="3535363"/>
          <p14:tracePt t="15387" x="4056063" y="3546475"/>
          <p14:tracePt t="15395" x="4051300" y="3546475"/>
          <p14:tracePt t="15403" x="4038600" y="3552825"/>
          <p14:tracePt t="15408" x="4022725" y="3552825"/>
          <p14:tracePt t="15416" x="4005263" y="3552825"/>
          <p14:tracePt t="15422" x="3992563" y="3552825"/>
          <p14:tracePt t="15430" x="3987800" y="3552825"/>
          <p14:tracePt t="15437" x="3981450" y="3552825"/>
          <p14:tracePt t="15443" x="3963988" y="3552825"/>
          <p14:tracePt t="15457" x="3959225" y="3552825"/>
          <p14:tracePt t="15471" x="3952875" y="3552825"/>
          <p14:tracePt t="15479" x="3948113" y="3546475"/>
          <p14:tracePt t="15500" x="3941763" y="3535363"/>
          <p14:tracePt t="15514" x="3930650" y="3535363"/>
          <p14:tracePt t="15520" x="3924300" y="3529013"/>
          <p14:tracePt t="15527" x="3919538" y="3529013"/>
          <p14:tracePt t="15536" x="3919538" y="3524250"/>
          <p14:tracePt t="15542" x="3913188" y="3524250"/>
          <p14:tracePt t="15549" x="3906838" y="3517900"/>
          <p14:tracePt t="15555" x="3902075" y="3511550"/>
          <p14:tracePt t="15571" x="3902075" y="3506788"/>
          <p14:tracePt t="15577" x="3895725" y="3506788"/>
          <p14:tracePt t="15598" x="3890963" y="3506788"/>
          <p14:tracePt t="15612" x="3878263" y="3500438"/>
          <p14:tracePt t="15632" x="3878263" y="3489325"/>
          <p14:tracePt t="16005" x="3873500" y="3489325"/>
          <p14:tracePt t="16011" x="3867150" y="3495675"/>
          <p14:tracePt t="16025" x="3856038" y="3495675"/>
          <p14:tracePt t="16032" x="3838575" y="3500438"/>
          <p14:tracePt t="16038" x="3832225" y="3500438"/>
          <p14:tracePt t="16045" x="3816350" y="3506788"/>
          <p14:tracePt t="16053" x="3810000" y="3506788"/>
          <p14:tracePt t="16059" x="3787775" y="3511550"/>
          <p14:tracePt t="16067" x="3775075" y="3524250"/>
          <p14:tracePt t="16073" x="3746500" y="3524250"/>
          <p14:tracePt t="16080" x="3735388" y="3529013"/>
          <p14:tracePt t="16088" x="3695700" y="3540125"/>
          <p14:tracePt t="16095" x="3684588" y="3540125"/>
          <p14:tracePt t="16103" x="3660775" y="3540125"/>
          <p14:tracePt t="16108" x="3632200" y="3540125"/>
          <p14:tracePt t="16115" x="3609975" y="3540125"/>
          <p14:tracePt t="16123" x="3592513" y="3540125"/>
          <p14:tracePt t="16130" x="3568700" y="3535363"/>
          <p14:tracePt t="16137" x="3557588" y="3535363"/>
          <p14:tracePt t="16144" x="3546475" y="3535363"/>
          <p14:tracePt t="16153" x="3535363" y="3529013"/>
          <p14:tracePt t="16157" x="3529013" y="3529013"/>
          <p14:tracePt t="16170" x="3524250" y="3524250"/>
          <p14:tracePt t="16172" x="3506788" y="3524250"/>
          <p14:tracePt t="16178" x="3500438" y="3517900"/>
          <p14:tracePt t="16185" x="3495675" y="3511550"/>
          <p14:tracePt t="16192" x="3489325" y="3511550"/>
          <p14:tracePt t="16207" x="3482975" y="3500438"/>
          <p14:tracePt t="16213" x="3471863" y="3500438"/>
          <p14:tracePt t="16220" x="3465513" y="3500438"/>
          <p14:tracePt t="16241" x="3460750" y="3500438"/>
          <p14:tracePt t="16248" x="3460750" y="3495675"/>
          <p14:tracePt t="16262" x="3454400" y="3489325"/>
          <p14:tracePt t="16703" x="3443288" y="3489325"/>
          <p14:tracePt t="16711" x="3425825" y="3489325"/>
          <p14:tracePt t="16719" x="3421063" y="3500438"/>
          <p14:tracePt t="16725" x="3403600" y="3500438"/>
          <p14:tracePt t="16732" x="3379788" y="3506788"/>
          <p14:tracePt t="16738" x="3362325" y="3506788"/>
          <p14:tracePt t="16745" x="3340100" y="3517900"/>
          <p14:tracePt t="16753" x="3317875" y="3517900"/>
          <p14:tracePt t="16759" x="3289300" y="3524250"/>
          <p14:tracePt t="16768" x="3254375" y="3524250"/>
          <p14:tracePt t="16774" x="3243263" y="3524250"/>
          <p14:tracePt t="16780" x="3208338" y="3524250"/>
          <p14:tracePt t="16787" x="3186113" y="3524250"/>
          <p14:tracePt t="16795" x="3157538" y="3524250"/>
          <p14:tracePt t="16802" x="3133725" y="3524250"/>
          <p14:tracePt t="16808" x="3111500" y="3524250"/>
          <p14:tracePt t="16815" x="3087688" y="3524250"/>
          <p14:tracePt t="16822" x="3070225" y="3524250"/>
          <p14:tracePt t="16829" x="3054350" y="3524250"/>
          <p14:tracePt t="16836" x="3048000" y="3511550"/>
          <p14:tracePt t="16843" x="3036888" y="3511550"/>
          <p14:tracePt t="16857" x="3019425" y="3511550"/>
          <p14:tracePt t="16871" x="3013075" y="3511550"/>
          <p14:tracePt t="16878" x="3008313" y="3511550"/>
          <p14:tracePt t="16901" x="3001963" y="3511550"/>
          <p14:tracePt t="16907" x="3001963" y="3506788"/>
          <p14:tracePt t="17033" x="3008313" y="3506788"/>
          <p14:tracePt t="17061" x="3013075" y="3506788"/>
          <p14:tracePt t="17075" x="3019425" y="3506788"/>
          <p14:tracePt t="17082" x="3025775" y="3506788"/>
          <p14:tracePt t="17096" x="3036888" y="3506788"/>
          <p14:tracePt t="17103" x="3041650" y="3506788"/>
          <p14:tracePt t="17109" x="3054350" y="3506788"/>
          <p14:tracePt t="17116" x="3059113" y="3517900"/>
          <p14:tracePt t="17124" x="3065463" y="3517900"/>
          <p14:tracePt t="17131" x="3098800" y="3517900"/>
          <p14:tracePt t="17137" x="3111500" y="3524250"/>
          <p14:tracePt t="17144" x="3144838" y="3524250"/>
          <p14:tracePt t="17153" x="3179763" y="3535363"/>
          <p14:tracePt t="17159" x="3214688" y="3535363"/>
          <p14:tracePt t="17166" x="3276600" y="3535363"/>
          <p14:tracePt t="17173" x="3322638" y="3535363"/>
          <p14:tracePt t="17179" x="3368675" y="3535363"/>
          <p14:tracePt t="17187" x="3432175" y="3535363"/>
          <p14:tracePt t="17204" x="3649663" y="3500438"/>
          <p14:tracePt t="17206" x="3775075" y="3478213"/>
          <p14:tracePt t="17214" x="3895725" y="3454400"/>
          <p14:tracePt t="17221" x="3992563" y="3425825"/>
          <p14:tracePt t="17228" x="4056063" y="3408363"/>
          <p14:tracePt t="17235" x="4141788" y="3368675"/>
          <p14:tracePt t="17241" x="4222750" y="3333750"/>
          <p14:tracePt t="17249" x="4291013" y="3311525"/>
          <p14:tracePt t="17256" x="4325938" y="3294063"/>
          <p14:tracePt t="17263" x="4376738" y="3276600"/>
          <p14:tracePt t="17270" x="4418013" y="3243263"/>
          <p14:tracePt t="17277" x="4457700" y="3214688"/>
          <p14:tracePt t="17284" x="4486275" y="3197225"/>
          <p14:tracePt t="17291" x="4521200" y="3157538"/>
          <p14:tracePt t="17299" x="4549775" y="3133725"/>
          <p14:tracePt t="17305" x="4554538" y="3105150"/>
          <p14:tracePt t="17313" x="4572000" y="3094038"/>
          <p14:tracePt t="17319" x="4583113" y="3076575"/>
          <p14:tracePt t="17326" x="4594225" y="3065463"/>
          <p14:tracePt t="17333" x="4594225" y="3059113"/>
          <p14:tracePt t="17341" x="4606925" y="3054350"/>
          <p14:tracePt t="17347" x="4606925" y="3048000"/>
          <p14:tracePt t="17354" x="4606925" y="3041650"/>
          <p14:tracePt t="17361" x="4611688" y="3036888"/>
          <p14:tracePt t="17376" x="4618038" y="3036888"/>
          <p14:tracePt t="17383" x="4618038" y="3030538"/>
          <p14:tracePt t="17396" x="4618038" y="3019425"/>
          <p14:tracePt t="17418" x="4618038" y="3013075"/>
          <p14:tracePt t="17439" x="4618038" y="3008313"/>
          <p14:tracePt t="17460" x="4618038" y="3001963"/>
          <p14:tracePt t="17469" x="4611688" y="3001963"/>
          <p14:tracePt t="17474" x="4611688" y="2997200"/>
          <p14:tracePt t="17481" x="4600575" y="2997200"/>
          <p14:tracePt t="17487" x="4594225" y="2990850"/>
          <p14:tracePt t="17493" x="4583113" y="2973388"/>
          <p14:tracePt t="17503" x="4578350" y="2967038"/>
          <p14:tracePt t="17508" x="4560888" y="2951163"/>
          <p14:tracePt t="17516" x="4543425" y="2944813"/>
          <p14:tracePt t="17522" x="4521200" y="2927350"/>
          <p14:tracePt t="17529" x="4491038" y="2909888"/>
          <p14:tracePt t="17536" x="4475163" y="2894013"/>
          <p14:tracePt t="17543" x="4462463" y="2887663"/>
          <p14:tracePt t="17551" x="4433888" y="2870200"/>
          <p14:tracePt t="17557" x="4418013" y="2865438"/>
          <p14:tracePt t="17564" x="4405313" y="2847975"/>
          <p14:tracePt t="17571" x="4389438" y="2835275"/>
          <p14:tracePt t="17578" x="4371975" y="2824163"/>
          <p14:tracePt t="17586" x="4354513" y="2813050"/>
          <p14:tracePt t="17591" x="4343400" y="2813050"/>
          <p14:tracePt t="17600" x="4337050" y="2806700"/>
          <p14:tracePt t="17605" x="4319588" y="2790825"/>
          <p14:tracePt t="17614" x="4302125" y="2784475"/>
          <p14:tracePt t="17620" x="4297363" y="2778125"/>
          <p14:tracePt t="17627" x="4286250" y="2773363"/>
          <p14:tracePt t="17635" x="4268788" y="2762250"/>
          <p14:tracePt t="17641" x="4244975" y="2755900"/>
          <p14:tracePt t="17649" x="4227513" y="2744788"/>
          <p14:tracePt t="17655" x="4222750" y="2738438"/>
          <p14:tracePt t="17662" x="4198938" y="2733675"/>
          <p14:tracePt t="17670" x="4183063" y="2727325"/>
          <p14:tracePt t="17675" x="4176713" y="2727325"/>
          <p14:tracePt t="17685" x="4159250" y="2716213"/>
          <p14:tracePt t="17690" x="4148138" y="2716213"/>
          <p14:tracePt t="17697" x="4141788" y="2716213"/>
          <p14:tracePt t="17704" x="4124325" y="2716213"/>
          <p14:tracePt t="17719" x="4119563" y="2716213"/>
          <p14:tracePt t="17725" x="4108450" y="2716213"/>
          <p14:tracePt t="17740" x="4102100" y="2716213"/>
          <p14:tracePt t="17747" x="4090988" y="2716213"/>
          <p14:tracePt t="17753" x="4084638" y="2716213"/>
          <p14:tracePt t="17767" x="4079875" y="2716213"/>
          <p14:tracePt t="17795" x="4073525" y="2716213"/>
          <p14:tracePt t="17809" x="4067175" y="2716213"/>
          <p14:tracePt t="17824" x="4067175" y="2720975"/>
          <p14:tracePt t="17844" x="4067175" y="2727325"/>
          <p14:tracePt t="17865" x="4067175" y="2733675"/>
          <p14:tracePt t="17894" x="4067175" y="2738438"/>
          <p14:tracePt t="17907" x="4067175" y="2744788"/>
          <p14:tracePt t="17914" x="4073525" y="2749550"/>
          <p14:tracePt t="17928" x="4073525" y="2755900"/>
          <p14:tracePt t="17935" x="4079875" y="2755900"/>
          <p14:tracePt t="17942" x="4084638" y="2767013"/>
          <p14:tracePt t="17950" x="4084638" y="2773363"/>
          <p14:tracePt t="17957" x="4102100" y="2778125"/>
          <p14:tracePt t="17964" x="4102100" y="2784475"/>
          <p14:tracePt t="17971" x="4119563" y="2801938"/>
          <p14:tracePt t="17977" x="4124325" y="2801938"/>
          <p14:tracePt t="17985" x="4130675" y="2806700"/>
          <p14:tracePt t="17992" x="4141788" y="2813050"/>
          <p14:tracePt t="17999" x="4148138" y="2819400"/>
          <p14:tracePt t="18005" x="4165600" y="2824163"/>
          <p14:tracePt t="18012" x="4183063" y="2841625"/>
          <p14:tracePt t="18020" x="4198938" y="2852738"/>
          <p14:tracePt t="18025" x="4211638" y="2852738"/>
          <p14:tracePt t="18035" x="4227513" y="2859088"/>
          <p14:tracePt t="18041" x="4251325" y="2865438"/>
          <p14:tracePt t="18047" x="4286250" y="2865438"/>
          <p14:tracePt t="18054" x="4302125" y="2865438"/>
          <p14:tracePt t="18061" x="4337050" y="2865438"/>
          <p14:tracePt t="18070" x="4359275" y="2865438"/>
          <p14:tracePt t="18075" x="4389438" y="2859088"/>
          <p14:tracePt t="18083" x="4411663" y="2847975"/>
          <p14:tracePt t="18089" x="4433888" y="2830513"/>
          <p14:tracePt t="18096" x="4451350" y="2813050"/>
          <p14:tracePt t="18104" x="4468813" y="2806700"/>
          <p14:tracePt t="18110" x="4497388" y="2778125"/>
          <p14:tracePt t="18118" x="4514850" y="2755900"/>
          <p14:tracePt t="18123" x="4521200" y="2738438"/>
          <p14:tracePt t="18131" x="4537075" y="2716213"/>
          <p14:tracePt t="18138" x="4554538" y="2687638"/>
          <p14:tracePt t="18145" x="4560888" y="2663825"/>
          <p14:tracePt t="18152" x="4572000" y="2646363"/>
          <p14:tracePt t="18159" x="4578350" y="2630488"/>
          <p14:tracePt t="18168" x="4578350" y="2606675"/>
          <p14:tracePt t="18173" x="4589463" y="2589213"/>
          <p14:tracePt t="18180" x="4589463" y="2578100"/>
          <p14:tracePt t="18187" x="4589463" y="2549525"/>
          <p14:tracePt t="18194" x="4594225" y="2527300"/>
          <p14:tracePt t="18202" x="4594225" y="2509838"/>
          <p14:tracePt t="18209" x="4594225" y="2498725"/>
          <p14:tracePt t="18216" x="4594225" y="2474913"/>
          <p14:tracePt t="18222" x="4594225" y="2457450"/>
          <p14:tracePt t="18228" x="4594225" y="2452688"/>
          <p14:tracePt t="18236" x="4594225" y="2435225"/>
          <p14:tracePt t="18243" x="4594225" y="2428875"/>
          <p14:tracePt t="18249" x="4589463" y="2417763"/>
          <p14:tracePt t="18259" x="4589463" y="2411413"/>
          <p14:tracePt t="18263" x="4578350" y="2395538"/>
          <p14:tracePt t="18271" x="4572000" y="2389188"/>
          <p14:tracePt t="18278" x="4565650" y="2389188"/>
          <p14:tracePt t="18285" x="4565650" y="2378075"/>
          <p14:tracePt t="18291" x="4560888" y="2366963"/>
          <p14:tracePt t="18299" x="4554538" y="2366963"/>
          <p14:tracePt t="18306" x="4549775" y="2360613"/>
          <p14:tracePt t="18314" x="4543425" y="2354263"/>
          <p14:tracePt t="18320" x="4532313" y="2354263"/>
          <p14:tracePt t="18327" x="4521200" y="2349500"/>
          <p14:tracePt t="18336" x="4514850" y="2343150"/>
          <p14:tracePt t="18341" x="4497388" y="2336800"/>
          <p14:tracePt t="18349" x="4491038" y="2336800"/>
          <p14:tracePt t="18355" x="4468813" y="2325688"/>
          <p14:tracePt t="18362" x="4451350" y="2320925"/>
          <p14:tracePt t="18369" x="4440238" y="2320925"/>
          <p14:tracePt t="18377" x="4422775" y="2320925"/>
          <p14:tracePt t="18387" x="4389438" y="2320925"/>
          <p14:tracePt t="18389" x="4365625" y="2320925"/>
          <p14:tracePt t="18396" x="4343400" y="2320925"/>
          <p14:tracePt t="18404" x="4319588" y="2320925"/>
          <p14:tracePt t="18411" x="4286250" y="2320925"/>
          <p14:tracePt t="18419" x="4233863" y="2325688"/>
          <p14:tracePt t="18426" x="4211638" y="2325688"/>
          <p14:tracePt t="18432" x="4176713" y="2332038"/>
          <p14:tracePt t="18438" x="4154488" y="2343150"/>
          <p14:tracePt t="18447" x="4113213" y="2349500"/>
          <p14:tracePt t="18453" x="4102100" y="2349500"/>
          <p14:tracePt t="18460" x="4084638" y="2354263"/>
          <p14:tracePt t="18467" x="4067175" y="2366963"/>
          <p14:tracePt t="18474" x="4062413" y="2371725"/>
          <p14:tracePt t="18481" x="4051300" y="2371725"/>
          <p14:tracePt t="18488" x="4044950" y="2378075"/>
          <p14:tracePt t="18495" x="4038600" y="2382838"/>
          <p14:tracePt t="18502" x="4027488" y="2389188"/>
          <p14:tracePt t="18509" x="4022725" y="2389188"/>
          <p14:tracePt t="18516" x="4016375" y="2395538"/>
          <p14:tracePt t="18523" x="4016375" y="2406650"/>
          <p14:tracePt t="18530" x="4010025" y="2411413"/>
          <p14:tracePt t="18544" x="4005263" y="2417763"/>
          <p14:tracePt t="18552" x="4005263" y="2424113"/>
          <p14:tracePt t="18558" x="3998913" y="2428875"/>
          <p14:tracePt t="18565" x="3998913" y="2435225"/>
          <p14:tracePt t="18578" x="3998913" y="2439988"/>
          <p14:tracePt t="18586" x="3998913" y="2452688"/>
          <p14:tracePt t="18593" x="3992563" y="2452688"/>
          <p14:tracePt t="18602" x="3992563" y="2457450"/>
          <p14:tracePt t="18614" x="3992563" y="2468563"/>
          <p14:tracePt t="18621" x="3992563" y="2474913"/>
          <p14:tracePt t="18638" x="3992563" y="2481263"/>
          <p14:tracePt t="18642" x="3992563" y="2492375"/>
          <p14:tracePt t="18650" x="3992563" y="2498725"/>
          <p14:tracePt t="18663" x="3992563" y="2509838"/>
          <p14:tracePt t="18670" x="3992563" y="2514600"/>
          <p14:tracePt t="18678" x="3992563" y="2520950"/>
          <p14:tracePt t="18685" x="3992563" y="2538413"/>
          <p14:tracePt t="18691" x="3992563" y="2543175"/>
          <p14:tracePt t="18698" x="3998913" y="2555875"/>
          <p14:tracePt t="18705" x="4005263" y="2571750"/>
          <p14:tracePt t="18712" x="4016375" y="2589213"/>
          <p14:tracePt t="18720" x="4016375" y="2613025"/>
          <p14:tracePt t="18725" x="4033838" y="2641600"/>
          <p14:tracePt t="18733" x="4051300" y="2659063"/>
          <p14:tracePt t="18740" x="4067175" y="2692400"/>
          <p14:tracePt t="18747" x="4073525" y="2709863"/>
          <p14:tracePt t="18754" x="4090988" y="2720975"/>
          <p14:tracePt t="18761" x="4108450" y="2749550"/>
          <p14:tracePt t="18768" x="4137025" y="2778125"/>
          <p14:tracePt t="18775" x="4154488" y="2801938"/>
          <p14:tracePt t="18782" x="4165600" y="2819400"/>
          <p14:tracePt t="18789" x="4183063" y="2835275"/>
          <p14:tracePt t="18796" x="4211638" y="2852738"/>
          <p14:tracePt t="18804" x="4227513" y="2870200"/>
          <p14:tracePt t="18809" x="4233863" y="2876550"/>
          <p14:tracePt t="18817" x="4244975" y="2887663"/>
          <p14:tracePt t="18823" x="4262438" y="2898775"/>
          <p14:tracePt t="18831" x="4268788" y="2905125"/>
          <p14:tracePt t="18838" x="4273550" y="2909888"/>
          <p14:tracePt t="18846" x="4291013" y="2909888"/>
          <p14:tracePt t="18852" x="4297363" y="2916238"/>
          <p14:tracePt t="18858" x="4302125" y="2916238"/>
          <p14:tracePt t="18866" x="4314825" y="2922588"/>
          <p14:tracePt t="18873" x="4330700" y="2922588"/>
          <p14:tracePt t="18881" x="4337050" y="2922588"/>
          <p14:tracePt t="18887" x="4359275" y="2922588"/>
          <p14:tracePt t="18894" x="4365625" y="2922588"/>
          <p14:tracePt t="18902" x="4371975" y="2922588"/>
          <p14:tracePt t="18908" x="4394200" y="2922588"/>
          <p14:tracePt t="18915" x="4400550" y="2922588"/>
          <p14:tracePt t="18922" x="4418013" y="2916238"/>
          <p14:tracePt t="18929" x="4429125" y="2916238"/>
          <p14:tracePt t="18936" x="4446588" y="2898775"/>
          <p14:tracePt t="18943" x="4451350" y="2894013"/>
          <p14:tracePt t="18952" x="4457700" y="2894013"/>
          <p14:tracePt t="18956" x="4475163" y="2876550"/>
          <p14:tracePt t="18964" x="4479925" y="2870200"/>
          <p14:tracePt t="18971" x="4497388" y="2859088"/>
          <p14:tracePt t="18978" x="4503738" y="2847975"/>
          <p14:tracePt t="18985" x="4508500" y="2835275"/>
          <p14:tracePt t="18992" x="4514850" y="2830513"/>
          <p14:tracePt t="18999" x="4521200" y="2824163"/>
          <p14:tracePt t="19006" x="4532313" y="2806700"/>
          <p14:tracePt t="19013" x="4537075" y="2801938"/>
          <p14:tracePt t="19021" x="4537075" y="2790825"/>
          <p14:tracePt t="19027" x="4537075" y="2773363"/>
          <p14:tracePt t="19035" x="4543425" y="2738438"/>
          <p14:tracePt t="19041" x="4543425" y="2716213"/>
          <p14:tracePt t="19048" x="4543425" y="2687638"/>
          <p14:tracePt t="19055" x="4543425" y="2663825"/>
          <p14:tracePt t="19063" x="4532313" y="2641600"/>
          <p14:tracePt t="19070" x="4514850" y="2613025"/>
          <p14:tracePt t="19075" x="4514850" y="2589213"/>
          <p14:tracePt t="19083" x="4503738" y="2578100"/>
          <p14:tracePt t="19090" x="4491038" y="2566988"/>
          <p14:tracePt t="19096" x="4475163" y="2549525"/>
          <p14:tracePt t="19104" x="4468813" y="2543175"/>
          <p14:tracePt t="19111" x="4457700" y="2532063"/>
          <p14:tracePt t="19119" x="4440238" y="2527300"/>
          <p14:tracePt t="19125" x="4422775" y="2520950"/>
          <p14:tracePt t="19132" x="4411663" y="2520950"/>
          <p14:tracePt t="19138" x="4389438" y="2520950"/>
          <p14:tracePt t="19146" x="4359275" y="2520950"/>
          <p14:tracePt t="19153" x="4348163" y="2520950"/>
          <p14:tracePt t="19160" x="4319588" y="2532063"/>
          <p14:tracePt t="19169" x="4297363" y="2538413"/>
          <p14:tracePt t="19174" x="4257675" y="2555875"/>
          <p14:tracePt t="19181" x="4216400" y="2584450"/>
          <p14:tracePt t="19188" x="4165600" y="2606675"/>
          <p14:tracePt t="19195" x="4141788" y="2624138"/>
          <p14:tracePt t="19202" x="4124325" y="2641600"/>
          <p14:tracePt t="19209" x="4084638" y="2670175"/>
          <p14:tracePt t="19216" x="4051300" y="2698750"/>
          <p14:tracePt t="19223" x="4033838" y="2720975"/>
          <p14:tracePt t="19230" x="4016375" y="2738438"/>
          <p14:tracePt t="19237" x="4010025" y="2744788"/>
          <p14:tracePt t="19244" x="3998913" y="2762250"/>
          <p14:tracePt t="19252" x="3981450" y="2778125"/>
          <p14:tracePt t="19258" x="3976688" y="2801938"/>
          <p14:tracePt t="19265" x="3970338" y="2806700"/>
          <p14:tracePt t="19272" x="3970338" y="2824163"/>
          <p14:tracePt t="19278" x="3959225" y="2859088"/>
          <p14:tracePt t="19287" x="3959225" y="2881313"/>
          <p14:tracePt t="19292" x="3952875" y="2909888"/>
          <p14:tracePt t="19300" x="3952875" y="2944813"/>
          <p14:tracePt t="19308" x="3952875" y="3001963"/>
          <p14:tracePt t="19314" x="3952875" y="3048000"/>
          <p14:tracePt t="19321" x="3952875" y="3070225"/>
          <p14:tracePt t="19328" x="3952875" y="3094038"/>
          <p14:tracePt t="19336" x="3952875" y="3122613"/>
          <p14:tracePt t="19342" x="3952875" y="3157538"/>
          <p14:tracePt t="19350" x="3952875" y="3179763"/>
          <p14:tracePt t="19356" x="3952875" y="3186113"/>
          <p14:tracePt t="19363" x="3952875" y="3201988"/>
          <p14:tracePt t="19369" x="3952875" y="3214688"/>
          <p14:tracePt t="19376" x="3952875" y="3230563"/>
          <p14:tracePt t="19385" x="3952875" y="3236913"/>
          <p14:tracePt t="19391" x="3952875" y="3243263"/>
          <p14:tracePt t="19399" x="3952875" y="3248025"/>
          <p14:tracePt t="19405" x="3952875" y="3254375"/>
          <p14:tracePt t="19413" x="3952875" y="3271838"/>
          <p14:tracePt t="19426" x="3952875" y="3282950"/>
          <p14:tracePt t="19434" x="3952875" y="3289300"/>
          <p14:tracePt t="19440" x="3952875" y="3294063"/>
          <p14:tracePt t="19447" x="3952875" y="3305175"/>
          <p14:tracePt t="19454" x="3952875" y="3311525"/>
          <p14:tracePt t="19461" x="3952875" y="3317875"/>
          <p14:tracePt t="19475" x="3952875" y="3322638"/>
          <p14:tracePt t="19482" x="3952875" y="3328988"/>
          <p14:tracePt t="19489" x="3952875" y="3333750"/>
          <p14:tracePt t="19496" x="3952875" y="3340100"/>
          <p14:tracePt t="19510" x="3952875" y="3351213"/>
          <p14:tracePt t="19517" x="3952875" y="3357563"/>
          <p14:tracePt t="19524" x="3952875" y="3362325"/>
          <p14:tracePt t="19538" x="3952875" y="3368675"/>
          <p14:tracePt t="19545" x="3952875" y="3375025"/>
          <p14:tracePt t="19580" x="3952875" y="3379788"/>
          <p14:tracePt t="19700" x="3952875" y="3386138"/>
          <p14:tracePt t="19713" x="3948113" y="3386138"/>
          <p14:tracePt t="19742" x="3941763" y="3397250"/>
          <p14:tracePt t="19755" x="3930650" y="3403600"/>
          <p14:tracePt t="19782" x="3924300" y="3408363"/>
          <p14:tracePt t="19796" x="3919538" y="3414713"/>
          <p14:tracePt t="19818" x="3913188" y="3414713"/>
          <p14:tracePt t="19824" x="3913188" y="3421063"/>
          <p14:tracePt t="19832" x="3913188" y="3425825"/>
          <p14:tracePt t="19838" x="3913188" y="3432175"/>
          <p14:tracePt t="19846" x="3906838" y="3443288"/>
          <p14:tracePt t="19859" x="3902075" y="3449638"/>
          <p14:tracePt t="19867" x="3902075" y="3454400"/>
          <p14:tracePt t="19874" x="3895725" y="3454400"/>
          <p14:tracePt t="19881" x="3895725" y="3460750"/>
          <p14:tracePt t="19888" x="3884613" y="3460750"/>
          <p14:tracePt t="19895" x="3884613" y="3465513"/>
          <p14:tracePt t="19902" x="3878263" y="3465513"/>
          <p14:tracePt t="19909" x="3878263" y="3471863"/>
          <p14:tracePt t="19915" x="3873500" y="3471863"/>
          <p14:tracePt t="19930" x="3873500" y="3478213"/>
          <p14:tracePt t="19936" x="3867150" y="3478213"/>
          <p14:tracePt t="19958" x="3867150" y="3482975"/>
          <p14:tracePt t="19965" x="3860800" y="3482975"/>
          <p14:tracePt t="19972" x="3860800" y="3495675"/>
          <p14:tracePt t="19979" x="3856038" y="3495675"/>
          <p14:tracePt t="20000" x="3849688" y="3495675"/>
          <p14:tracePt t="20027" x="3844925" y="3495675"/>
          <p14:tracePt t="20049" x="3832225" y="3495675"/>
          <p14:tracePt t="20085" x="3827463" y="3495675"/>
          <p14:tracePt t="20126" x="3821113" y="3495675"/>
          <p14:tracePt t="20148" x="3821113" y="3500438"/>
          <p14:tracePt t="20154" x="3816350" y="3500438"/>
          <p14:tracePt t="20169" x="3810000" y="3506788"/>
          <p14:tracePt t="20182" x="3803650" y="3506788"/>
          <p14:tracePt t="20203" x="3787775" y="3506788"/>
          <p14:tracePt t="20210" x="3781425" y="3506788"/>
          <p14:tracePt t="20217" x="3775075" y="3506788"/>
          <p14:tracePt t="20224" x="3770313" y="3506788"/>
          <p14:tracePt t="20232" x="3763963" y="3506788"/>
          <p14:tracePt t="20237" x="3759200" y="3506788"/>
          <p14:tracePt t="20252" x="3752850" y="3511550"/>
          <p14:tracePt t="20258" x="3741738" y="3511550"/>
          <p14:tracePt t="20286" x="3735388" y="3511550"/>
          <p14:tracePt t="20307" x="3735388" y="3517900"/>
          <p14:tracePt t="20321" x="3729038" y="3517900"/>
          <p14:tracePt t="20328" x="3729038" y="3524250"/>
          <p14:tracePt t="20356" x="3724275" y="3524250"/>
          <p14:tracePt t="20364" x="3724275" y="3529013"/>
          <p14:tracePt t="20377" x="3717925" y="3529013"/>
          <p14:tracePt t="20386" x="3717925" y="3540125"/>
          <p14:tracePt t="20400" x="3717925" y="3546475"/>
          <p14:tracePt t="20406" x="3713163" y="3546475"/>
          <p14:tracePt t="20413" x="3706813" y="3546475"/>
          <p14:tracePt t="20420" x="3706813" y="3552825"/>
          <p14:tracePt t="20425" x="3689350" y="3552825"/>
          <p14:tracePt t="20434" x="3684588" y="3557588"/>
          <p14:tracePt t="20440" x="3678238" y="3563938"/>
          <p14:tracePt t="20447" x="3678238" y="3568700"/>
          <p14:tracePt t="20455" x="3660775" y="3568700"/>
          <p14:tracePt t="20461" x="3656013" y="3575050"/>
          <p14:tracePt t="20469" x="3649663" y="3586163"/>
          <p14:tracePt t="20476" x="3643313" y="3586163"/>
          <p14:tracePt t="20489" x="3638550" y="3592513"/>
          <p14:tracePt t="20497" x="3632200" y="3592513"/>
          <p14:tracePt t="20511" x="3627438" y="3597275"/>
          <p14:tracePt t="20518" x="3621088" y="3597275"/>
          <p14:tracePt t="20525" x="3621088" y="3603625"/>
          <p14:tracePt t="20531" x="3609975" y="3603625"/>
          <p14:tracePt t="20546" x="3609975" y="3609975"/>
          <p14:tracePt t="20560" x="3603625" y="3609975"/>
          <p14:tracePt t="20567" x="3603625" y="3614738"/>
          <p14:tracePt t="20573" x="3597275" y="3614738"/>
          <p14:tracePt t="20580" x="3592513" y="3614738"/>
          <p14:tracePt t="20586" x="3586163" y="3621088"/>
          <p14:tracePt t="20594" x="3581400" y="3621088"/>
          <p14:tracePt t="20602" x="3575050" y="3632200"/>
          <p14:tracePt t="20608" x="3557588" y="3632200"/>
          <p14:tracePt t="20615" x="3552825" y="3632200"/>
          <p14:tracePt t="20621" x="3546475" y="3632200"/>
          <p14:tracePt t="20630" x="3529013" y="3638550"/>
          <p14:tracePt t="20637" x="3506788" y="3643313"/>
          <p14:tracePt t="20644" x="3489325" y="3656013"/>
          <p14:tracePt t="20652" x="3465513" y="3656013"/>
          <p14:tracePt t="20657" x="3449638" y="3656013"/>
          <p14:tracePt t="20664" x="3436938" y="3660775"/>
          <p14:tracePt t="20671" x="3408363" y="3660775"/>
          <p14:tracePt t="20678" x="3375025" y="3667125"/>
          <p14:tracePt t="20685" x="3362325" y="3667125"/>
          <p14:tracePt t="20692" x="3346450" y="3667125"/>
          <p14:tracePt t="20699" x="3322638" y="3667125"/>
          <p14:tracePt t="20707" x="3300413" y="3667125"/>
          <p14:tracePt t="20714" x="3271838" y="3667125"/>
          <p14:tracePt t="20720" x="3260725" y="3667125"/>
          <p14:tracePt t="20727" x="3236913" y="3667125"/>
          <p14:tracePt t="20736" x="3208338" y="3667125"/>
          <p14:tracePt t="20742" x="3197225" y="3667125"/>
          <p14:tracePt t="20749" x="3179763" y="3667125"/>
          <p14:tracePt t="20755" x="3162300" y="3667125"/>
          <p14:tracePt t="20763" x="3157538" y="3667125"/>
          <p14:tracePt t="20769" x="3151188" y="3667125"/>
          <p14:tracePt t="20776" x="3144838" y="3667125"/>
          <p14:tracePt t="20785" x="3140075" y="3667125"/>
          <p14:tracePt t="20790" x="3133725" y="3667125"/>
          <p14:tracePt t="20804" x="3128963" y="3667125"/>
          <p14:tracePt t="20819" x="3116263" y="3667125"/>
          <p14:tracePt t="20875" x="3122613" y="3671888"/>
          <p14:tracePt t="20889" x="3122613" y="3684588"/>
          <p14:tracePt t="20895" x="3128963" y="3689350"/>
          <p14:tracePt t="20903" x="3133725" y="3700463"/>
          <p14:tracePt t="20910" x="3151188" y="3713163"/>
          <p14:tracePt t="20916" x="3157538" y="3724275"/>
          <p14:tracePt t="20923" x="3186113" y="3763963"/>
          <p14:tracePt t="20930" x="3201988" y="3781425"/>
          <p14:tracePt t="20937" x="3230563" y="3816350"/>
          <p14:tracePt t="20944" x="3260725" y="3873500"/>
          <p14:tracePt t="20952" x="3317875" y="3924300"/>
          <p14:tracePt t="20959" x="3362325" y="3992563"/>
          <p14:tracePt t="20966" x="3425825" y="4079875"/>
          <p14:tracePt t="20972" x="3471863" y="4148138"/>
          <p14:tracePt t="20979" x="3535363" y="4244975"/>
          <p14:tracePt t="20987" x="3581400" y="4314825"/>
          <p14:tracePt t="20993" x="3638550" y="4400550"/>
          <p14:tracePt t="21001" x="3735388" y="4549775"/>
          <p14:tracePt t="21006" x="3884613" y="4772025"/>
          <p14:tracePt t="21015" x="3963988" y="4899025"/>
          <p14:tracePt t="21021" x="4038600" y="4995863"/>
          <p14:tracePt t="21028" x="4154488" y="5173663"/>
          <p14:tracePt t="21037" x="4279900" y="5356225"/>
          <p14:tracePt t="21042" x="4394200" y="5522913"/>
          <p14:tracePt t="21050" x="4440238" y="5603875"/>
          <p14:tracePt t="21061" x="4532313" y="5707063"/>
          <p14:tracePt t="21063" x="4589463" y="5775325"/>
          <p14:tracePt t="21069" x="4635500" y="5826125"/>
          <p14:tracePt t="21077" x="4686300" y="5883275"/>
          <p14:tracePt t="21084" x="4743450" y="5929313"/>
          <p14:tracePt t="21092" x="4800600" y="5986463"/>
          <p14:tracePt t="21098" x="4829175" y="6010275"/>
          <p14:tracePt t="21105" x="4852988" y="6038850"/>
          <p14:tracePt t="21113" x="4892675" y="6078538"/>
          <p14:tracePt t="21120" x="4932363" y="6107113"/>
          <p14:tracePt t="21127" x="4973638" y="6142038"/>
          <p14:tracePt t="22899" x="4852988" y="5889625"/>
          <p14:tracePt t="22906" x="4743450" y="5597525"/>
          <p14:tracePt t="22913" x="4692650" y="5327650"/>
          <p14:tracePt t="22921" x="4668838" y="5173663"/>
          <p14:tracePt t="22926" x="4652963" y="4938713"/>
          <p14:tracePt t="22932" x="4652963" y="4789488"/>
          <p14:tracePt t="22940" x="4652963" y="4635500"/>
          <p14:tracePt t="22947" x="4657725" y="4497388"/>
          <p14:tracePt t="22955" x="4675188" y="4262438"/>
          <p14:tracePt t="22961" x="4686300" y="4141788"/>
          <p14:tracePt t="22969" x="4697413" y="4033838"/>
          <p14:tracePt t="22975" x="4721225" y="3924300"/>
          <p14:tracePt t="22983" x="4732338" y="3844925"/>
          <p14:tracePt t="22990" x="4732338" y="3763963"/>
          <p14:tracePt t="22996" x="4754563" y="3684588"/>
          <p14:tracePt t="23005" x="4754563" y="3660775"/>
          <p14:tracePt t="23010" x="4767263" y="3638550"/>
          <p14:tracePt t="23020" x="4767263" y="3609975"/>
          <p14:tracePt t="23024" x="4767263" y="3603625"/>
          <p14:tracePt t="23032" x="4767263" y="3597275"/>
          <p14:tracePt t="23038" x="4767263" y="3592513"/>
          <p14:tracePt t="23061" x="4767263" y="3586163"/>
          <p14:tracePt t="23319" x="4749800" y="3586163"/>
          <p14:tracePt t="23326" x="4743450" y="3586163"/>
          <p14:tracePt t="23333" x="4732338" y="3586163"/>
          <p14:tracePt t="23340" x="4714875" y="3586163"/>
          <p14:tracePt t="23347" x="4697413" y="3586163"/>
          <p14:tracePt t="23353" x="4675188" y="3586163"/>
          <p14:tracePt t="23360" x="4652963" y="3586163"/>
          <p14:tracePt t="23370" x="4618038" y="3586163"/>
          <p14:tracePt t="23374" x="4594225" y="3586163"/>
          <p14:tracePt t="23382" x="4560888" y="3586163"/>
          <p14:tracePt t="23389" x="4543425" y="3597275"/>
          <p14:tracePt t="23396" x="4508500" y="3597275"/>
          <p14:tracePt t="23403" x="4486275" y="3597275"/>
          <p14:tracePt t="23410" x="4457700" y="3603625"/>
          <p14:tracePt t="23417" x="4446588" y="3603625"/>
          <p14:tracePt t="23423" x="4411663" y="3603625"/>
          <p14:tracePt t="23431" x="4394200" y="3603625"/>
          <p14:tracePt t="23437" x="4371975" y="3614738"/>
          <p14:tracePt t="23445" x="4343400" y="3614738"/>
          <p14:tracePt t="23453" x="4330700" y="3614738"/>
          <p14:tracePt t="23459" x="4314825" y="3614738"/>
          <p14:tracePt t="23465" x="4291013" y="3614738"/>
          <p14:tracePt t="23472" x="4273550" y="3614738"/>
          <p14:tracePt t="23479" x="4262438" y="3614738"/>
          <p14:tracePt t="23487" x="4244975" y="3614738"/>
          <p14:tracePt t="23493" x="4240213" y="3614738"/>
          <p14:tracePt t="23502" x="4233863" y="3614738"/>
          <p14:tracePt t="23507" x="4227513" y="3614738"/>
          <p14:tracePt t="23515" x="4211638" y="3614738"/>
          <p14:tracePt t="23521" x="4205288" y="3621088"/>
          <p14:tracePt t="23529" x="4198938" y="3621088"/>
          <p14:tracePt t="23536" x="4194175" y="3621088"/>
          <p14:tracePt t="23543" x="4187825" y="3627438"/>
          <p14:tracePt t="23550" x="4183063" y="3627438"/>
          <p14:tracePt t="23557" x="4176713" y="3627438"/>
          <p14:tracePt t="23564" x="4170363" y="3627438"/>
          <p14:tracePt t="23571" x="4159250" y="3627438"/>
          <p14:tracePt t="23577" x="4154488" y="3627438"/>
          <p14:tracePt t="23586" x="4148138" y="3627438"/>
          <p14:tracePt t="23592" x="4141788" y="3627438"/>
          <p14:tracePt t="23599" x="4137025" y="3627438"/>
          <p14:tracePt t="23605" x="4119563" y="3627438"/>
          <p14:tracePt t="23612" x="4108450" y="3627438"/>
          <p14:tracePt t="23619" x="4102100" y="3627438"/>
          <p14:tracePt t="23627" x="4084638" y="3627438"/>
          <p14:tracePt t="23634" x="4073525" y="3627438"/>
          <p14:tracePt t="23641" x="4056063" y="3627438"/>
          <p14:tracePt t="23648" x="4044950" y="3627438"/>
          <p14:tracePt t="23655" x="4027488" y="3627438"/>
          <p14:tracePt t="23662" x="4005263" y="3621088"/>
          <p14:tracePt t="23669" x="3987800" y="3621088"/>
          <p14:tracePt t="23676" x="3981450" y="3621088"/>
          <p14:tracePt t="23683" x="3976688" y="3621088"/>
          <p14:tracePt t="23690" x="3959225" y="3614738"/>
          <p14:tracePt t="23697" x="3952875" y="3614738"/>
          <p14:tracePt t="23704" x="3948113" y="3614738"/>
          <p14:tracePt t="23711" x="3941763" y="3614738"/>
          <p14:tracePt t="23720" x="3935413" y="3614738"/>
          <p14:tracePt t="23725" x="3930650" y="3614738"/>
          <p14:tracePt t="23739" x="3924300" y="3614738"/>
          <p14:tracePt t="23753" x="3913188" y="3609975"/>
          <p14:tracePt t="23773" x="3906838" y="3609975"/>
          <p14:tracePt t="23886" x="3906838" y="3614738"/>
          <p14:tracePt t="23893" x="3919538" y="3621088"/>
          <p14:tracePt t="23901" x="3930650" y="3656013"/>
          <p14:tracePt t="23907" x="3952875" y="3695700"/>
          <p14:tracePt t="23914" x="4016375" y="3803650"/>
          <p14:tracePt t="23920" x="4113213" y="3998913"/>
          <p14:tracePt t="23927" x="4233863" y="4233863"/>
          <p14:tracePt t="23935" x="4308475" y="4433888"/>
          <p14:tracePt t="23941" x="4457700" y="4703763"/>
          <p14:tracePt t="23949" x="4543425" y="4875213"/>
          <p14:tracePt t="23955" x="4594225" y="5006975"/>
          <p14:tracePt t="23962" x="4629150" y="5087938"/>
          <p14:tracePt t="23970" x="4668838" y="5213350"/>
          <p14:tracePt t="23976" x="4692650" y="5294313"/>
          <p14:tracePt t="23983" x="4714875" y="5373688"/>
          <p14:tracePt t="23990" x="4721225" y="5419725"/>
          <p14:tracePt t="23997" x="4721225" y="5454650"/>
          <p14:tracePt t="24005" x="4721225" y="5472113"/>
          <p14:tracePt t="24012" x="4721225" y="5487988"/>
          <p14:tracePt t="24020" x="4721225" y="5494338"/>
          <p14:tracePt t="24033" x="4721225" y="5500688"/>
          <p14:tracePt t="24124" x="4721225" y="5494338"/>
          <p14:tracePt t="24138" x="4721225" y="5483225"/>
          <p14:tracePt t="24174" x="4714875" y="5476875"/>
          <p14:tracePt t="24194" x="4710113" y="5472113"/>
          <p14:tracePt t="24207" x="4703763" y="5465763"/>
          <p14:tracePt t="24215" x="4703763" y="5459413"/>
          <p14:tracePt t="24222" x="4686300" y="5459413"/>
          <p14:tracePt t="24229" x="4681538" y="5443538"/>
          <p14:tracePt t="24236" x="4675188" y="5437188"/>
          <p14:tracePt t="24242" x="4668838" y="5419725"/>
          <p14:tracePt t="24251" x="4657725" y="5408613"/>
          <p14:tracePt t="24256" x="4640263" y="5391150"/>
          <p14:tracePt t="24264" x="4622800" y="5373688"/>
          <p14:tracePt t="24271" x="4611688" y="5356225"/>
          <p14:tracePt t="24277" x="4600575" y="5340350"/>
          <p14:tracePt t="24286" x="4589463" y="5334000"/>
          <p14:tracePt t="24291" x="4578350" y="5316538"/>
          <p14:tracePt t="24299" x="4560888" y="5305425"/>
          <p14:tracePt t="24306" x="4554538" y="5305425"/>
          <p14:tracePt t="24313" x="4532313" y="5294313"/>
          <p14:tracePt t="24319" x="4521200" y="5287963"/>
          <p14:tracePt t="24327" x="4491038" y="5276850"/>
          <p14:tracePt t="24333" x="4475163" y="5270500"/>
          <p14:tracePt t="24340" x="4440238" y="5265738"/>
          <p14:tracePt t="24347" x="4405313" y="5253038"/>
          <p14:tracePt t="24355" x="4383088" y="5253038"/>
          <p14:tracePt t="24361" x="4337050" y="5253038"/>
          <p14:tracePt t="24369" x="4302125" y="5241925"/>
          <p14:tracePt t="24375" x="4273550" y="5241925"/>
          <p14:tracePt t="24382" x="4227513" y="5241925"/>
          <p14:tracePt t="24389" x="4154488" y="5230813"/>
          <p14:tracePt t="24397" x="4119563" y="5230813"/>
          <p14:tracePt t="24404" x="4084638" y="5224463"/>
          <p14:tracePt t="24409" x="4022725" y="5224463"/>
          <p14:tracePt t="24416" x="3952875" y="5202238"/>
          <p14:tracePt t="24424" x="3890963" y="5191125"/>
          <p14:tracePt t="24432" x="3849688" y="5173663"/>
          <p14:tracePt t="24439" x="3816350" y="5156200"/>
          <p14:tracePt t="24445" x="3781425" y="5145088"/>
          <p14:tracePt t="24453" x="3752850" y="5116513"/>
          <p14:tracePt t="24459" x="3724275" y="5099050"/>
          <p14:tracePt t="24466" x="3700463" y="5076825"/>
          <p14:tracePt t="24473" x="3671888" y="5048250"/>
          <p14:tracePt t="24480" x="3656013" y="5024438"/>
          <p14:tracePt t="24488" x="3638550" y="4995863"/>
          <p14:tracePt t="24494" x="3609975" y="4960938"/>
          <p14:tracePt t="24503" x="3603625" y="4945063"/>
          <p14:tracePt t="24508" x="3586163" y="4927600"/>
          <p14:tracePt t="24516" x="3581400" y="4903788"/>
          <p14:tracePt t="24522" x="3568700" y="4875213"/>
          <p14:tracePt t="24530" x="3563938" y="4864100"/>
          <p14:tracePt t="24537" x="3552825" y="4846638"/>
          <p14:tracePt t="24543" x="3552825" y="4841875"/>
          <p14:tracePt t="24551" x="3546475" y="4824413"/>
          <p14:tracePt t="24557" x="3540125" y="4824413"/>
          <p14:tracePt t="24565" x="3540125" y="4813300"/>
          <p14:tracePt t="24571" x="3535363" y="4813300"/>
          <p14:tracePt t="24578" x="3535363" y="4806950"/>
          <p14:tracePt t="24592" x="3535363" y="4795838"/>
          <p14:tracePt t="24606" x="3535363" y="4789488"/>
          <p14:tracePt t="24627" x="3535363" y="4784725"/>
          <p14:tracePt t="24705" x="3535363" y="4778375"/>
          <p14:tracePt t="24733" x="3535363" y="4772025"/>
          <p14:tracePt t="24739" x="3540125" y="4772025"/>
          <p14:tracePt t="24746" x="3540125" y="4767263"/>
          <p14:tracePt t="24754" x="3546475" y="4767263"/>
          <p14:tracePt t="24760" x="3552825" y="4760913"/>
          <p14:tracePt t="24766" x="3563938" y="4754563"/>
          <p14:tracePt t="24775" x="3568700" y="4738688"/>
          <p14:tracePt t="24781" x="3592513" y="4732338"/>
          <p14:tracePt t="24789" x="3603625" y="4714875"/>
          <p14:tracePt t="24795" x="3627438" y="4686300"/>
          <p14:tracePt t="24803" x="3656013" y="4668838"/>
          <p14:tracePt t="24809" x="3689350" y="4629150"/>
          <p14:tracePt t="24816" x="3724275" y="4594225"/>
          <p14:tracePt t="24823" x="3781425" y="4521200"/>
          <p14:tracePt t="24830" x="3821113" y="4479925"/>
          <p14:tracePt t="24837" x="3867150" y="4400550"/>
          <p14:tracePt t="24843" x="3930650" y="4325938"/>
          <p14:tracePt t="24851" x="3976688" y="4257675"/>
          <p14:tracePt t="24858" x="3992563" y="4222750"/>
          <p14:tracePt t="24865" x="4022725" y="4183063"/>
          <p14:tracePt t="24872" x="4038600" y="4141788"/>
          <p14:tracePt t="24879" x="4067175" y="4113213"/>
          <p14:tracePt t="24887" x="4073525" y="4102100"/>
          <p14:tracePt t="24893" x="4084638" y="4084638"/>
          <p14:tracePt t="24900" x="4102100" y="4067175"/>
          <p14:tracePt t="24907" x="4102100" y="4062413"/>
          <p14:tracePt t="24915" x="4108450" y="4056063"/>
          <p14:tracePt t="24921" x="4113213" y="4038600"/>
          <p14:tracePt t="24929" x="4119563" y="4027488"/>
          <p14:tracePt t="24936" x="4130675" y="4022725"/>
          <p14:tracePt t="24942" x="4137025" y="4010025"/>
          <p14:tracePt t="24948" x="4148138" y="3998913"/>
          <p14:tracePt t="24955" x="4148138" y="3981450"/>
          <p14:tracePt t="24964" x="4165600" y="3963988"/>
          <p14:tracePt t="24971" x="4170363" y="3952875"/>
          <p14:tracePt t="24976" x="4187825" y="3935413"/>
          <p14:tracePt t="24987" x="4205288" y="3906838"/>
          <p14:tracePt t="24990" x="4233863" y="3884613"/>
          <p14:tracePt t="24998" x="4251325" y="3844925"/>
          <p14:tracePt t="25005" x="4279900" y="3821113"/>
          <p14:tracePt t="25012" x="4302125" y="3792538"/>
          <p14:tracePt t="25020" x="4337050" y="3752850"/>
          <p14:tracePt t="25025" x="4376738" y="3724275"/>
          <p14:tracePt t="25033" x="4394200" y="3695700"/>
          <p14:tracePt t="25040" x="4440238" y="3667125"/>
          <p14:tracePt t="25047" x="4468813" y="3638550"/>
          <p14:tracePt t="25055" x="4491038" y="3632200"/>
          <p14:tracePt t="25061" x="4508500" y="3603625"/>
          <p14:tracePt t="25069" x="4537075" y="3586163"/>
          <p14:tracePt t="25074" x="4560888" y="3575050"/>
          <p14:tracePt t="25081" x="4578350" y="3557588"/>
          <p14:tracePt t="25089" x="4583113" y="3552825"/>
          <p14:tracePt t="25096" x="4600575" y="3540125"/>
          <p14:tracePt t="25103" x="4606925" y="3529013"/>
          <p14:tracePt t="25111" x="4611688" y="3529013"/>
          <p14:tracePt t="25118" x="4618038" y="3517900"/>
          <p14:tracePt t="25124" x="4622800" y="3511550"/>
          <p14:tracePt t="25138" x="4635500" y="3506788"/>
          <p14:tracePt t="25166" x="4629150" y="3506788"/>
          <p14:tracePt t="25181" x="4618038" y="3506788"/>
          <p14:tracePt t="25187" x="4611688" y="3506788"/>
          <p14:tracePt t="25194" x="4594225" y="3506788"/>
          <p14:tracePt t="25203" x="4572000" y="3517900"/>
          <p14:tracePt t="25208" x="4549775" y="3524250"/>
          <p14:tracePt t="25216" x="4521200" y="3524250"/>
          <p14:tracePt t="25222" x="4475163" y="3546475"/>
          <p14:tracePt t="25228" x="4405313" y="3568700"/>
          <p14:tracePt t="25236" x="4343400" y="3575050"/>
          <p14:tracePt t="25242" x="4308475" y="3586163"/>
          <p14:tracePt t="25250" x="4273550" y="3592513"/>
          <p14:tracePt t="25257" x="4222750" y="3603625"/>
          <p14:tracePt t="25264" x="4170363" y="3627438"/>
          <p14:tracePt t="25271" x="4108450" y="3627438"/>
          <p14:tracePt t="25278" x="4044950" y="3638550"/>
          <p14:tracePt t="25287" x="3963988" y="3649663"/>
          <p14:tracePt t="25292" x="3919538" y="3649663"/>
          <p14:tracePt t="25299" x="3844925" y="3649663"/>
          <p14:tracePt t="25306" x="3781425" y="3649663"/>
          <p14:tracePt t="25314" x="3717925" y="3649663"/>
          <p14:tracePt t="25321" x="3667125" y="3643313"/>
          <p14:tracePt t="25327" x="3632200" y="3643313"/>
          <p14:tracePt t="25334" x="3597275" y="3632200"/>
          <p14:tracePt t="25341" x="3552825" y="3632200"/>
          <p14:tracePt t="25348" x="3529013" y="3632200"/>
          <p14:tracePt t="25355" x="3500438" y="3632200"/>
          <p14:tracePt t="25362" x="3478213" y="3627438"/>
          <p14:tracePt t="25369" x="3454400" y="3627438"/>
          <p14:tracePt t="25376" x="3436938" y="3621088"/>
          <p14:tracePt t="25384" x="3421063" y="3621088"/>
          <p14:tracePt t="25390" x="3408363" y="3609975"/>
          <p14:tracePt t="25397" x="3397250" y="3609975"/>
          <p14:tracePt t="25404" x="3386138" y="3609975"/>
          <p14:tracePt t="25419" x="3379788" y="3609975"/>
          <p14:tracePt t="25425" x="3375025" y="3609975"/>
          <p14:tracePt t="25433" x="3368675" y="3609975"/>
          <p14:tracePt t="25447" x="3357563" y="3609975"/>
          <p14:tracePt t="25474" x="3351213" y="3609975"/>
          <p14:tracePt t="25545" x="3351213" y="3614738"/>
          <p14:tracePt t="25559" x="3351213" y="3627438"/>
          <p14:tracePt t="25586" x="3351213" y="3632200"/>
          <p14:tracePt t="25601" x="3351213" y="3638550"/>
          <p14:tracePt t="25607" x="3351213" y="3643313"/>
          <p14:tracePt t="25614" x="3351213" y="3649663"/>
          <p14:tracePt t="25621" x="3351213" y="3667125"/>
          <p14:tracePt t="25628" x="3351213" y="3671888"/>
          <p14:tracePt t="25637" x="3351213" y="3684588"/>
          <p14:tracePt t="25642" x="3351213" y="3717925"/>
          <p14:tracePt t="25649" x="3351213" y="3741738"/>
          <p14:tracePt t="25656" x="3351213" y="3787775"/>
          <p14:tracePt t="25663" x="3351213" y="3849688"/>
          <p14:tracePt t="25670" x="3357563" y="3948113"/>
          <p14:tracePt t="25677" x="3357563" y="4022725"/>
          <p14:tracePt t="25684" x="3357563" y="4170363"/>
          <p14:tracePt t="25690" x="3357563" y="4337050"/>
          <p14:tracePt t="25697" x="3375025" y="4479925"/>
          <p14:tracePt t="25705" x="3375025" y="4646613"/>
          <p14:tracePt t="25712" x="3375025" y="4767263"/>
          <p14:tracePt t="25720" x="3386138" y="4916488"/>
          <p14:tracePt t="25727" x="3386138" y="5053013"/>
          <p14:tracePt t="25734" x="3397250" y="5180013"/>
          <p14:tracePt t="25740" x="3397250" y="5283200"/>
          <p14:tracePt t="25747" x="3397250" y="5380038"/>
          <p14:tracePt t="25753" x="3397250" y="5483225"/>
          <p14:tracePt t="25761" x="3397250" y="5546725"/>
          <p14:tracePt t="25769" x="3392488" y="5608638"/>
          <p14:tracePt t="25776" x="3392488" y="5672138"/>
          <p14:tracePt t="25783" x="3392488" y="5718175"/>
          <p14:tracePt t="25789" x="3379788" y="5768975"/>
          <p14:tracePt t="25795" x="3379788" y="5815013"/>
          <p14:tracePt t="25804" x="3375025" y="5867400"/>
          <p14:tracePt t="25810" x="3375025" y="5913438"/>
          <p14:tracePt t="25817" x="3362325" y="5942013"/>
          <p14:tracePt t="25824" x="3362325" y="5986463"/>
          <p14:tracePt t="25832" x="3357563" y="6010275"/>
          <p14:tracePt t="25838" x="3346450" y="6045200"/>
          <p14:tracePt t="25845" x="3346450" y="6067425"/>
          <p14:tracePt t="25853" x="3340100" y="6096000"/>
          <p14:tracePt t="25859" x="3317875" y="6130925"/>
          <p14:tracePt t="25866" x="3317875" y="6146800"/>
          <p14:tracePt t="25872" x="3311525" y="6159500"/>
          <p14:tracePt t="25880" x="3305175" y="6199188"/>
          <p14:tracePt t="25887" x="3294063" y="6210300"/>
          <p14:tracePt t="25894" x="3289300" y="6227763"/>
          <p14:tracePt t="25901" x="3289300" y="6234113"/>
          <p14:tracePt t="25908" x="3282950" y="6249988"/>
          <p14:tracePt t="25915" x="3282950" y="6256338"/>
          <p14:tracePt t="25922" x="3282950" y="6267450"/>
          <p14:tracePt t="25928" x="3271838" y="6273800"/>
          <p14:tracePt t="25936" x="3271838" y="6278563"/>
          <p14:tracePt t="25942" x="3271838" y="6291263"/>
          <p14:tracePt t="25957" x="3271838" y="6296025"/>
          <p14:tracePt t="27367" x="3294063" y="6278563"/>
          <p14:tracePt t="27374" x="3333750" y="6221413"/>
          <p14:tracePt t="27381" x="3408363" y="6153150"/>
          <p14:tracePt t="27387" x="3449638" y="6096000"/>
          <p14:tracePt t="27394" x="3511550" y="6010275"/>
          <p14:tracePt t="27403" x="3552825" y="5957888"/>
          <p14:tracePt t="27407" x="3586163" y="5900738"/>
          <p14:tracePt t="27415" x="3614738" y="5861050"/>
          <p14:tracePt t="27422" x="3638550" y="5826125"/>
          <p14:tracePt t="27429" x="3656013" y="5786438"/>
          <p14:tracePt t="27437" x="3671888" y="5751513"/>
          <p14:tracePt t="27444" x="3684588" y="5735638"/>
          <p14:tracePt t="27451" x="3689350" y="5718175"/>
          <p14:tracePt t="27457" x="3695700" y="5700713"/>
          <p14:tracePt t="27464" x="3706813" y="5678488"/>
          <p14:tracePt t="27471" x="3713163" y="5672138"/>
          <p14:tracePt t="27478" x="3717925" y="5654675"/>
          <p14:tracePt t="27486" x="3717925" y="5648325"/>
          <p14:tracePt t="27493" x="3717925" y="5637213"/>
          <p14:tracePt t="27499" x="3729038" y="5619750"/>
          <p14:tracePt t="27506" x="3729038" y="5608638"/>
          <p14:tracePt t="27513" x="3729038" y="5591175"/>
          <p14:tracePt t="27521" x="3729038" y="5575300"/>
          <p14:tracePt t="27527" x="3729038" y="5562600"/>
          <p14:tracePt t="27534" x="3729038" y="5546725"/>
          <p14:tracePt t="27541" x="3729038" y="5534025"/>
          <p14:tracePt t="27548" x="3729038" y="5516563"/>
          <p14:tracePt t="27555" x="3724275" y="5483225"/>
          <p14:tracePt t="27562" x="3724275" y="5459413"/>
          <p14:tracePt t="27571" x="3717925" y="5430838"/>
          <p14:tracePt t="27576" x="3717925" y="5408613"/>
          <p14:tracePt t="27584" x="3706813" y="5384800"/>
          <p14:tracePt t="27590" x="3706813" y="5368925"/>
          <p14:tracePt t="27598" x="3706813" y="5334000"/>
          <p14:tracePt t="27605" x="3706813" y="5287963"/>
          <p14:tracePt t="27612" x="3713163" y="5253038"/>
          <p14:tracePt t="27620" x="3713163" y="5208588"/>
          <p14:tracePt t="27626" x="3717925" y="5173663"/>
          <p14:tracePt t="27633" x="3729038" y="5105400"/>
          <p14:tracePt t="27639" x="3729038" y="5070475"/>
          <p14:tracePt t="27646" x="3735388" y="5048250"/>
          <p14:tracePt t="27653" x="3735388" y="5013325"/>
          <p14:tracePt t="27660" x="3759200" y="4978400"/>
          <p14:tracePt t="27667" x="3763963" y="4945063"/>
          <p14:tracePt t="27674" x="3775075" y="4903788"/>
          <p14:tracePt t="27682" x="3792538" y="4881563"/>
          <p14:tracePt t="27688" x="3798888" y="4852988"/>
          <p14:tracePt t="27696" x="3816350" y="4829175"/>
          <p14:tracePt t="27703" x="3832225" y="4806950"/>
          <p14:tracePt t="27709" x="3844925" y="4789488"/>
          <p14:tracePt t="27716" x="3856038" y="4772025"/>
          <p14:tracePt t="27723" x="3873500" y="4754563"/>
          <p14:tracePt t="27730" x="3884613" y="4738688"/>
          <p14:tracePt t="27737" x="3895725" y="4732338"/>
          <p14:tracePt t="27745" x="3906838" y="4725988"/>
          <p14:tracePt t="27753" x="3919538" y="4721225"/>
          <p14:tracePt t="27758" x="3924300" y="4710113"/>
          <p14:tracePt t="27766" x="3930650" y="4703763"/>
          <p14:tracePt t="27772" x="3948113" y="4703763"/>
          <p14:tracePt t="27779" x="3948113" y="4697413"/>
          <p14:tracePt t="27787" x="3959225" y="4697413"/>
          <p14:tracePt t="27793" x="3963988" y="4697413"/>
          <p14:tracePt t="27801" x="3970338" y="4697413"/>
          <p14:tracePt t="27814" x="3981450" y="4697413"/>
          <p14:tracePt t="27821" x="3987800" y="4697413"/>
          <p14:tracePt t="27828" x="3992563" y="4697413"/>
          <p14:tracePt t="27837" x="3998913" y="4703763"/>
          <p14:tracePt t="27842" x="4005263" y="4714875"/>
          <p14:tracePt t="27848" x="4010025" y="4725988"/>
          <p14:tracePt t="27855" x="4016375" y="4732338"/>
          <p14:tracePt t="27862" x="4033838" y="4754563"/>
          <p14:tracePt t="27871" x="4051300" y="4784725"/>
          <p14:tracePt t="27876" x="4062413" y="4806950"/>
          <p14:tracePt t="27886" x="4079875" y="4835525"/>
          <p14:tracePt t="27890" x="4095750" y="4857750"/>
          <p14:tracePt t="27898" x="4113213" y="4886325"/>
          <p14:tracePt t="27905" x="4119563" y="4910138"/>
          <p14:tracePt t="27913" x="4124325" y="4932363"/>
          <p14:tracePt t="27920" x="4148138" y="4973638"/>
          <p14:tracePt t="27926" x="4165600" y="4995863"/>
          <p14:tracePt t="27933" x="4170363" y="5013325"/>
          <p14:tracePt t="27940" x="4176713" y="5035550"/>
          <p14:tracePt t="27947" x="4194175" y="5064125"/>
          <p14:tracePt t="27954" x="4205288" y="5081588"/>
          <p14:tracePt t="27960" x="4211638" y="5092700"/>
          <p14:tracePt t="27967" x="4222750" y="5121275"/>
          <p14:tracePt t="27975" x="4227513" y="5133975"/>
          <p14:tracePt t="27983" x="4227513" y="5145088"/>
          <p14:tracePt t="27988" x="4233863" y="5156200"/>
          <p14:tracePt t="27996" x="4244975" y="5173663"/>
          <p14:tracePt t="28003" x="4244975" y="5184775"/>
          <p14:tracePt t="28010" x="4251325" y="5191125"/>
          <p14:tracePt t="28025" x="4251325" y="5202238"/>
          <p14:tracePt t="28031" x="4257675" y="5208588"/>
          <p14:tracePt t="28038" x="4257675" y="5213350"/>
          <p14:tracePt t="28053" x="4257675" y="5219700"/>
          <p14:tracePt t="28059" x="4257675" y="5224463"/>
          <p14:tracePt t="28073" x="4257675" y="5230813"/>
          <p14:tracePt t="28103" x="4251325" y="5230813"/>
          <p14:tracePt t="28108" x="4244975" y="5230813"/>
          <p14:tracePt t="28115" x="4233863" y="5230813"/>
          <p14:tracePt t="28122" x="4222750" y="5230813"/>
          <p14:tracePt t="28130" x="4205288" y="5230813"/>
          <p14:tracePt t="28137" x="4183063" y="5230813"/>
          <p14:tracePt t="28144" x="4159250" y="5213350"/>
          <p14:tracePt t="28151" x="4130675" y="5202238"/>
          <p14:tracePt t="28157" x="4095750" y="5195888"/>
          <p14:tracePt t="28164" x="4044950" y="5184775"/>
          <p14:tracePt t="28171" x="3992563" y="5162550"/>
          <p14:tracePt t="28178" x="3970338" y="5156200"/>
          <p14:tracePt t="28187" x="3935413" y="5145088"/>
          <p14:tracePt t="28192" x="3867150" y="5127625"/>
          <p14:tracePt t="28199" x="3803650" y="5105400"/>
          <p14:tracePt t="28206" x="3763963" y="5081588"/>
          <p14:tracePt t="28213" x="3700463" y="5064125"/>
          <p14:tracePt t="28220" x="3632200" y="5041900"/>
          <p14:tracePt t="28227" x="3552825" y="5019675"/>
          <p14:tracePt t="28235" x="3517900" y="5006975"/>
          <p14:tracePt t="28241" x="3478213" y="4989513"/>
          <p14:tracePt t="28248" x="3443288" y="4973638"/>
          <p14:tracePt t="28255" x="3403600" y="4949825"/>
          <p14:tracePt t="28262" x="3368675" y="4945063"/>
          <p14:tracePt t="28270" x="3351213" y="4932363"/>
          <p14:tracePt t="28276" x="3317875" y="4916488"/>
          <p14:tracePt t="28283" x="3300413" y="4910138"/>
          <p14:tracePt t="28290" x="3276600" y="4892675"/>
          <p14:tracePt t="28297" x="3260725" y="4886325"/>
          <p14:tracePt t="28307" x="3243263" y="4875213"/>
          <p14:tracePt t="28310" x="3225800" y="4870450"/>
          <p14:tracePt t="28317" x="3219450" y="4870450"/>
          <p14:tracePt t="28324" x="3214688" y="4864100"/>
          <p14:tracePt t="28339" x="3208338" y="4857750"/>
          <p14:tracePt t="28346" x="3201988" y="4857750"/>
          <p14:tracePt t="28353" x="3197225" y="4857750"/>
          <p14:tracePt t="28367" x="3186113" y="4857750"/>
          <p14:tracePt t="28395" x="3186113" y="4864100"/>
          <p14:tracePt t="28423" x="3186113" y="4870450"/>
          <p14:tracePt t="28429" x="3179763" y="4870450"/>
          <p14:tracePt t="28437" x="3179763" y="4875213"/>
          <p14:tracePt t="28451" x="3173413" y="4875213"/>
          <p14:tracePt t="28458" x="3168650" y="4881563"/>
          <p14:tracePt t="28466" x="3157538" y="4881563"/>
          <p14:tracePt t="28472" x="3151188" y="4881563"/>
          <p14:tracePt t="28480" x="3133725" y="4886325"/>
          <p14:tracePt t="28487" x="3111500" y="4899025"/>
          <p14:tracePt t="28493" x="3070225" y="4903788"/>
          <p14:tracePt t="28500" x="3059113" y="4903788"/>
          <p14:tracePt t="28507" x="3036888" y="4916488"/>
          <p14:tracePt t="28514" x="3008313" y="4916488"/>
          <p14:tracePt t="28521" x="2962275" y="4916488"/>
          <p14:tracePt t="28529" x="2916238" y="4916488"/>
          <p14:tracePt t="28537" x="2894013" y="4916488"/>
          <p14:tracePt t="28542" x="2847975" y="4916488"/>
          <p14:tracePt t="28549" x="2801938" y="4916488"/>
          <p14:tracePt t="28556" x="2749550" y="4916488"/>
          <p14:tracePt t="28563" x="2716213" y="4916488"/>
          <p14:tracePt t="28570" x="2681288" y="4910138"/>
          <p14:tracePt t="28577" x="2646363" y="4903788"/>
          <p14:tracePt t="28585" x="2624138" y="4903788"/>
          <p14:tracePt t="28591" x="2595563" y="4892675"/>
          <p14:tracePt t="28597" x="2571750" y="4886325"/>
          <p14:tracePt t="28605" x="2555875" y="4886325"/>
          <p14:tracePt t="28613" x="2543175" y="4881563"/>
          <p14:tracePt t="28620" x="2538413" y="4870450"/>
          <p14:tracePt t="28626" x="2527300" y="4870450"/>
          <p14:tracePt t="28633" x="2520950" y="4864100"/>
          <p14:tracePt t="28640" x="2514600" y="4864100"/>
          <p14:tracePt t="28646" x="2509838" y="4864100"/>
          <p14:tracePt t="28654" x="2503488" y="4857750"/>
          <p14:tracePt t="28675" x="2498725" y="4857750"/>
          <p14:tracePt t="28822" x="2498725" y="4864100"/>
          <p14:tracePt t="28843" x="2503488" y="4875213"/>
          <p14:tracePt t="28850" x="2514600" y="4881563"/>
          <p14:tracePt t="28857" x="2527300" y="4886325"/>
          <p14:tracePt t="28864" x="2538413" y="4903788"/>
          <p14:tracePt t="28872" x="2566988" y="4916488"/>
          <p14:tracePt t="28878" x="2600325" y="4945063"/>
          <p14:tracePt t="28884" x="2630488" y="4973638"/>
          <p14:tracePt t="28892" x="2670175" y="5002213"/>
          <p14:tracePt t="28899" x="2738438" y="5059363"/>
          <p14:tracePt t="28905" x="2806700" y="5121275"/>
          <p14:tracePt t="28913" x="2881313" y="5191125"/>
          <p14:tracePt t="28920" x="2979738" y="5276850"/>
          <p14:tracePt t="28926" x="3116263" y="5402263"/>
          <p14:tracePt t="28934" x="3351213" y="5619750"/>
          <p14:tracePt t="28941" x="3465513" y="5718175"/>
          <p14:tracePt t="28949" x="3603625" y="5843588"/>
          <p14:tracePt t="28955" x="3746500" y="5986463"/>
          <p14:tracePt t="28962" x="3948113" y="6153150"/>
          <p14:tracePt t="28971" x="4154488" y="6365875"/>
          <p14:tracePt t="28976" x="4302125" y="6508750"/>
          <p14:tracePt t="28983" x="4400550" y="6611938"/>
          <p14:tracePt t="28990" x="4457700" y="6669088"/>
          <p14:tracePt t="28996" x="4543425" y="6726238"/>
          <p14:tracePt t="29004" x="4572000" y="6765925"/>
          <p14:tracePt t="29011" x="4618038" y="6823075"/>
          <p14:tracePt t="29018" x="4640263" y="6840538"/>
          <p14:tracePt t="29025" x="4657725" y="6851650"/>
          <p14:tracePt t="30976" x="4475163" y="6623050"/>
          <p14:tracePt t="30982" x="4354513" y="6451600"/>
          <p14:tracePt t="30989" x="4222750" y="6284913"/>
          <p14:tracePt t="30996" x="3902075" y="5900738"/>
          <p14:tracePt t="31003" x="3684588" y="5665788"/>
          <p14:tracePt t="31009" x="3568700" y="5580063"/>
          <p14:tracePt t="31017" x="3432175" y="5454650"/>
          <p14:tracePt t="31024" x="3300413" y="5345113"/>
          <p14:tracePt t="31031" x="3197225" y="5270500"/>
          <p14:tracePt t="31039" x="3116263" y="5213350"/>
          <p14:tracePt t="31045" x="3013075" y="5138738"/>
          <p14:tracePt t="31052" x="2898775" y="5024438"/>
          <p14:tracePt t="31059" x="2813050" y="4938713"/>
          <p14:tracePt t="31066" x="2767013" y="4881563"/>
          <p14:tracePt t="31073" x="2738438" y="4841875"/>
          <p14:tracePt t="31080" x="2698750" y="4789488"/>
          <p14:tracePt t="31086" x="2674938" y="4749800"/>
          <p14:tracePt t="31094" x="2659063" y="4732338"/>
          <p14:tracePt t="31100" x="2652713" y="4725988"/>
          <p14:tracePt t="31108" x="2652713" y="4721225"/>
          <p14:tracePt t="31116" x="2646363" y="4703763"/>
          <p14:tracePt t="31122" x="2646363" y="4697413"/>
          <p14:tracePt t="31128" x="2641600" y="4697413"/>
          <p14:tracePt t="31142" x="2635250" y="4692650"/>
          <p14:tracePt t="31164" x="2635250" y="4686300"/>
          <p14:tracePt t="31179" x="2630488" y="4686300"/>
          <p14:tracePt t="31199" x="2617788" y="4686300"/>
          <p14:tracePt t="31220" x="2613025" y="4686300"/>
          <p14:tracePt t="31235" x="2606675" y="4686300"/>
          <p14:tracePt t="31241" x="2600325" y="4686300"/>
          <p14:tracePt t="31248" x="2595563" y="4686300"/>
          <p14:tracePt t="31255" x="2578100" y="4686300"/>
          <p14:tracePt t="31262" x="2571750" y="4686300"/>
          <p14:tracePt t="31270" x="2560638" y="4686300"/>
          <p14:tracePt t="31276" x="2543175" y="4697413"/>
          <p14:tracePt t="31284" x="2520950" y="4697413"/>
          <p14:tracePt t="31290" x="2492375" y="4703763"/>
          <p14:tracePt t="31297" x="2468563" y="4710113"/>
          <p14:tracePt t="31305" x="2435225" y="4732338"/>
          <p14:tracePt t="31311" x="2382838" y="4749800"/>
          <p14:tracePt t="31320" x="2343150" y="4772025"/>
          <p14:tracePt t="31326" x="2303463" y="4789488"/>
          <p14:tracePt t="31333" x="2239963" y="4824413"/>
          <p14:tracePt t="31339" x="2182813" y="4852988"/>
          <p14:tracePt t="31346" x="2147888" y="4875213"/>
          <p14:tracePt t="31354" x="2108200" y="4892675"/>
          <p14:tracePt t="31360" x="2057400" y="4927600"/>
          <p14:tracePt t="31367" x="2016125" y="4956175"/>
          <p14:tracePt t="31373" x="1987550" y="4978400"/>
          <p14:tracePt t="31381" x="1965325" y="4995863"/>
          <p14:tracePt t="31389" x="1936750" y="5013325"/>
          <p14:tracePt t="31395" x="1912938" y="5030788"/>
          <p14:tracePt t="31403" x="1908175" y="5041900"/>
          <p14:tracePt t="31409" x="1884363" y="5053013"/>
          <p14:tracePt t="31420" x="1873250" y="5059363"/>
          <p14:tracePt t="31422" x="1868488" y="5064125"/>
          <p14:tracePt t="31430" x="1862138" y="5076825"/>
          <p14:tracePt t="31436" x="1855788" y="5081588"/>
          <p14:tracePt t="31451" x="1851025" y="5087938"/>
          <p14:tracePt t="31472" x="1844675" y="5092700"/>
          <p14:tracePt t="31487" x="1838325" y="5099050"/>
          <p14:tracePt t="31521" x="1827213" y="5099050"/>
          <p14:tracePt t="31585" x="1833563" y="5099050"/>
          <p14:tracePt t="31606" x="1838325" y="5105400"/>
          <p14:tracePt t="31619" x="1844675" y="5110163"/>
          <p14:tracePt t="31626" x="1851025" y="5121275"/>
          <p14:tracePt t="31634" x="1855788" y="5127625"/>
          <p14:tracePt t="31640" x="1873250" y="5133975"/>
          <p14:tracePt t="31647" x="1890713" y="5151438"/>
          <p14:tracePt t="31654" x="1912938" y="5167313"/>
          <p14:tracePt t="31661" x="1941513" y="5191125"/>
          <p14:tracePt t="31671" x="1982788" y="5237163"/>
          <p14:tracePt t="31674" x="2051050" y="5294313"/>
          <p14:tracePt t="31682" x="2125663" y="5380038"/>
          <p14:tracePt t="31689" x="2222500" y="5465763"/>
          <p14:tracePt t="31696" x="2297113" y="5522913"/>
          <p14:tracePt t="31703" x="2366963" y="5580063"/>
          <p14:tracePt t="31710" x="2481263" y="5672138"/>
          <p14:tracePt t="31716" x="2560638" y="5718175"/>
          <p14:tracePt t="31724" x="2630488" y="5764213"/>
          <p14:tracePt t="31731" x="2698750" y="5810250"/>
          <p14:tracePt t="31740" x="2801938" y="5872163"/>
          <p14:tracePt t="31745" x="2870200" y="5929313"/>
          <p14:tracePt t="31753" x="2967038" y="6003925"/>
          <p14:tracePt t="31758" x="3065463" y="6067425"/>
          <p14:tracePt t="31765" x="3151188" y="6124575"/>
          <p14:tracePt t="31773" x="3208338" y="6181725"/>
          <p14:tracePt t="31780" x="3294063" y="6256338"/>
          <p14:tracePt t="31788" x="3346450" y="6302375"/>
          <p14:tracePt t="31794" x="3386138" y="6330950"/>
          <p14:tracePt t="31802" x="3443288" y="6365875"/>
          <p14:tracePt t="31809" x="3482975" y="6394450"/>
          <p14:tracePt t="31815" x="3495675" y="6410325"/>
          <p14:tracePt t="31822" x="3524250" y="6416675"/>
          <p14:tracePt t="31829" x="3540125" y="6423025"/>
          <p14:tracePt t="31837" x="3552825" y="6434138"/>
          <p14:tracePt t="31844" x="3557588" y="6440488"/>
          <p14:tracePt t="31851" x="3568700" y="6440488"/>
          <p14:tracePt t="31857" x="3581400" y="6440488"/>
          <p14:tracePt t="31864" x="3581400" y="6445250"/>
          <p14:tracePt t="31870" x="3592513" y="6445250"/>
          <p14:tracePt t="31878" x="3603625" y="6451600"/>
          <p14:tracePt t="31887" x="3609975" y="64516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59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12C99C-4F97-4579-9F86-71227D4BD6FB}"/>
              </a:ext>
            </a:extLst>
          </p:cNvPr>
          <p:cNvSpPr/>
          <p:nvPr/>
        </p:nvSpPr>
        <p:spPr>
          <a:xfrm>
            <a:off x="9861724" y="5471222"/>
            <a:ext cx="680720" cy="690880"/>
          </a:xfrm>
          <a:prstGeom prst="rect">
            <a:avLst/>
          </a:prstGeom>
          <a:solidFill>
            <a:srgbClr val="8259A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A8D6EB27-7AC0-4267-BD32-77360E327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70A304-C571-4294-8991-6A4E604B29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5" t="89853" r="32471" b="6377"/>
          <a:stretch/>
        </p:blipFill>
        <p:spPr>
          <a:xfrm>
            <a:off x="2268273" y="1748578"/>
            <a:ext cx="3827727" cy="100732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D142FCF-295C-4B37-8531-C665E1A9B5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88143" y="1108163"/>
            <a:ext cx="6791632" cy="633399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EE60BE28-F2C8-C875-E422-839B71B7336C}"/>
              </a:ext>
            </a:extLst>
          </p:cNvPr>
          <p:cNvSpPr txBox="1"/>
          <p:nvPr/>
        </p:nvSpPr>
        <p:spPr>
          <a:xfrm>
            <a:off x="1782205" y="3576710"/>
            <a:ext cx="35716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(7×2) + (7×10)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6A622-C643-EA10-AA5B-92D2A61E18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90" t="60393" r="63512" b="275"/>
          <a:stretch/>
        </p:blipFill>
        <p:spPr>
          <a:xfrm>
            <a:off x="5780497" y="4475959"/>
            <a:ext cx="1965533" cy="1340612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C638802D-344D-6965-CDB3-96684C5214E2}"/>
              </a:ext>
            </a:extLst>
          </p:cNvPr>
          <p:cNvSpPr txBox="1"/>
          <p:nvPr/>
        </p:nvSpPr>
        <p:spPr>
          <a:xfrm>
            <a:off x="3061251" y="4150072"/>
            <a:ext cx="23871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14 + 70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13920D7C-E9DA-6323-A0DF-F186909F93C8}"/>
              </a:ext>
            </a:extLst>
          </p:cNvPr>
          <p:cNvSpPr txBox="1"/>
          <p:nvPr/>
        </p:nvSpPr>
        <p:spPr>
          <a:xfrm>
            <a:off x="921024" y="4157088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14" name="مربع نص 8">
            <a:extLst>
              <a:ext uri="{FF2B5EF4-FFF2-40B4-BE49-F238E27FC236}">
                <a16:creationId xmlns:a16="http://schemas.microsoft.com/office/drawing/2014/main" id="{03B5DC0A-5014-74ED-80A0-29504EF4EDFD}"/>
              </a:ext>
            </a:extLst>
          </p:cNvPr>
          <p:cNvSpPr txBox="1"/>
          <p:nvPr/>
        </p:nvSpPr>
        <p:spPr>
          <a:xfrm>
            <a:off x="2440099" y="2964592"/>
            <a:ext cx="3084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7 × (2+10)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2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8"/>
    </mc:Choice>
    <mc:Fallback xmlns="">
      <p:transition spd="slow" advTm="3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1098" x="3460750" y="6353175"/>
          <p14:tracePt t="1104" x="3243263" y="6199188"/>
          <p14:tracePt t="1112" x="3122613" y="6096000"/>
          <p14:tracePt t="1119" x="3054350" y="6027738"/>
          <p14:tracePt t="1125" x="2951163" y="5895975"/>
          <p14:tracePt t="1132" x="2870200" y="5781675"/>
          <p14:tracePt t="1139" x="2824163" y="5654675"/>
          <p14:tracePt t="1146" x="2767013" y="5494338"/>
          <p14:tracePt t="1153" x="2698750" y="5327650"/>
          <p14:tracePt t="1160" x="2663825" y="5213350"/>
          <p14:tracePt t="1167" x="2624138" y="5105400"/>
          <p14:tracePt t="1174" x="2600325" y="5006975"/>
          <p14:tracePt t="1182" x="2566988" y="4927600"/>
          <p14:tracePt t="1188" x="2555875" y="4875213"/>
          <p14:tracePt t="1195" x="2549525" y="4841875"/>
          <p14:tracePt t="1202" x="2538413" y="4760913"/>
          <p14:tracePt t="1210" x="2538413" y="4686300"/>
          <p14:tracePt t="1217" x="2538413" y="4622800"/>
          <p14:tracePt t="1223" x="2549525" y="4525963"/>
          <p14:tracePt t="1230" x="2566988" y="4405313"/>
          <p14:tracePt t="1237" x="2589213" y="4325938"/>
          <p14:tracePt t="1243" x="2595563" y="4262438"/>
          <p14:tracePt t="1250" x="2624138" y="4165600"/>
          <p14:tracePt t="1258" x="2641600" y="4102100"/>
          <p14:tracePt t="1265" x="2652713" y="4051300"/>
          <p14:tracePt t="1274" x="2663825" y="4016375"/>
          <p14:tracePt t="1279" x="2670175" y="3987800"/>
          <p14:tracePt t="1286" x="2681288" y="3963988"/>
          <p14:tracePt t="1294" x="2687638" y="3941763"/>
          <p14:tracePt t="1300" x="2687638" y="3924300"/>
          <p14:tracePt t="1307" x="2687638" y="3902075"/>
          <p14:tracePt t="1316" x="2687638" y="3884613"/>
          <p14:tracePt t="1321" x="2687638" y="3873500"/>
          <p14:tracePt t="1328" x="2687638" y="3856038"/>
          <p14:tracePt t="1335" x="2687638" y="3849688"/>
          <p14:tracePt t="1342" x="2687638" y="3832225"/>
          <p14:tracePt t="1349" x="2692400" y="3827463"/>
          <p14:tracePt t="1356" x="2692400" y="3816350"/>
          <p14:tracePt t="1363" x="2692400" y="3810000"/>
          <p14:tracePt t="1370" x="2703513" y="3792538"/>
          <p14:tracePt t="1377" x="2703513" y="3787775"/>
          <p14:tracePt t="1384" x="2716213" y="3781425"/>
          <p14:tracePt t="1391" x="2720975" y="3763963"/>
          <p14:tracePt t="1398" x="2738438" y="3759200"/>
          <p14:tracePt t="1405" x="2755900" y="3741738"/>
          <p14:tracePt t="1412" x="2773363" y="3724275"/>
          <p14:tracePt t="1419" x="2806700" y="3695700"/>
          <p14:tracePt t="1426" x="2865438" y="3667125"/>
          <p14:tracePt t="1433" x="2916238" y="3632200"/>
          <p14:tracePt t="1440" x="3013075" y="3568700"/>
          <p14:tracePt t="1448" x="3098800" y="3535363"/>
          <p14:tracePt t="1454" x="3208338" y="3471863"/>
          <p14:tracePt t="1462" x="3340100" y="3397250"/>
          <p14:tracePt t="1468" x="3436938" y="3333750"/>
          <p14:tracePt t="1476" x="3535363" y="3271838"/>
          <p14:tracePt t="1482" x="3684588" y="3179763"/>
          <p14:tracePt t="1489" x="3781425" y="3105150"/>
          <p14:tracePt t="1497" x="3884613" y="3013075"/>
          <p14:tracePt t="1503" x="3970338" y="2927350"/>
          <p14:tracePt t="1511" x="4067175" y="2841625"/>
          <p14:tracePt t="1517" x="4124325" y="2784475"/>
          <p14:tracePt t="1524" x="4198938" y="2716213"/>
          <p14:tracePt t="1532" x="4251325" y="2670175"/>
          <p14:tracePt t="1539" x="4279900" y="2630488"/>
          <p14:tracePt t="1546" x="4314825" y="2589213"/>
          <p14:tracePt t="1552" x="4354513" y="2549525"/>
          <p14:tracePt t="1560" x="4371975" y="2509838"/>
          <p14:tracePt t="1567" x="4383088" y="2498725"/>
          <p14:tracePt t="1573" x="4394200" y="2486025"/>
          <p14:tracePt t="1582" x="4405313" y="2474913"/>
          <p14:tracePt t="1587" x="4405313" y="2463800"/>
          <p14:tracePt t="1601" x="4411663" y="2457450"/>
          <p14:tracePt t="1608" x="4411663" y="2452688"/>
          <p14:tracePt t="1629" x="4411663" y="2446338"/>
          <p14:tracePt t="1644" x="4411663" y="2439988"/>
          <p14:tracePt t="1650" x="4405313" y="2439988"/>
          <p14:tracePt t="1658" x="4389438" y="2439988"/>
          <p14:tracePt t="1666" x="4376738" y="2439988"/>
          <p14:tracePt t="1672" x="4359275" y="2439988"/>
          <p14:tracePt t="1677" x="4337050" y="2439988"/>
          <p14:tracePt t="1685" x="4319588" y="2439988"/>
          <p14:tracePt t="1693" x="4286250" y="2439988"/>
          <p14:tracePt t="1699" x="4268788" y="2439988"/>
          <p14:tracePt t="1706" x="4244975" y="2452688"/>
          <p14:tracePt t="1713" x="4222750" y="2452688"/>
          <p14:tracePt t="1720" x="4194175" y="2468563"/>
          <p14:tracePt t="1727" x="4159250" y="2468563"/>
          <p14:tracePt t="1734" x="4124325" y="2474913"/>
          <p14:tracePt t="1741" x="4102100" y="2492375"/>
          <p14:tracePt t="1749" x="4051300" y="2503488"/>
          <p14:tracePt t="1757" x="4016375" y="2520950"/>
          <p14:tracePt t="1762" x="3987800" y="2532063"/>
          <p14:tracePt t="1769" x="3952875" y="2538413"/>
          <p14:tracePt t="1776" x="3941763" y="2549525"/>
          <p14:tracePt t="1784" x="3913188" y="2555875"/>
          <p14:tracePt t="1791" x="3890963" y="2555875"/>
          <p14:tracePt t="1798" x="3867150" y="2560638"/>
          <p14:tracePt t="1805" x="3849688" y="2571750"/>
          <p14:tracePt t="1812" x="3832225" y="2571750"/>
          <p14:tracePt t="1818" x="3827463" y="2571750"/>
          <p14:tracePt t="1825" x="3816350" y="2578100"/>
          <p14:tracePt t="1833" x="3803650" y="2578100"/>
          <p14:tracePt t="1840" x="3798888" y="2578100"/>
          <p14:tracePt t="1847" x="3787775" y="2584450"/>
          <p14:tracePt t="1853" x="3781425" y="2584450"/>
          <p14:tracePt t="1861" x="3775075" y="2584450"/>
          <p14:tracePt t="1867" x="3763963" y="2589213"/>
          <p14:tracePt t="1874" x="3759200" y="2589213"/>
          <p14:tracePt t="1882" x="3752850" y="2600325"/>
          <p14:tracePt t="1888" x="3746500" y="2600325"/>
          <p14:tracePt t="1909" x="3735388" y="2606675"/>
          <p14:tracePt t="1917" x="3724275" y="2606675"/>
          <p14:tracePt t="1924" x="3717925" y="2613025"/>
          <p14:tracePt t="1932" x="3706813" y="2613025"/>
          <p14:tracePt t="1944" x="3689350" y="2617788"/>
          <p14:tracePt t="1952" x="3684588" y="2617788"/>
          <p14:tracePt t="1958" x="3671888" y="2617788"/>
          <p14:tracePt t="1966" x="3656013" y="2617788"/>
          <p14:tracePt t="1973" x="3638550" y="2630488"/>
          <p14:tracePt t="1980" x="3632200" y="2630488"/>
          <p14:tracePt t="1986" x="3621088" y="2635250"/>
          <p14:tracePt t="1993" x="3603625" y="2635250"/>
          <p14:tracePt t="2000" x="3586163" y="2635250"/>
          <p14:tracePt t="2006" x="3581400" y="2641600"/>
          <p14:tracePt t="2015" x="3575050" y="2641600"/>
          <p14:tracePt t="2021" x="3568700" y="2641600"/>
          <p14:tracePt t="2028" x="3563938" y="2641600"/>
          <p14:tracePt t="2051" x="3552825" y="2641600"/>
          <p14:tracePt t="2056" x="3546475" y="2641600"/>
          <p14:tracePt t="2070" x="3535363" y="2641600"/>
          <p14:tracePt t="2092" x="3529013" y="2641600"/>
          <p14:tracePt t="2498" x="3540125" y="2641600"/>
          <p14:tracePt t="2526" x="3546475" y="2641600"/>
          <p14:tracePt t="2533" x="3552825" y="2641600"/>
          <p14:tracePt t="2540" x="3557588" y="2641600"/>
          <p14:tracePt t="2548" x="3568700" y="2641600"/>
          <p14:tracePt t="2554" x="3575050" y="2641600"/>
          <p14:tracePt t="2560" x="3592513" y="2641600"/>
          <p14:tracePt t="2567" x="3614738" y="2641600"/>
          <p14:tracePt t="2575" x="3638550" y="2641600"/>
          <p14:tracePt t="2583" x="3656013" y="2641600"/>
          <p14:tracePt t="2588" x="3689350" y="2652713"/>
          <p14:tracePt t="2595" x="3717925" y="2659063"/>
          <p14:tracePt t="2602" x="3741738" y="2670175"/>
          <p14:tracePt t="2610" x="3759200" y="2681288"/>
          <p14:tracePt t="2617" x="3803650" y="2703513"/>
          <p14:tracePt t="2624" x="3873500" y="2749550"/>
          <p14:tracePt t="2632" x="3902075" y="2767013"/>
          <p14:tracePt t="2637" x="3935413" y="2795588"/>
          <p14:tracePt t="2646" x="4010025" y="2852738"/>
          <p14:tracePt t="2651" x="4051300" y="2894013"/>
          <p14:tracePt t="2657" x="4119563" y="2967038"/>
          <p14:tracePt t="2665" x="4187825" y="3025775"/>
          <p14:tracePt t="2672" x="4233863" y="3076575"/>
          <p14:tracePt t="2680" x="4273550" y="3122613"/>
          <p14:tracePt t="2687" x="4348163" y="3190875"/>
          <p14:tracePt t="2693" x="4400550" y="3225800"/>
          <p14:tracePt t="2701" x="4440238" y="3265488"/>
          <p14:tracePt t="2708" x="4486275" y="3305175"/>
          <p14:tracePt t="2716" x="4543425" y="3375025"/>
          <p14:tracePt t="2721" x="4594225" y="3421063"/>
          <p14:tracePt t="2728" x="4640263" y="3478213"/>
          <p14:tracePt t="2735" x="4697413" y="3535363"/>
          <p14:tracePt t="2741" x="4743450" y="3586163"/>
          <p14:tracePt t="2750" x="4795838" y="3643313"/>
          <p14:tracePt t="2755" x="4870450" y="3713163"/>
          <p14:tracePt t="2764" x="4927600" y="3787775"/>
          <p14:tracePt t="2770" x="4995863" y="3844925"/>
          <p14:tracePt t="2778" x="5070475" y="3930650"/>
          <p14:tracePt t="2784" x="5127625" y="3970338"/>
          <p14:tracePt t="2792" x="5167313" y="4016375"/>
          <p14:tracePt t="4616" x="5105400" y="3959225"/>
          <p14:tracePt t="4622" x="5048250" y="3906838"/>
          <p14:tracePt t="4628" x="4989513" y="3832225"/>
          <p14:tracePt t="4636" x="4916488" y="3775075"/>
          <p14:tracePt t="4643" x="4857750" y="3678238"/>
          <p14:tracePt t="4651" x="4795838" y="3592513"/>
          <p14:tracePt t="4657" x="4738688" y="3511550"/>
          <p14:tracePt t="4663" x="4692650" y="3443288"/>
          <p14:tracePt t="4671" x="4646613" y="3375025"/>
          <p14:tracePt t="4679" x="4600575" y="3300413"/>
          <p14:tracePt t="4685" x="4560888" y="3271838"/>
          <p14:tracePt t="4692" x="4532313" y="3248025"/>
          <p14:tracePt t="4699" x="4514850" y="3230563"/>
          <p14:tracePt t="4706" x="4491038" y="3201988"/>
          <p14:tracePt t="4713" x="4475163" y="3186113"/>
          <p14:tracePt t="4720" x="4446588" y="3179763"/>
          <p14:tracePt t="4727" x="4440238" y="3162300"/>
          <p14:tracePt t="4735" x="4422775" y="3157538"/>
          <p14:tracePt t="4742" x="4418013" y="3151188"/>
          <p14:tracePt t="4749" x="4405313" y="3133725"/>
          <p14:tracePt t="4754" x="4389438" y="3116263"/>
          <p14:tracePt t="4761" x="4371975" y="3111500"/>
          <p14:tracePt t="4768" x="4365625" y="3094038"/>
          <p14:tracePt t="4775" x="4348163" y="3070225"/>
          <p14:tracePt t="4783" x="4330700" y="3054350"/>
          <p14:tracePt t="4789" x="4314825" y="3025775"/>
          <p14:tracePt t="4798" x="4297363" y="3001963"/>
          <p14:tracePt t="4804" x="4286250" y="2984500"/>
          <p14:tracePt t="4811" x="4268788" y="2962275"/>
          <p14:tracePt t="4817" x="4251325" y="2933700"/>
          <p14:tracePt t="4825" x="4233863" y="2909888"/>
          <p14:tracePt t="4833" x="4222750" y="2894013"/>
          <p14:tracePt t="4838" x="4211638" y="2876550"/>
          <p14:tracePt t="4846" x="4205288" y="2859088"/>
          <p14:tracePt t="4853" x="4187825" y="2835275"/>
          <p14:tracePt t="4860" x="4170363" y="2819400"/>
          <p14:tracePt t="4867" x="4165600" y="2801938"/>
          <p14:tracePt t="4874" x="4154488" y="2790825"/>
          <p14:tracePt t="4881" x="4141788" y="2778125"/>
          <p14:tracePt t="4888" x="4130675" y="2762250"/>
          <p14:tracePt t="4896" x="4113213" y="2755900"/>
          <p14:tracePt t="4902" x="4102100" y="2749550"/>
          <p14:tracePt t="4908" x="4095750" y="2744788"/>
          <p14:tracePt t="4916" x="4079875" y="2733675"/>
          <p14:tracePt t="4923" x="4062413" y="2727325"/>
          <p14:tracePt t="4929" x="4051300" y="2720975"/>
          <p14:tracePt t="4936" x="4033838" y="2709863"/>
          <p14:tracePt t="4944" x="4016375" y="2703513"/>
          <p14:tracePt t="4951" x="3992563" y="2692400"/>
          <p14:tracePt t="4960" x="3976688" y="2687638"/>
          <p14:tracePt t="4965" x="3959225" y="2681288"/>
          <p14:tracePt t="4972" x="3948113" y="2670175"/>
          <p14:tracePt t="4978" x="3930650" y="2663825"/>
          <p14:tracePt t="4986" x="3913188" y="2659063"/>
          <p14:tracePt t="4992" x="3895725" y="2646363"/>
          <p14:tracePt t="4999" x="3884613" y="2646363"/>
          <p14:tracePt t="5006" x="3878263" y="2641600"/>
          <p14:tracePt t="5015" x="3860800" y="2635250"/>
          <p14:tracePt t="5021" x="3849688" y="2635250"/>
          <p14:tracePt t="5027" x="3832225" y="2624138"/>
          <p14:tracePt t="5034" x="3827463" y="2617788"/>
          <p14:tracePt t="5051" x="3803650" y="2613025"/>
          <p14:tracePt t="5055" x="3798888" y="2613025"/>
          <p14:tracePt t="5063" x="3792538" y="2613025"/>
          <p14:tracePt t="5070" x="3775075" y="2613025"/>
          <p14:tracePt t="5078" x="3775075" y="2606675"/>
          <p14:tracePt t="5084" x="3763963" y="2606675"/>
          <p14:tracePt t="5091" x="3763963" y="2600325"/>
          <p14:tracePt t="5099" x="3759200" y="2600325"/>
          <p14:tracePt t="5104" x="3752850" y="2600325"/>
          <p14:tracePt t="5111" x="3746500" y="2600325"/>
          <p14:tracePt t="5118" x="3735388" y="2600325"/>
          <p14:tracePt t="5133" x="3729038" y="2600325"/>
          <p14:tracePt t="5148" x="3724275" y="2600325"/>
          <p14:tracePt t="5167" x="3717925" y="2600325"/>
          <p14:tracePt t="5183" x="3713163" y="2600325"/>
          <p14:tracePt t="5217" x="3713163" y="2606675"/>
          <p14:tracePt t="5233" x="3713163" y="2624138"/>
          <p14:tracePt t="5238" x="3717925" y="2630488"/>
          <p14:tracePt t="5245" x="3729038" y="2652713"/>
          <p14:tracePt t="5252" x="3735388" y="2674938"/>
          <p14:tracePt t="5259" x="3735388" y="2698750"/>
          <p14:tracePt t="5267" x="3770313" y="2773363"/>
          <p14:tracePt t="5271" x="3803650" y="2870200"/>
          <p14:tracePt t="5280" x="3827463" y="2962275"/>
          <p14:tracePt t="5287" x="3849688" y="3030538"/>
          <p14:tracePt t="5294" x="3873500" y="3094038"/>
          <p14:tracePt t="5302" x="3895725" y="3190875"/>
          <p14:tracePt t="5307" x="3913188" y="3243263"/>
          <p14:tracePt t="5315" x="3913188" y="3289300"/>
          <p14:tracePt t="5322" x="3935413" y="3328988"/>
          <p14:tracePt t="5329" x="3941763" y="3379788"/>
          <p14:tracePt t="5336" x="3941763" y="3414713"/>
          <p14:tracePt t="5343" x="3952875" y="3425825"/>
          <p14:tracePt t="5350" x="3952875" y="3443288"/>
          <p14:tracePt t="5356" x="3952875" y="3454400"/>
          <p14:tracePt t="5364" x="3952875" y="3465513"/>
          <p14:tracePt t="5370" x="3952875" y="3471863"/>
          <p14:tracePt t="5377" x="3952875" y="3478213"/>
          <p14:tracePt t="5385" x="3952875" y="3482975"/>
          <p14:tracePt t="5400" x="3952875" y="3489325"/>
          <p14:tracePt t="5405" x="3952875" y="3495675"/>
          <p14:tracePt t="5419" x="3952875" y="3500438"/>
          <p14:tracePt t="5440" x="3952875" y="3511550"/>
          <p14:tracePt t="5462" x="3952875" y="3517900"/>
          <p14:tracePt t="5476" x="3952875" y="3524250"/>
          <p14:tracePt t="5757" x="3948113" y="3524250"/>
          <p14:tracePt t="5763" x="3948113" y="3517900"/>
          <p14:tracePt t="5784" x="3935413" y="3517900"/>
          <p14:tracePt t="5819" x="3930650" y="3517900"/>
          <p14:tracePt t="5833" x="3924300" y="3517900"/>
          <p14:tracePt t="5840" x="3919538" y="3517900"/>
          <p14:tracePt t="5854" x="3913188" y="3517900"/>
          <p14:tracePt t="5861" x="3895725" y="3517900"/>
          <p14:tracePt t="5867" x="3890963" y="3517900"/>
          <p14:tracePt t="5875" x="3884613" y="3517900"/>
          <p14:tracePt t="5883" x="3873500" y="3517900"/>
          <p14:tracePt t="5889" x="3856038" y="3517900"/>
          <p14:tracePt t="5896" x="3832225" y="3524250"/>
          <p14:tracePt t="5903" x="3798888" y="3535363"/>
          <p14:tracePt t="5910" x="3770313" y="3540125"/>
          <p14:tracePt t="5919" x="3746500" y="3540125"/>
          <p14:tracePt t="5923" x="3713163" y="3552825"/>
          <p14:tracePt t="5932" x="3678238" y="3557588"/>
          <p14:tracePt t="5937" x="3638550" y="3568700"/>
          <p14:tracePt t="5945" x="3603625" y="3575050"/>
          <p14:tracePt t="5952" x="3581400" y="3586163"/>
          <p14:tracePt t="5958" x="3563938" y="3592513"/>
          <p14:tracePt t="5966" x="3540125" y="3603625"/>
          <p14:tracePt t="5973" x="3511550" y="3609975"/>
          <p14:tracePt t="5980" x="3500438" y="3614738"/>
          <p14:tracePt t="5987" x="3495675" y="3614738"/>
          <p14:tracePt t="5994" x="3478213" y="3614738"/>
          <p14:tracePt t="6001" x="3471863" y="3627438"/>
          <p14:tracePt t="6007" x="3465513" y="3627438"/>
          <p14:tracePt t="6016" x="3460750" y="3627438"/>
          <p14:tracePt t="6022" x="3454400" y="3627438"/>
          <p14:tracePt t="6029" x="3443288" y="3632200"/>
          <p14:tracePt t="6043" x="3436938" y="3638550"/>
          <p14:tracePt t="6057" x="3432175" y="3638550"/>
          <p14:tracePt t="6070" x="3425825" y="3638550"/>
          <p14:tracePt t="6603" x="3403600" y="3638550"/>
          <p14:tracePt t="6609" x="3368675" y="3638550"/>
          <p14:tracePt t="6616" x="3322638" y="3638550"/>
          <p14:tracePt t="6623" x="3300413" y="3643313"/>
          <p14:tracePt t="6630" x="3276600" y="3643313"/>
          <p14:tracePt t="6636" x="3243263" y="3643313"/>
          <p14:tracePt t="6644" x="3201988" y="3656013"/>
          <p14:tracePt t="6651" x="3168650" y="3656013"/>
          <p14:tracePt t="6658" x="3157538" y="3656013"/>
          <p14:tracePt t="6666" x="3133725" y="3660775"/>
          <p14:tracePt t="6672" x="3116263" y="3660775"/>
          <p14:tracePt t="6679" x="3098800" y="3660775"/>
          <p14:tracePt t="6686" x="3094038" y="3660775"/>
          <p14:tracePt t="6694" x="3087688" y="3660775"/>
          <p14:tracePt t="6701" x="3082925" y="3660775"/>
          <p14:tracePt t="6706" x="3076575" y="3660775"/>
          <p14:tracePt t="6721" x="3070225" y="3660775"/>
          <p14:tracePt t="6735" x="3065463" y="3660775"/>
          <p14:tracePt t="6750" x="3054350" y="3660775"/>
          <p14:tracePt t="6966" x="3070225" y="3671888"/>
          <p14:tracePt t="6974" x="3144838" y="3678238"/>
          <p14:tracePt t="6981" x="3208338" y="3700463"/>
          <p14:tracePt t="6987" x="3289300" y="3713163"/>
          <p14:tracePt t="6994" x="3357563" y="3735388"/>
          <p14:tracePt t="7002" x="3432175" y="3746500"/>
          <p14:tracePt t="7008" x="3482975" y="3746500"/>
          <p14:tracePt t="7016" x="3529013" y="3759200"/>
          <p14:tracePt t="7022" x="3597275" y="3770313"/>
          <p14:tracePt t="7030" x="3660775" y="3775075"/>
          <p14:tracePt t="7036" x="3706813" y="3787775"/>
          <p14:tracePt t="7043" x="3759200" y="3787775"/>
          <p14:tracePt t="7050" x="3849688" y="3787775"/>
          <p14:tracePt t="7057" x="3913188" y="3787775"/>
          <p14:tracePt t="7064" x="3987800" y="3781425"/>
          <p14:tracePt t="7485" x="4067175" y="3759200"/>
          <p14:tracePt t="7491" x="4165600" y="3713163"/>
          <p14:tracePt t="7499" x="4279900" y="3671888"/>
          <p14:tracePt t="7505" x="4418013" y="3609975"/>
          <p14:tracePt t="7513" x="4543425" y="3557588"/>
          <p14:tracePt t="7519" x="4675188" y="3506788"/>
          <p14:tracePt t="7527" x="4784725" y="3460750"/>
          <p14:tracePt t="7534" x="4864100" y="3436938"/>
          <p14:tracePt t="7540" x="4916488" y="3403600"/>
          <p14:tracePt t="7549" x="5013325" y="3379788"/>
          <p14:tracePt t="7555" x="5064125" y="3357563"/>
          <p14:tracePt t="7562" x="5110163" y="3357563"/>
          <p14:tracePt t="7569" x="5162550" y="3351213"/>
          <p14:tracePt t="7576" x="5180013" y="3340100"/>
          <p14:tracePt t="7583" x="5191125" y="3340100"/>
          <p14:tracePt t="7590" x="5208588" y="3333750"/>
          <p14:tracePt t="7598" x="5213350" y="3333750"/>
          <p14:tracePt t="7604" x="5219700" y="3333750"/>
          <p14:tracePt t="7611" x="5224463" y="3333750"/>
          <p14:tracePt t="7632" x="5237163" y="3333750"/>
          <p14:tracePt t="7646" x="5241925" y="3333750"/>
          <p14:tracePt t="7787" x="5230813" y="3333750"/>
          <p14:tracePt t="7800" x="5224463" y="3333750"/>
          <p14:tracePt t="7807" x="5219700" y="3333750"/>
          <p14:tracePt t="7813" x="5208588" y="3333750"/>
          <p14:tracePt t="7821" x="5202238" y="3333750"/>
          <p14:tracePt t="7828" x="5184775" y="3333750"/>
          <p14:tracePt t="7835" x="5173663" y="3333750"/>
          <p14:tracePt t="7842" x="5162550" y="3333750"/>
          <p14:tracePt t="7849" x="5151438" y="3333750"/>
          <p14:tracePt t="7856" x="5133975" y="3333750"/>
          <p14:tracePt t="7864" x="5121275" y="3333750"/>
          <p14:tracePt t="7869" x="5105400" y="3333750"/>
          <p14:tracePt t="7877" x="5092700" y="3333750"/>
          <p14:tracePt t="7883" x="5076825" y="3333750"/>
          <p14:tracePt t="7890" x="5064125" y="3333750"/>
          <p14:tracePt t="7899" x="5048250" y="3333750"/>
          <p14:tracePt t="7905" x="5041900" y="3333750"/>
          <p14:tracePt t="7912" x="5035550" y="3333750"/>
          <p14:tracePt t="7919" x="5019675" y="3333750"/>
          <p14:tracePt t="7926" x="5013325" y="3333750"/>
          <p14:tracePt t="7933" x="5006975" y="3333750"/>
          <p14:tracePt t="7948" x="4995863" y="3333750"/>
          <p14:tracePt t="7961" x="4989513" y="3333750"/>
          <p14:tracePt t="7968" x="4978400" y="3333750"/>
          <p14:tracePt t="7990" x="4973638" y="3333750"/>
          <p14:tracePt t="8003" x="4967288" y="3333750"/>
          <p14:tracePt t="8024" x="4967288" y="3340100"/>
          <p14:tracePt t="8046" x="4967288" y="3346450"/>
          <p14:tracePt t="8052" x="4967288" y="3351213"/>
          <p14:tracePt t="8060" x="4967288" y="3362325"/>
          <p14:tracePt t="8066" x="4973638" y="3368675"/>
          <p14:tracePt t="8072" x="4973638" y="3379788"/>
          <p14:tracePt t="8082" x="4989513" y="3397250"/>
          <p14:tracePt t="8087" x="5002213" y="3414713"/>
          <p14:tracePt t="8094" x="5006975" y="3425825"/>
          <p14:tracePt t="8100" x="5013325" y="3443288"/>
          <p14:tracePt t="8107" x="5024438" y="3471863"/>
          <p14:tracePt t="8116" x="5030788" y="3478213"/>
          <p14:tracePt t="8122" x="5030788" y="3489325"/>
          <p14:tracePt t="8129" x="5035550" y="3495675"/>
          <p14:tracePt t="8135" x="5041900" y="3500438"/>
          <p14:tracePt t="8143" x="5041900" y="3511550"/>
          <p14:tracePt t="8149" x="5041900" y="3517900"/>
          <p14:tracePt t="8156" x="5048250" y="3524250"/>
          <p14:tracePt t="8170" x="5048250" y="3529013"/>
          <p14:tracePt t="8177" x="5048250" y="3535363"/>
          <p14:tracePt t="8228" x="5041900" y="3535363"/>
          <p14:tracePt t="8234" x="5035550" y="3535363"/>
          <p14:tracePt t="8241" x="5024438" y="3535363"/>
          <p14:tracePt t="8250" x="5006975" y="3535363"/>
          <p14:tracePt t="8255" x="4989513" y="3535363"/>
          <p14:tracePt t="8263" x="4984750" y="3535363"/>
          <p14:tracePt t="8269" x="4960938" y="3524250"/>
          <p14:tracePt t="8276" x="4949825" y="3517900"/>
          <p14:tracePt t="8283" x="4932363" y="3517900"/>
          <p14:tracePt t="8290" x="4910138" y="3511550"/>
          <p14:tracePt t="8298" x="4881563" y="3500438"/>
          <p14:tracePt t="8304" x="4864100" y="3495675"/>
          <p14:tracePt t="8311" x="4852988" y="3495675"/>
          <p14:tracePt t="8319" x="4835525" y="3482975"/>
          <p14:tracePt t="8324" x="4824413" y="3482975"/>
          <p14:tracePt t="8333" x="4806950" y="3482975"/>
          <p14:tracePt t="8339" x="4789488" y="3478213"/>
          <p14:tracePt t="8346" x="4784725" y="3478213"/>
          <p14:tracePt t="8353" x="4778375" y="3471863"/>
          <p14:tracePt t="8361" x="4772025" y="3471863"/>
          <p14:tracePt t="8368" x="4767263" y="3471863"/>
          <p14:tracePt t="8374" x="4760913" y="3471863"/>
          <p14:tracePt t="8388" x="4749800" y="3471863"/>
          <p14:tracePt t="8396" x="4743450" y="3471863"/>
          <p14:tracePt t="8423" x="4738688" y="3471863"/>
          <p14:tracePt t="8977" x="4738688" y="3478213"/>
          <p14:tracePt t="8997" x="4738688" y="3482975"/>
          <p14:tracePt t="9004" x="4738688" y="3489325"/>
          <p14:tracePt t="9011" x="4732338" y="3500438"/>
          <p14:tracePt t="9018" x="4725988" y="3506788"/>
          <p14:tracePt t="9025" x="4721225" y="3517900"/>
          <p14:tracePt t="9033" x="4714875" y="3524250"/>
          <p14:tracePt t="9038" x="4703763" y="3535363"/>
          <p14:tracePt t="9046" x="4697413" y="3546475"/>
          <p14:tracePt t="9053" x="4681538" y="3552825"/>
          <p14:tracePt t="9060" x="4681538" y="3563938"/>
          <p14:tracePt t="9066" x="4668838" y="3575050"/>
          <p14:tracePt t="9074" x="4664075" y="3581400"/>
          <p14:tracePt t="9083" x="4646613" y="3586163"/>
          <p14:tracePt t="9087" x="4640263" y="3597275"/>
          <p14:tracePt t="9095" x="4629150" y="3603625"/>
          <p14:tracePt t="9102" x="4618038" y="3609975"/>
          <p14:tracePt t="9108" x="4606925" y="3614738"/>
          <p14:tracePt t="9117" x="4600575" y="3621088"/>
          <p14:tracePt t="9122" x="4583113" y="3621088"/>
          <p14:tracePt t="9130" x="4572000" y="3632200"/>
          <p14:tracePt t="9136" x="4554538" y="3632200"/>
          <p14:tracePt t="9144" x="4549775" y="3638550"/>
          <p14:tracePt t="9151" x="4537075" y="3638550"/>
          <p14:tracePt t="9157" x="4521200" y="3638550"/>
          <p14:tracePt t="9166" x="4503738" y="3638550"/>
          <p14:tracePt t="9171" x="4497388" y="3638550"/>
          <p14:tracePt t="9179" x="4475163" y="3638550"/>
          <p14:tracePt t="9185" x="4468813" y="3638550"/>
          <p14:tracePt t="9194" x="4457700" y="3638550"/>
          <p14:tracePt t="9207" x="4451350" y="3638550"/>
          <p14:tracePt t="9214" x="4433888" y="3638550"/>
          <p14:tracePt t="9221" x="4422775" y="3638550"/>
          <p14:tracePt t="9228" x="4418013" y="3632200"/>
          <p14:tracePt t="9235" x="4400550" y="3632200"/>
          <p14:tracePt t="9243" x="4394200" y="3632200"/>
          <p14:tracePt t="9250" x="4389438" y="3621088"/>
          <p14:tracePt t="9255" x="4383088" y="3621088"/>
          <p14:tracePt t="9263" x="4376738" y="3621088"/>
          <p14:tracePt t="9269" x="4376738" y="3614738"/>
          <p14:tracePt t="9277" x="4371975" y="3614738"/>
          <p14:tracePt t="9285" x="4359275" y="3609975"/>
          <p14:tracePt t="9305" x="4354513" y="3609975"/>
          <p14:tracePt t="9326" x="4348163" y="3609975"/>
          <p14:tracePt t="9397" x="4343400" y="3609975"/>
          <p14:tracePt t="9411" x="4337050" y="3609975"/>
          <p14:tracePt t="9432" x="4330700" y="3609975"/>
          <p14:tracePt t="9437" x="4325938" y="3614738"/>
          <p14:tracePt t="9446" x="4314825" y="3614738"/>
          <p14:tracePt t="9452" x="4308475" y="3627438"/>
          <p14:tracePt t="9458" x="4302125" y="3627438"/>
          <p14:tracePt t="9468" x="4291013" y="3632200"/>
          <p14:tracePt t="9472" x="4273550" y="3638550"/>
          <p14:tracePt t="9479" x="4257675" y="3638550"/>
          <p14:tracePt t="9486" x="4244975" y="3649663"/>
          <p14:tracePt t="9493" x="4227513" y="3656013"/>
          <p14:tracePt t="9501" x="4194175" y="3660775"/>
          <p14:tracePt t="9507" x="4165600" y="3660775"/>
          <p14:tracePt t="9517" x="4141788" y="3660775"/>
          <p14:tracePt t="9522" x="4108450" y="3660775"/>
          <p14:tracePt t="9528" x="4062413" y="3660775"/>
          <p14:tracePt t="9535" x="3981450" y="3649663"/>
          <p14:tracePt t="9542" x="3948113" y="3638550"/>
          <p14:tracePt t="9549" x="3884613" y="3614738"/>
          <p14:tracePt t="9557" x="3844925" y="3609975"/>
          <p14:tracePt t="9563" x="3810000" y="3592513"/>
          <p14:tracePt t="9571" x="3775075" y="3581400"/>
          <p14:tracePt t="9578" x="3763963" y="3575050"/>
          <p14:tracePt t="9584" x="3746500" y="3575050"/>
          <p14:tracePt t="9592" x="3729038" y="3557588"/>
          <p14:tracePt t="9599" x="3724275" y="3557588"/>
          <p14:tracePt t="9606" x="3713163" y="3552825"/>
          <p14:tracePt t="9614" x="3706813" y="3546475"/>
          <p14:tracePt t="9620" x="3700463" y="3546475"/>
          <p14:tracePt t="9627" x="3700463" y="3540125"/>
          <p14:tracePt t="9634" x="3695700" y="3540125"/>
          <p14:tracePt t="9650" x="3695700" y="3535363"/>
          <p14:tracePt t="9655" x="3689350" y="3535363"/>
          <p14:tracePt t="9669" x="3684588" y="3524250"/>
          <p14:tracePt t="9691" x="3678238" y="3524250"/>
          <p14:tracePt t="9942" x="3671888" y="3524250"/>
          <p14:tracePt t="9963" x="3660775" y="3529013"/>
          <p14:tracePt t="9977" x="3656013" y="3535363"/>
          <p14:tracePt t="9984" x="3649663" y="3535363"/>
          <p14:tracePt t="9991" x="3643313" y="3535363"/>
          <p14:tracePt t="10000" x="3638550" y="3540125"/>
          <p14:tracePt t="10004" x="3621088" y="3540125"/>
          <p14:tracePt t="10012" x="3614738" y="3546475"/>
          <p14:tracePt t="10019" x="3603625" y="3546475"/>
          <p14:tracePt t="10026" x="3597275" y="3546475"/>
          <p14:tracePt t="10034" x="3581400" y="3546475"/>
          <p14:tracePt t="10040" x="3568700" y="3552825"/>
          <p14:tracePt t="10047" x="3540125" y="3552825"/>
          <p14:tracePt t="10054" x="3529013" y="3552825"/>
          <p14:tracePt t="10061" x="3524250" y="3552825"/>
          <p14:tracePt t="10068" x="3500438" y="3552825"/>
          <p14:tracePt t="10075" x="3471863" y="3552825"/>
          <p14:tracePt t="10084" x="3465513" y="3552825"/>
          <p14:tracePt t="10089" x="3460750" y="3552825"/>
          <p14:tracePt t="10096" x="3449638" y="3552825"/>
          <p14:tracePt t="10103" x="3443288" y="3552825"/>
          <p14:tracePt t="10110" x="3432175" y="3552825"/>
          <p14:tracePt t="10118" x="3425825" y="3552825"/>
          <p14:tracePt t="10124" x="3421063" y="3552825"/>
          <p14:tracePt t="10131" x="3414713" y="3552825"/>
          <p14:tracePt t="10138" x="3408363" y="3552825"/>
          <p14:tracePt t="10152" x="3403600" y="3552825"/>
          <p14:tracePt t="10173" x="3397250" y="3552825"/>
          <p14:tracePt t="10187" x="3392488" y="3552825"/>
          <p14:tracePt t="10272" x="3392488" y="3557588"/>
          <p14:tracePt t="10314" x="3379788" y="3568700"/>
          <p14:tracePt t="10328" x="3375025" y="3575050"/>
          <p14:tracePt t="10341" x="3368675" y="3575050"/>
          <p14:tracePt t="10350" x="3368675" y="3581400"/>
          <p14:tracePt t="10355" x="3362325" y="3581400"/>
          <p14:tracePt t="10362" x="3357563" y="3586163"/>
          <p14:tracePt t="10369" x="3340100" y="3586163"/>
          <p14:tracePt t="10386" x="3328988" y="3586163"/>
          <p14:tracePt t="10390" x="3311525" y="3586163"/>
          <p14:tracePt t="10398" x="3289300" y="3586163"/>
          <p14:tracePt t="10404" x="3265488" y="3586163"/>
          <p14:tracePt t="10411" x="3248025" y="3586163"/>
          <p14:tracePt t="10418" x="3236913" y="3586163"/>
          <p14:tracePt t="10426" x="3201988" y="3586163"/>
          <p14:tracePt t="10433" x="3186113" y="3586163"/>
          <p14:tracePt t="10439" x="3168650" y="3575050"/>
          <p14:tracePt t="10447" x="3151188" y="3568700"/>
          <p14:tracePt t="10452" x="3140075" y="3568700"/>
          <p14:tracePt t="10459" x="3133725" y="3568700"/>
          <p14:tracePt t="10467" x="3116263" y="3563938"/>
          <p14:tracePt t="10473" x="3111500" y="3563938"/>
          <p14:tracePt t="10487" x="3105150" y="3563938"/>
          <p14:tracePt t="10495" x="3098800" y="3563938"/>
          <p14:tracePt t="10509" x="3094038" y="3552825"/>
          <p14:tracePt t="10529" x="3087688" y="3552825"/>
          <p14:tracePt t="10579" x="3094038" y="3557588"/>
          <p14:tracePt t="10593" x="3098800" y="3557588"/>
          <p14:tracePt t="10599" x="3105150" y="3557588"/>
          <p14:tracePt t="10606" x="3122613" y="3557588"/>
          <p14:tracePt t="10614" x="3128963" y="3563938"/>
          <p14:tracePt t="10621" x="3151188" y="3568700"/>
          <p14:tracePt t="10628" x="3162300" y="3575050"/>
          <p14:tracePt t="10635" x="3179763" y="3586163"/>
          <p14:tracePt t="10642" x="3208338" y="3603625"/>
          <p14:tracePt t="10649" x="3230563" y="3609975"/>
          <p14:tracePt t="10656" x="3248025" y="3627438"/>
          <p14:tracePt t="10663" x="3271838" y="3656013"/>
          <p14:tracePt t="10670" x="3300413" y="3660775"/>
          <p14:tracePt t="10677" x="3322638" y="3689350"/>
          <p14:tracePt t="10685" x="3340100" y="3700463"/>
          <p14:tracePt t="10691" x="3392488" y="3735388"/>
          <p14:tracePt t="10700" x="3432175" y="3775075"/>
          <p14:tracePt t="10705" x="3471863" y="3792538"/>
          <p14:tracePt t="10712" x="3524250" y="3827463"/>
          <p14:tracePt t="10719" x="3563938" y="3856038"/>
          <p14:tracePt t="10726" x="3632200" y="3890963"/>
          <p14:tracePt t="10733" x="3713163" y="3935413"/>
          <p14:tracePt t="10739" x="3770313" y="3970338"/>
          <p14:tracePt t="10747" x="3849688" y="4005263"/>
          <p14:tracePt t="10754" x="3948113" y="4038600"/>
          <p14:tracePt t="10762" x="4084638" y="4079875"/>
          <p14:tracePt t="10768" x="4227513" y="4119563"/>
          <p14:tracePt t="10775" x="4319588" y="4141788"/>
          <p14:tracePt t="10783" x="4429125" y="4154488"/>
          <p14:tracePt t="10788" x="4537075" y="4176713"/>
          <p14:tracePt t="10796" x="4732338" y="4205288"/>
          <p14:tracePt t="10803" x="4852988" y="4205288"/>
          <p14:tracePt t="10810" x="4989513" y="4205288"/>
          <p14:tracePt t="10816" x="5099050" y="4205288"/>
          <p14:tracePt t="10824" x="5237163" y="4205288"/>
          <p14:tracePt t="10832" x="5443538" y="4205288"/>
          <p14:tracePt t="10837" x="5580063" y="4198938"/>
          <p14:tracePt t="10845" x="5735638" y="4183063"/>
          <p14:tracePt t="10852" x="5883275" y="4159250"/>
          <p14:tracePt t="10858" x="6010275" y="4137025"/>
          <p14:tracePt t="10866" x="6118225" y="4108450"/>
          <p14:tracePt t="10873" x="6313488" y="4084638"/>
          <p14:tracePt t="10879" x="6423025" y="4056063"/>
          <p14:tracePt t="10887" x="6530975" y="4033838"/>
          <p14:tracePt t="10894" x="6629400" y="3998913"/>
          <p14:tracePt t="10902" x="6715125" y="3963988"/>
          <p14:tracePt t="10907" x="6777038" y="3941763"/>
          <p14:tracePt t="10916" x="6886575" y="3902075"/>
          <p14:tracePt t="10921" x="7000875" y="3856038"/>
          <p14:tracePt t="10929" x="7081838" y="3844925"/>
          <p14:tracePt t="10936" x="7115175" y="3821113"/>
          <p14:tracePt t="10943" x="7167563" y="3816350"/>
          <p14:tracePt t="10950" x="7189788" y="3803650"/>
          <p14:tracePt t="10956" x="7224713" y="3803650"/>
          <p14:tracePt t="10964" x="7242175" y="3798888"/>
          <p14:tracePt t="10971" x="7259638" y="3798888"/>
          <p14:tracePt t="10978" x="7259638" y="3792538"/>
          <p14:tracePt t="12460" x="7178675" y="3792538"/>
          <p14:tracePt t="12468" x="7086600" y="3792538"/>
          <p14:tracePt t="12474" x="6978650" y="3792538"/>
          <p14:tracePt t="12481" x="6765925" y="3816350"/>
          <p14:tracePt t="12487" x="6530975" y="3844925"/>
          <p14:tracePt t="12495" x="6405563" y="3873500"/>
          <p14:tracePt t="12502" x="6284913" y="3884613"/>
          <p14:tracePt t="12509" x="6159500" y="3919538"/>
          <p14:tracePt t="12516" x="6015038" y="3959225"/>
          <p14:tracePt t="12523" x="5878513" y="3981450"/>
          <p14:tracePt t="12530" x="5740400" y="4022725"/>
          <p14:tracePt t="12538" x="5626100" y="4044950"/>
          <p14:tracePt t="12544" x="5568950" y="4044950"/>
          <p14:tracePt t="12551" x="5472113" y="4056063"/>
          <p14:tracePt t="12558" x="5408613" y="4056063"/>
          <p14:tracePt t="12566" x="5362575" y="4056063"/>
          <p14:tracePt t="12572" x="5327650" y="4056063"/>
          <p14:tracePt t="12580" x="5283200" y="4044950"/>
          <p14:tracePt t="12586" x="5253038" y="4033838"/>
          <p14:tracePt t="12593" x="5230813" y="4027488"/>
          <p14:tracePt t="12600" x="5191125" y="4010025"/>
          <p14:tracePt t="12606" x="5180013" y="3998913"/>
          <p14:tracePt t="12616" x="5162550" y="3992563"/>
          <p14:tracePt t="12621" x="5145088" y="3970338"/>
          <p14:tracePt t="12629" x="5127625" y="3952875"/>
          <p14:tracePt t="12635" x="5121275" y="3948113"/>
          <p14:tracePt t="12642" x="5116513" y="3935413"/>
          <p14:tracePt t="12649" x="5099050" y="3924300"/>
          <p14:tracePt t="12656" x="5092700" y="3906838"/>
          <p14:tracePt t="12663" x="5081588" y="3890963"/>
          <p14:tracePt t="12670" x="5070475" y="3878263"/>
          <p14:tracePt t="12676" x="5059363" y="3860800"/>
          <p14:tracePt t="12684" x="5053013" y="3844925"/>
          <p14:tracePt t="12691" x="5035550" y="3827463"/>
          <p14:tracePt t="12697" x="5035550" y="3816350"/>
          <p14:tracePt t="12705" x="5030788" y="3810000"/>
          <p14:tracePt t="12712" x="5024438" y="3798888"/>
          <p14:tracePt t="12719" x="5019675" y="3787775"/>
          <p14:tracePt t="12725" x="5019675" y="3781425"/>
          <p14:tracePt t="12734" x="5006975" y="3775075"/>
          <p14:tracePt t="12739" x="5002213" y="3770313"/>
          <p14:tracePt t="12747" x="4995863" y="3759200"/>
          <p14:tracePt t="12754" x="4995863" y="3752850"/>
          <p14:tracePt t="12761" x="4989513" y="3746500"/>
          <p14:tracePt t="12768" x="4984750" y="3735388"/>
          <p14:tracePt t="12775" x="4978400" y="3735388"/>
          <p14:tracePt t="12783" x="4967288" y="3724275"/>
          <p14:tracePt t="12790" x="4960938" y="3717925"/>
          <p14:tracePt t="12797" x="4956175" y="3706813"/>
          <p14:tracePt t="12803" x="4949825" y="3700463"/>
          <p14:tracePt t="12810" x="4945063" y="3695700"/>
          <p14:tracePt t="12817" x="4938713" y="3684588"/>
          <p14:tracePt t="12824" x="4927600" y="3671888"/>
          <p14:tracePt t="12833" x="4921250" y="3667125"/>
          <p14:tracePt t="12838" x="4916488" y="3660775"/>
          <p14:tracePt t="12845" x="4910138" y="3643313"/>
          <p14:tracePt t="12852" x="4903788" y="3638550"/>
          <p14:tracePt t="12860" x="4892675" y="3621088"/>
          <p14:tracePt t="12866" x="4886325" y="3614738"/>
          <p14:tracePt t="12873" x="4881563" y="3603625"/>
          <p14:tracePt t="12880" x="4875213" y="3597275"/>
          <p14:tracePt t="12887" x="4870450" y="3597275"/>
          <p14:tracePt t="12894" x="4864100" y="3592513"/>
          <p14:tracePt t="12901" x="4864100" y="3575050"/>
          <p14:tracePt t="12916" x="4857750" y="3568700"/>
          <p14:tracePt t="12929" x="4846638" y="3563938"/>
          <p14:tracePt t="12943" x="4846638" y="3557588"/>
          <p14:tracePt t="12965" x="4846638" y="3552825"/>
          <p14:tracePt t="12986" x="4846638" y="3540125"/>
          <p14:tracePt t="13013" x="4846638" y="3535363"/>
          <p14:tracePt t="13042" x="4841875" y="3535363"/>
          <p14:tracePt t="13069" x="4835525" y="3535363"/>
          <p14:tracePt t="14093" x="4835525" y="3529013"/>
          <p14:tracePt t="14098" x="4829175" y="3524250"/>
          <p14:tracePt t="14106" x="4829175" y="3517900"/>
          <p14:tracePt t="14114" x="4824413" y="3517900"/>
          <p14:tracePt t="14119" x="4824413" y="3511550"/>
          <p14:tracePt t="14127" x="4824413" y="3506788"/>
          <p14:tracePt t="14134" x="4818063" y="3500438"/>
          <p14:tracePt t="14141" x="4818063" y="3489325"/>
          <p14:tracePt t="14155" x="4813300" y="3482975"/>
          <p14:tracePt t="14162" x="4813300" y="3478213"/>
          <p14:tracePt t="14171" x="4813300" y="3471863"/>
          <p14:tracePt t="14189" x="4800600" y="3465513"/>
          <p14:tracePt t="14210" x="4800600" y="3460750"/>
          <p14:tracePt t="14351" x="4800600" y="3465513"/>
          <p14:tracePt t="14358" x="4795838" y="3465513"/>
          <p14:tracePt t="14372" x="4795838" y="3471863"/>
          <p14:tracePt t="14378" x="4795838" y="3478213"/>
          <p14:tracePt t="14386" x="4789488" y="3482975"/>
          <p14:tracePt t="14393" x="4789488" y="3495675"/>
          <p14:tracePt t="14401" x="4784725" y="3500438"/>
          <p14:tracePt t="14406" x="4778375" y="3506788"/>
          <p14:tracePt t="14414" x="4778375" y="3517900"/>
          <p14:tracePt t="14420" x="4772025" y="3524250"/>
          <p14:tracePt t="14427" x="4767263" y="3529013"/>
          <p14:tracePt t="14435" x="4754563" y="3540125"/>
          <p14:tracePt t="14442" x="4749800" y="3546475"/>
          <p14:tracePt t="14450" x="4743450" y="3557588"/>
          <p14:tracePt t="14455" x="4738688" y="3563938"/>
          <p14:tracePt t="14462" x="4732338" y="3575050"/>
          <p14:tracePt t="14469" x="4714875" y="3592513"/>
          <p14:tracePt t="14476" x="4697413" y="3603625"/>
          <p14:tracePt t="14484" x="4675188" y="3621088"/>
          <p14:tracePt t="14490" x="4657725" y="3627438"/>
          <p14:tracePt t="14497" x="4640263" y="3643313"/>
          <p14:tracePt t="14504" x="4618038" y="3656013"/>
          <p14:tracePt t="14511" x="4594225" y="3660775"/>
          <p14:tracePt t="14518" x="4565650" y="3660775"/>
          <p14:tracePt t="14525" x="4554538" y="3667125"/>
          <p14:tracePt t="14533" x="4525963" y="3667125"/>
          <p14:tracePt t="14539" x="4491038" y="3667125"/>
          <p14:tracePt t="14547" x="4457700" y="3656013"/>
          <p14:tracePt t="14554" x="4433888" y="3656013"/>
          <p14:tracePt t="14560" x="4394200" y="3638550"/>
          <p14:tracePt t="14567" x="4371975" y="3632200"/>
          <p14:tracePt t="14575" x="4319588" y="3597275"/>
          <p14:tracePt t="14582" x="4297363" y="3592513"/>
          <p14:tracePt t="14588" x="4262438" y="3575050"/>
          <p14:tracePt t="14595" x="4244975" y="3563938"/>
          <p14:tracePt t="14602" x="4216400" y="3557588"/>
          <p14:tracePt t="14609" x="4211638" y="3552825"/>
          <p14:tracePt t="14617" x="4205288" y="3546475"/>
          <p14:tracePt t="14623" x="4194175" y="3535363"/>
          <p14:tracePt t="14631" x="4194175" y="3529013"/>
          <p14:tracePt t="14637" x="4183063" y="3524250"/>
          <p14:tracePt t="14645" x="4176713" y="3524250"/>
          <p14:tracePt t="14666" x="4170363" y="3524250"/>
          <p14:tracePt t="14679" x="4165600" y="3517900"/>
          <p14:tracePt t="14701" x="4159250" y="3517900"/>
          <p14:tracePt t="14743" x="4154488" y="3517900"/>
          <p14:tracePt t="14764" x="4154488" y="3524250"/>
          <p14:tracePt t="14770" x="4148138" y="3524250"/>
          <p14:tracePt t="14776" x="4148138" y="3529013"/>
          <p14:tracePt t="14784" x="4141788" y="3540125"/>
          <p14:tracePt t="14792" x="4130675" y="3546475"/>
          <p14:tracePt t="14798" x="4124325" y="3552825"/>
          <p14:tracePt t="14806" x="4113213" y="3557588"/>
          <p14:tracePt t="14812" x="4108450" y="3563938"/>
          <p14:tracePt t="14819" x="4090988" y="3568700"/>
          <p14:tracePt t="14826" x="4084638" y="3581400"/>
          <p14:tracePt t="14834" x="4067175" y="3586163"/>
          <p14:tracePt t="14840" x="4056063" y="3586163"/>
          <p14:tracePt t="14848" x="4038600" y="3592513"/>
          <p14:tracePt t="14853" x="4033838" y="3592513"/>
          <p14:tracePt t="14862" x="4022725" y="3592513"/>
          <p14:tracePt t="14869" x="4005263" y="3592513"/>
          <p14:tracePt t="14875" x="3992563" y="3592513"/>
          <p14:tracePt t="14883" x="3976688" y="3592513"/>
          <p14:tracePt t="14889" x="3970338" y="3592513"/>
          <p14:tracePt t="14897" x="3952875" y="3592513"/>
          <p14:tracePt t="14903" x="3935413" y="3586163"/>
          <p14:tracePt t="14911" x="3930650" y="3575050"/>
          <p14:tracePt t="14918" x="3919538" y="3568700"/>
          <p14:tracePt t="14925" x="3902075" y="3563938"/>
          <p14:tracePt t="14934" x="3895725" y="3546475"/>
          <p14:tracePt t="14938" x="3878263" y="3540125"/>
          <p14:tracePt t="14945" x="3860800" y="3529013"/>
          <p14:tracePt t="14952" x="3856038" y="3524250"/>
          <p14:tracePt t="14958" x="3844925" y="3517900"/>
          <p14:tracePt t="14973" x="3827463" y="3500438"/>
          <p14:tracePt t="14980" x="3821113" y="3495675"/>
          <p14:tracePt t="14987" x="3816350" y="3489325"/>
          <p14:tracePt t="14995" x="3803650" y="3482975"/>
          <p14:tracePt t="15001" x="3798888" y="3482975"/>
          <p14:tracePt t="15009" x="3792538" y="3471863"/>
          <p14:tracePt t="15014" x="3792538" y="3465513"/>
          <p14:tracePt t="15021" x="3787775" y="3465513"/>
          <p14:tracePt t="15029" x="3787775" y="3460750"/>
          <p14:tracePt t="15051" x="3781425" y="3454400"/>
          <p14:tracePt t="15093" x="3787775" y="3454400"/>
          <p14:tracePt t="15101" x="3803650" y="3454400"/>
          <p14:tracePt t="15106" x="3810000" y="3460750"/>
          <p14:tracePt t="15114" x="3821113" y="3471863"/>
          <p14:tracePt t="15120" x="3838575" y="3478213"/>
          <p14:tracePt t="15128" x="3860800" y="3495675"/>
          <p14:tracePt t="15135" x="3890963" y="3511550"/>
          <p14:tracePt t="15142" x="3919538" y="3540125"/>
          <p14:tracePt t="15149" x="3941763" y="3557588"/>
          <p14:tracePt t="15155" x="3981450" y="3603625"/>
          <p14:tracePt t="15162" x="4022725" y="3649663"/>
          <p14:tracePt t="15169" x="4067175" y="3689350"/>
          <p14:tracePt t="15177" x="4090988" y="3717925"/>
          <p14:tracePt t="15184" x="4130675" y="3759200"/>
          <p14:tracePt t="15190" x="4165600" y="3798888"/>
          <p14:tracePt t="15197" x="4187825" y="3821113"/>
          <p14:tracePt t="15204" x="4205288" y="3832225"/>
          <p14:tracePt t="15212" x="4211638" y="3856038"/>
          <p14:tracePt t="15218" x="4227513" y="3873500"/>
          <p14:tracePt t="15226" x="4244975" y="3890963"/>
          <p14:tracePt t="15233" x="4262438" y="3906838"/>
          <p14:tracePt t="15240" x="4268788" y="3913188"/>
          <p14:tracePt t="15247" x="4273550" y="3924300"/>
          <p14:tracePt t="15254" x="4273550" y="3941763"/>
          <p14:tracePt t="15261" x="4286250" y="3959225"/>
          <p14:tracePt t="15268" x="4291013" y="3963988"/>
          <p14:tracePt t="15274" x="4297363" y="3976688"/>
          <p14:tracePt t="15283" x="4297363" y="3981450"/>
          <p14:tracePt t="15296" x="4302125" y="3992563"/>
          <p14:tracePt t="15302" x="4302125" y="4005263"/>
          <p14:tracePt t="15310" x="4308475" y="4005263"/>
          <p14:tracePt t="15317" x="4308475" y="4010025"/>
          <p14:tracePt t="15324" x="4308475" y="4016375"/>
          <p14:tracePt t="15338" x="4319588" y="4022725"/>
          <p14:tracePt t="15367" x="4319588" y="4027488"/>
          <p14:tracePt t="15373" x="4325938" y="4027488"/>
          <p14:tracePt t="15380" x="4325938" y="4038600"/>
          <p14:tracePt t="15758" x="4286250" y="4033838"/>
          <p14:tracePt t="15765" x="4222750" y="3998913"/>
          <p14:tracePt t="15771" x="4137025" y="3963988"/>
          <p14:tracePt t="15778" x="4073525" y="3941763"/>
          <p14:tracePt t="15786" x="4005263" y="3919538"/>
          <p14:tracePt t="15793" x="3913188" y="3895725"/>
          <p14:tracePt t="15799" x="3856038" y="3867150"/>
          <p14:tracePt t="15806" x="3810000" y="3856038"/>
          <p14:tracePt t="15813" x="3775075" y="3844925"/>
          <p14:tracePt t="15821" x="3706813" y="3827463"/>
          <p14:tracePt t="15828" x="3656013" y="3816350"/>
          <p14:tracePt t="15836" x="3621088" y="3798888"/>
          <p14:tracePt t="15841" x="3586163" y="3787775"/>
          <p14:tracePt t="15848" x="3557588" y="3781425"/>
          <p14:tracePt t="15855" x="3540125" y="3770313"/>
          <p14:tracePt t="15863" x="3506788" y="3763963"/>
          <p14:tracePt t="15869" x="3495675" y="3752850"/>
          <p14:tracePt t="15877" x="3465513" y="3746500"/>
          <p14:tracePt t="15884" x="3460750" y="3741738"/>
          <p14:tracePt t="15891" x="3454400" y="3741738"/>
          <p14:tracePt t="15898" x="3449638" y="3735388"/>
          <p14:tracePt t="15912" x="3443288" y="3724275"/>
          <p14:tracePt t="15918" x="3432175" y="3724275"/>
          <p14:tracePt t="15934" x="3432175" y="3717925"/>
          <p14:tracePt t="15940" x="3425825" y="3717925"/>
          <p14:tracePt t="15953" x="3425825" y="3713163"/>
          <p14:tracePt t="16017" x="3436938" y="3713163"/>
          <p14:tracePt t="16044" x="3443288" y="3713163"/>
          <p14:tracePt t="16058" x="3443288" y="3717925"/>
          <p14:tracePt t="16080" x="3443288" y="3729038"/>
          <p14:tracePt t="16101" x="3443288" y="3735388"/>
          <p14:tracePt t="16108" x="3443288" y="3741738"/>
          <p14:tracePt t="16129" x="3449638" y="3746500"/>
          <p14:tracePt t="16150" x="3454400" y="3752850"/>
          <p14:tracePt t="16164" x="3454400" y="3759200"/>
          <p14:tracePt t="16185" x="3460750" y="3759200"/>
          <p14:tracePt t="16192" x="3460750" y="3763963"/>
          <p14:tracePt t="16206" x="3460750" y="3775075"/>
          <p14:tracePt t="16311" x="3465513" y="3775075"/>
          <p14:tracePt t="16332" x="3471863" y="3775075"/>
          <p14:tracePt t="16339" x="3482975" y="3775075"/>
          <p14:tracePt t="16353" x="3489325" y="3775075"/>
          <p14:tracePt t="16360" x="3495675" y="3775075"/>
          <p14:tracePt t="16368" x="3500438" y="3775075"/>
          <p14:tracePt t="16374" x="3511550" y="3775075"/>
          <p14:tracePt t="16382" x="3540125" y="3775075"/>
          <p14:tracePt t="16388" x="3563938" y="3770313"/>
          <p14:tracePt t="16394" x="3609975" y="3759200"/>
          <p14:tracePt t="16402" x="3689350" y="3735388"/>
          <p14:tracePt t="16408" x="3803650" y="3700463"/>
          <p14:tracePt t="16418" x="3895725" y="3667125"/>
          <p14:tracePt t="16423" x="4027488" y="3603625"/>
          <p14:tracePt t="16429" x="4154488" y="3552825"/>
          <p14:tracePt t="16436" x="4297363" y="3471863"/>
          <p14:tracePt t="16443" x="4422775" y="3421063"/>
          <p14:tracePt t="16451" x="4521200" y="3397250"/>
          <p14:tracePt t="16458" x="4618038" y="3346450"/>
          <p14:tracePt t="16468" x="4668838" y="3328988"/>
          <p14:tracePt t="16471" x="4749800" y="3305175"/>
          <p14:tracePt t="16478" x="4784725" y="3282950"/>
          <p14:tracePt t="16485" x="4813300" y="3276600"/>
          <p14:tracePt t="16493" x="4829175" y="3271838"/>
          <p14:tracePt t="16500" x="4841875" y="3271838"/>
          <p14:tracePt t="16507" x="4846638" y="3271838"/>
          <p14:tracePt t="16513" x="4852988" y="3265488"/>
          <p14:tracePt t="16529" x="4864100" y="3265488"/>
          <p14:tracePt t="16542" x="4870450" y="3265488"/>
          <p14:tracePt t="16555" x="4875213" y="3265488"/>
          <p14:tracePt t="16669" x="4870450" y="3265488"/>
          <p14:tracePt t="16689" x="4857750" y="3265488"/>
          <p14:tracePt t="16710" x="4852988" y="3265488"/>
          <p14:tracePt t="16724" x="4846638" y="3265488"/>
          <p14:tracePt t="16731" x="4841875" y="3265488"/>
          <p14:tracePt t="16738" x="4841875" y="3271838"/>
          <p14:tracePt t="16745" x="4835525" y="3271838"/>
          <p14:tracePt t="16752" x="4829175" y="3276600"/>
          <p14:tracePt t="16759" x="4824413" y="3276600"/>
          <p14:tracePt t="16773" x="4813300" y="3276600"/>
          <p14:tracePt t="16782" x="4800600" y="3276600"/>
          <p14:tracePt t="16787" x="4795838" y="3282950"/>
          <p14:tracePt t="16794" x="4778375" y="3282950"/>
          <p14:tracePt t="16801" x="4754563" y="3282950"/>
          <p14:tracePt t="16807" x="4721225" y="3294063"/>
          <p14:tracePt t="16814" x="4697413" y="3300413"/>
          <p14:tracePt t="16822" x="4664075" y="3311525"/>
          <p14:tracePt t="16829" x="4606925" y="3328988"/>
          <p14:tracePt t="16836" x="4554538" y="3351213"/>
          <p14:tracePt t="16842" x="4503738" y="3368675"/>
          <p14:tracePt t="16850" x="4440238" y="3392488"/>
          <p14:tracePt t="16856" x="4389438" y="3425825"/>
          <p14:tracePt t="16863" x="4319588" y="3460750"/>
          <p14:tracePt t="16870" x="4251325" y="3495675"/>
          <p14:tracePt t="16877" x="4183063" y="3540125"/>
          <p14:tracePt t="16884" x="4141788" y="3557588"/>
          <p14:tracePt t="16891" x="4090988" y="3592513"/>
          <p14:tracePt t="16899" x="4067175" y="3597275"/>
          <p14:tracePt t="16905" x="4051300" y="3603625"/>
          <p14:tracePt t="16913" x="4033838" y="3614738"/>
          <p14:tracePt t="16919" x="4016375" y="3621088"/>
          <p14:tracePt t="16926" x="4010025" y="3627438"/>
          <p14:tracePt t="16933" x="4005263" y="3627438"/>
          <p14:tracePt t="16941" x="3998913" y="3627438"/>
          <p14:tracePt t="16948" x="3992563" y="3632200"/>
          <p14:tracePt t="16961" x="3987800" y="3632200"/>
          <p14:tracePt t="16983" x="3981450" y="3632200"/>
          <p14:tracePt t="17040" x="3981450" y="3643313"/>
          <p14:tracePt t="17060" x="3981450" y="3649663"/>
          <p14:tracePt t="17074" x="3981450" y="3656013"/>
          <p14:tracePt t="17102" x="3981450" y="3660775"/>
          <p14:tracePt t="17124" x="3981450" y="3667125"/>
          <p14:tracePt t="17137" x="3970338" y="3667125"/>
          <p14:tracePt t="17151" x="3963988" y="3667125"/>
          <p14:tracePt t="17166" x="3959225" y="3667125"/>
          <p14:tracePt t="17172" x="3952875" y="3667125"/>
          <p14:tracePt t="17186" x="3935413" y="3660775"/>
          <p14:tracePt t="17193" x="3924300" y="3660775"/>
          <p14:tracePt t="17201" x="3906838" y="3643313"/>
          <p14:tracePt t="17206" x="3873500" y="3627438"/>
          <p14:tracePt t="17213" x="3844925" y="3609975"/>
          <p14:tracePt t="17221" x="3810000" y="3581400"/>
          <p14:tracePt t="17229" x="3770313" y="3552825"/>
          <p14:tracePt t="17234" x="3729038" y="3517900"/>
          <p14:tracePt t="17242" x="3689350" y="3500438"/>
          <p14:tracePt t="17249" x="3649663" y="3471863"/>
          <p14:tracePt t="17256" x="3632200" y="3454400"/>
          <p14:tracePt t="17263" x="3609975" y="3449638"/>
          <p14:tracePt t="17270" x="3592513" y="3432175"/>
          <p14:tracePt t="17277" x="3586163" y="3425825"/>
          <p14:tracePt t="17284" x="3581400" y="3425825"/>
          <p14:tracePt t="17291" x="3575050" y="3425825"/>
          <p14:tracePt t="17299" x="3568700" y="3414713"/>
          <p14:tracePt t="17311" x="3557588" y="3414713"/>
          <p14:tracePt t="17326" x="3552825" y="3414713"/>
          <p14:tracePt t="17334" x="3546475" y="3414713"/>
          <p14:tracePt t="17347" x="3540125" y="3414713"/>
          <p14:tracePt t="17354" x="3535363" y="3414713"/>
          <p14:tracePt t="17368" x="3529013" y="3414713"/>
          <p14:tracePt t="17375" x="3524250" y="3414713"/>
          <p14:tracePt t="17382" x="3506788" y="3421063"/>
          <p14:tracePt t="17389" x="3495675" y="3421063"/>
          <p14:tracePt t="17396" x="3478213" y="3425825"/>
          <p14:tracePt t="17403" x="3454400" y="3425825"/>
          <p14:tracePt t="17411" x="3425825" y="3436938"/>
          <p14:tracePt t="17418" x="3403600" y="3443288"/>
          <p14:tracePt t="17424" x="3375025" y="3449638"/>
          <p14:tracePt t="17431" x="3351213" y="3449638"/>
          <p14:tracePt t="17438" x="3317875" y="3471863"/>
          <p14:tracePt t="17445" x="3282950" y="3478213"/>
          <p14:tracePt t="17452" x="3243263" y="3489325"/>
          <p14:tracePt t="17459" x="3197225" y="3495675"/>
          <p14:tracePt t="17467" x="3168650" y="3506788"/>
          <p14:tracePt t="17472" x="3144838" y="3511550"/>
          <p14:tracePt t="17480" x="3128963" y="3524250"/>
          <p14:tracePt t="17487" x="3111500" y="3529013"/>
          <p14:tracePt t="17494" x="3087688" y="3540125"/>
          <p14:tracePt t="17500" x="3082925" y="3546475"/>
          <p14:tracePt t="17508" x="3065463" y="3552825"/>
          <p14:tracePt t="17517" x="3059113" y="3557588"/>
          <p14:tracePt t="17522" x="3036888" y="3563938"/>
          <p14:tracePt t="17528" x="3019425" y="3581400"/>
          <p14:tracePt t="17535" x="3013075" y="3597275"/>
          <p14:tracePt t="17543" x="3008313" y="3603625"/>
          <p14:tracePt t="17551" x="2984500" y="3621088"/>
          <p14:tracePt t="17557" x="2979738" y="3632200"/>
          <p14:tracePt t="17564" x="2951163" y="3660775"/>
          <p14:tracePt t="17570" x="2933700" y="3689350"/>
          <p14:tracePt t="17577" x="2916238" y="3700463"/>
          <p14:tracePt t="17585" x="2898775" y="3717925"/>
          <p14:tracePt t="17591" x="2876550" y="3735388"/>
          <p14:tracePt t="17598" x="2847975" y="3775075"/>
          <p14:tracePt t="17606" x="2806700" y="3803650"/>
          <p14:tracePt t="17613" x="2790825" y="3821113"/>
          <p14:tracePt t="17619" x="2773363" y="3838575"/>
          <p14:tracePt t="17627" x="2755900" y="3856038"/>
          <p14:tracePt t="17634" x="2733675" y="3873500"/>
          <p14:tracePt t="17641" x="2727325" y="3878263"/>
          <p14:tracePt t="17647" x="2709863" y="3884613"/>
          <p14:tracePt t="17655" x="2703513" y="3890963"/>
          <p14:tracePt t="17662" x="2698750" y="3895725"/>
          <p14:tracePt t="17669" x="2698750" y="3902075"/>
          <p14:tracePt t="17676" x="2692400" y="3902075"/>
          <p14:tracePt t="17684" x="2687638" y="3913188"/>
          <p14:tracePt t="17704" x="2681288" y="3919538"/>
          <p14:tracePt t="17717" x="2670175" y="3924300"/>
          <p14:tracePt t="17787" x="2670175" y="3930650"/>
          <p14:tracePt t="17796" x="2674938" y="3930650"/>
          <p14:tracePt t="17816" x="2674938" y="3935413"/>
          <p14:tracePt t="17823" x="2681288" y="3935413"/>
          <p14:tracePt t="18027" x="2720975" y="3963988"/>
          <p14:tracePt t="18034" x="2767013" y="4005263"/>
          <p14:tracePt t="18041" x="2865438" y="4079875"/>
          <p14:tracePt t="18047" x="2979738" y="4165600"/>
          <p14:tracePt t="18053" x="3094038" y="4244975"/>
          <p14:tracePt t="18060" x="3248025" y="4371975"/>
          <p14:tracePt t="18068" x="3392488" y="4514850"/>
          <p14:tracePt t="18075" x="3506788" y="4606925"/>
          <p14:tracePt t="18082" x="3592513" y="4664075"/>
          <p14:tracePt t="18089" x="3706813" y="4754563"/>
          <p14:tracePt t="18095" x="3775075" y="4800600"/>
          <p14:tracePt t="18103" x="3844925" y="4846638"/>
          <p14:tracePt t="18110" x="3913188" y="4870450"/>
          <p14:tracePt t="18117" x="3981450" y="4916488"/>
          <p14:tracePt t="18124" x="4062413" y="4949825"/>
          <p14:tracePt t="18131" x="4113213" y="4973638"/>
          <p14:tracePt t="18137" x="4165600" y="4989513"/>
          <p14:tracePt t="18145" x="4216400" y="5002213"/>
          <p14:tracePt t="18152" x="4240213" y="5006975"/>
          <p14:tracePt t="18159" x="4286250" y="5019675"/>
          <p14:tracePt t="18169" x="4314825" y="5030788"/>
          <p14:tracePt t="18172" x="4337050" y="5035550"/>
          <p14:tracePt t="18180" x="4371975" y="5035550"/>
          <p14:tracePt t="18187" x="4405313" y="5048250"/>
          <p14:tracePt t="18194" x="4433888" y="5048250"/>
          <p14:tracePt t="18201" x="4479925" y="5048250"/>
          <p14:tracePt t="18207" x="4525963" y="5048250"/>
          <p14:tracePt t="18215" x="4572000" y="5048250"/>
          <p14:tracePt t="18222" x="4635500" y="5041900"/>
          <p14:tracePt t="18229" x="4703763" y="5030788"/>
          <p14:tracePt t="18236" x="4778375" y="5019675"/>
          <p14:tracePt t="18243" x="4886325" y="4995863"/>
          <p14:tracePt t="18251" x="4995863" y="4984750"/>
          <p14:tracePt t="18257" x="5076825" y="4960938"/>
          <p14:tracePt t="18264" x="5191125" y="4921250"/>
          <p14:tracePt t="18271" x="5253038" y="4899025"/>
          <p14:tracePt t="18278" x="5322888" y="4864100"/>
          <p14:tracePt t="18286" x="5402263" y="4818063"/>
          <p14:tracePt t="18291" x="5459413" y="4784725"/>
          <p14:tracePt t="18300" x="5540375" y="4738688"/>
          <p14:tracePt t="18306" x="5568950" y="4714875"/>
          <p14:tracePt t="18313" x="5608638" y="4668838"/>
          <p14:tracePt t="18320" x="5637213" y="4652963"/>
          <p14:tracePt t="18328" x="5654675" y="4629150"/>
          <p14:tracePt t="18335" x="5672138" y="4600575"/>
          <p14:tracePt t="18340" x="5678488" y="4578350"/>
          <p14:tracePt t="18349" x="5678488" y="4560888"/>
          <p14:tracePt t="18355" x="5678488" y="4549775"/>
          <p14:tracePt t="18361" x="5665788" y="4521200"/>
          <p14:tracePt t="18369" x="5643563" y="4497388"/>
          <p14:tracePt t="18375" x="5614988" y="4479925"/>
          <p14:tracePt t="18383" x="5568950" y="4446588"/>
          <p14:tracePt t="18390" x="5500688" y="4418013"/>
          <p14:tracePt t="18397" x="5459413" y="4394200"/>
          <p14:tracePt t="18404" x="5414963" y="4389438"/>
          <p14:tracePt t="18411" x="5345113" y="4365625"/>
          <p14:tracePt t="18418" x="5253038" y="4354513"/>
          <p14:tracePt t="18424" x="5173663" y="4343400"/>
          <p14:tracePt t="18432" x="5110163" y="4330700"/>
          <p14:tracePt t="18439" x="5076825" y="4319588"/>
          <p14:tracePt t="18446" x="4995863" y="4308475"/>
          <p14:tracePt t="18453" x="4949825" y="4308475"/>
          <p14:tracePt t="18460" x="4910138" y="4302125"/>
          <p14:tracePt t="18468" x="4864100" y="4291013"/>
          <p14:tracePt t="18475" x="4824413" y="4273550"/>
          <p14:tracePt t="18481" x="4800600" y="4273550"/>
          <p14:tracePt t="18488" x="4767263" y="4262438"/>
          <p14:tracePt t="18495" x="4749800" y="4257675"/>
          <p14:tracePt t="18501" x="4732338" y="4257675"/>
          <p14:tracePt t="18510" x="4721225" y="4257675"/>
          <p14:tracePt t="18517" x="4714875" y="4251325"/>
          <p14:tracePt t="18524" x="4692650" y="4251325"/>
          <p14:tracePt t="18530" x="4675188" y="4240213"/>
          <p14:tracePt t="18537" x="4668838" y="4240213"/>
          <p14:tracePt t="18544" x="4664075" y="4240213"/>
          <p14:tracePt t="18552" x="4640263" y="4240213"/>
          <p14:tracePt t="18558" x="4635500" y="4240213"/>
          <p14:tracePt t="18565" x="4618038" y="4240213"/>
          <p14:tracePt t="18571" x="4594225" y="4240213"/>
          <p14:tracePt t="18578" x="4583113" y="4240213"/>
          <p14:tracePt t="18586" x="4565650" y="4240213"/>
          <p14:tracePt t="18593" x="4549775" y="4240213"/>
          <p14:tracePt t="18601" x="4537075" y="4240213"/>
          <p14:tracePt t="18607" x="4532313" y="4240213"/>
          <p14:tracePt t="18613" x="4525963" y="4240213"/>
          <p14:tracePt t="18621" x="4514850" y="4240213"/>
          <p14:tracePt t="18628" x="4508500" y="4240213"/>
          <p14:tracePt t="18635" x="4503738" y="4240213"/>
          <p14:tracePt t="18649" x="4497388" y="4240213"/>
          <p14:tracePt t="18677" x="4497388" y="4251325"/>
          <p14:tracePt t="18692" x="4497388" y="4257675"/>
          <p14:tracePt t="18701" x="4503738" y="4257675"/>
          <p14:tracePt t="18705" x="4514850" y="4268788"/>
          <p14:tracePt t="18712" x="4525963" y="4279900"/>
          <p14:tracePt t="18721" x="4543425" y="4291013"/>
          <p14:tracePt t="18726" x="4583113" y="4314825"/>
          <p14:tracePt t="18734" x="4622800" y="4343400"/>
          <p14:tracePt t="18740" x="4657725" y="4371975"/>
          <p14:tracePt t="18747" x="4697413" y="4400550"/>
          <p14:tracePt t="18754" x="4754563" y="4446588"/>
          <p14:tracePt t="18761" x="4795838" y="4462463"/>
          <p14:tracePt t="18770" x="4818063" y="4479925"/>
          <p14:tracePt t="18775" x="4852988" y="4497388"/>
          <p14:tracePt t="18783" x="4881563" y="4508500"/>
          <p14:tracePt t="18789" x="4899025" y="4514850"/>
          <p14:tracePt t="18796" x="4921250" y="4525963"/>
          <p14:tracePt t="18803" x="4945063" y="4532313"/>
          <p14:tracePt t="18810" x="4960938" y="4532313"/>
          <p14:tracePt t="18818" x="4984750" y="4532313"/>
          <p14:tracePt t="18824" x="5013325" y="4532313"/>
          <p14:tracePt t="18831" x="5035550" y="4514850"/>
          <p14:tracePt t="18838" x="5059363" y="4503738"/>
          <p14:tracePt t="18845" x="5087938" y="4468813"/>
          <p14:tracePt t="18852" x="5145088" y="4422775"/>
          <p14:tracePt t="18859" x="5213350" y="4354513"/>
          <p14:tracePt t="18867" x="5305425" y="4251325"/>
          <p14:tracePt t="18873" x="5391150" y="4137025"/>
          <p14:tracePt t="20594" x="5334000" y="4137025"/>
          <p14:tracePt t="20601" x="5253038" y="4154488"/>
          <p14:tracePt t="20607" x="5180013" y="4165600"/>
          <p14:tracePt t="20615" x="5099050" y="4176713"/>
          <p14:tracePt t="20621" x="5019675" y="4187825"/>
          <p14:tracePt t="20628" x="4945063" y="4187825"/>
          <p14:tracePt t="20637" x="4892675" y="4198938"/>
          <p14:tracePt t="20642" x="4829175" y="4198938"/>
          <p14:tracePt t="20651" x="4778375" y="4205288"/>
          <p14:tracePt t="20656" x="4732338" y="4205288"/>
          <p14:tracePt t="20663" x="4697413" y="4216400"/>
          <p14:tracePt t="20670" x="4664075" y="4216400"/>
          <p14:tracePt t="20677" x="4629150" y="4227513"/>
          <p14:tracePt t="20685" x="4583113" y="4227513"/>
          <p14:tracePt t="20690" x="4549775" y="4227513"/>
          <p14:tracePt t="20698" x="4521200" y="4227513"/>
          <p14:tracePt t="20706" x="4486275" y="4227513"/>
          <p14:tracePt t="20713" x="4462463" y="4227513"/>
          <p14:tracePt t="20719" x="4429125" y="4227513"/>
          <p14:tracePt t="20727" x="4405313" y="4222750"/>
          <p14:tracePt t="20734" x="4383088" y="4222750"/>
          <p14:tracePt t="20740" x="4354513" y="4216400"/>
          <p14:tracePt t="20747" x="4343400" y="4216400"/>
          <p14:tracePt t="20754" x="4314825" y="4205288"/>
          <p14:tracePt t="20761" x="4302125" y="4205288"/>
          <p14:tracePt t="20769" x="4273550" y="4198938"/>
          <p14:tracePt t="20775" x="4251325" y="4198938"/>
          <p14:tracePt t="20782" x="4244975" y="4194175"/>
          <p14:tracePt t="20790" x="4227513" y="4194175"/>
          <p14:tracePt t="20796" x="4216400" y="4194175"/>
          <p14:tracePt t="20803" x="4198938" y="4183063"/>
          <p14:tracePt t="20810" x="4194175" y="4183063"/>
          <p14:tracePt t="20818" x="4187825" y="4183063"/>
          <p14:tracePt t="20824" x="4170363" y="4176713"/>
          <p14:tracePt t="20831" x="4159250" y="4176713"/>
          <p14:tracePt t="20838" x="4141788" y="4176713"/>
          <p14:tracePt t="20845" x="4119563" y="4176713"/>
          <p14:tracePt t="20852" x="4102100" y="4170363"/>
          <p14:tracePt t="20860" x="4079875" y="4170363"/>
          <p14:tracePt t="20867" x="4056063" y="4170363"/>
          <p14:tracePt t="20873" x="4005263" y="4159250"/>
          <p14:tracePt t="20880" x="3948113" y="4159250"/>
          <p14:tracePt t="20887" x="3895725" y="4159250"/>
          <p14:tracePt t="20894" x="3849688" y="4159250"/>
          <p14:tracePt t="20902" x="3729038" y="4159250"/>
          <p14:tracePt t="20908" x="3575050" y="4159250"/>
          <p14:tracePt t="20917" x="3482975" y="4159250"/>
          <p14:tracePt t="20922" x="3392488" y="4159250"/>
          <p14:tracePt t="20930" x="3225800" y="4159250"/>
          <p14:tracePt t="20936" x="3151188" y="4159250"/>
          <p14:tracePt t="20943" x="3059113" y="4159250"/>
          <p14:tracePt t="20950" x="2962275" y="4148138"/>
          <p14:tracePt t="20957" x="2870200" y="4148138"/>
          <p14:tracePt t="20964" x="2778125" y="4137025"/>
          <p14:tracePt t="20971" x="2727325" y="4124325"/>
          <p14:tracePt t="20978" x="2681288" y="4124325"/>
          <p14:tracePt t="20986" x="2646363" y="4119563"/>
          <p14:tracePt t="20992" x="2630488" y="4108450"/>
          <p14:tracePt t="20999" x="2617788" y="4108450"/>
          <p14:tracePt t="21006" x="2606675" y="4108450"/>
          <p14:tracePt t="21013" x="2595563" y="4108450"/>
          <p14:tracePt t="21027" x="2589213" y="4108450"/>
          <p14:tracePt t="21041" x="2584450" y="4108450"/>
          <p14:tracePt t="21168" x="2578100" y="4108450"/>
          <p14:tracePt t="21188" x="2571750" y="4108450"/>
          <p14:tracePt t="21202" x="2555875" y="4108450"/>
          <p14:tracePt t="21209" x="2549525" y="4108450"/>
          <p14:tracePt t="21217" x="2543175" y="4108450"/>
          <p14:tracePt t="21223" x="2527300" y="4108450"/>
          <p14:tracePt t="21230" x="2503488" y="4108450"/>
          <p14:tracePt t="21237" x="2468563" y="4119563"/>
          <p14:tracePt t="21245" x="2435225" y="4119563"/>
          <p14:tracePt t="21251" x="2378075" y="4130675"/>
          <p14:tracePt t="21258" x="2308225" y="4154488"/>
          <p14:tracePt t="21266" x="2263775" y="4154488"/>
          <p14:tracePt t="21272" x="2211388" y="4170363"/>
          <p14:tracePt t="21279" x="2147888" y="4183063"/>
          <p14:tracePt t="21286" x="2097088" y="4205288"/>
          <p14:tracePt t="21293" x="2044700" y="4211638"/>
          <p14:tracePt t="21301" x="2016125" y="4222750"/>
          <p14:tracePt t="21307" x="2005013" y="4222750"/>
          <p14:tracePt t="21314" x="1976438" y="4227513"/>
          <p14:tracePt t="21321" x="1965325" y="4240213"/>
          <p14:tracePt t="21329" x="1947863" y="4240213"/>
          <p14:tracePt t="21335" x="1941513" y="4240213"/>
          <p14:tracePt t="21343" x="1936750" y="4240213"/>
          <p14:tracePt t="21357" x="1930400" y="4240213"/>
          <p14:tracePt t="21370" x="1930400" y="4244975"/>
          <p14:tracePt t="21413" x="1930400" y="4251325"/>
          <p14:tracePt t="21420" x="1936750" y="4251325"/>
          <p14:tracePt t="21426" x="1941513" y="4251325"/>
          <p14:tracePt t="21434" x="1958975" y="4257675"/>
          <p14:tracePt t="21440" x="1965325" y="4257675"/>
          <p14:tracePt t="21447" x="1976438" y="4262438"/>
          <p14:tracePt t="21454" x="1993900" y="4273550"/>
          <p14:tracePt t="21462" x="2022475" y="4291013"/>
          <p14:tracePt t="21469" x="2057400" y="4297363"/>
          <p14:tracePt t="21474" x="2079625" y="4314825"/>
          <p14:tracePt t="21485" x="2143125" y="4348163"/>
          <p14:tracePt t="21490" x="2193925" y="4376738"/>
          <p14:tracePt t="21496" x="2246313" y="4400550"/>
          <p14:tracePt t="21503" x="2314575" y="4433888"/>
          <p14:tracePt t="21511" x="2395538" y="4468813"/>
          <p14:tracePt t="21518" x="2481263" y="4503738"/>
          <p14:tracePt t="21524" x="2560638" y="4537075"/>
          <p14:tracePt t="21531" x="2624138" y="4560888"/>
          <p14:tracePt t="21538" x="2703513" y="4583113"/>
          <p14:tracePt t="21546" x="2790825" y="4618038"/>
          <p14:tracePt t="21552" x="2835275" y="4629150"/>
          <p14:tracePt t="21560" x="2916238" y="4652963"/>
          <p14:tracePt t="21567" x="2984500" y="4675188"/>
          <p14:tracePt t="21573" x="3019425" y="4681538"/>
          <p14:tracePt t="21581" x="3070225" y="4703763"/>
          <p14:tracePt t="21589" x="3122613" y="4714875"/>
          <p14:tracePt t="21595" x="3173413" y="4732338"/>
          <p14:tracePt t="21602" x="3197225" y="4749800"/>
          <p14:tracePt t="21607" x="3248025" y="4772025"/>
          <p14:tracePt t="21615" x="3300413" y="4789488"/>
          <p14:tracePt t="21622" x="3362325" y="4813300"/>
          <p14:tracePt t="21629" x="3403600" y="4829175"/>
          <p14:tracePt t="21636" x="3443288" y="4852988"/>
          <p14:tracePt t="21642" x="3465513" y="4857750"/>
          <p14:tracePt t="21650" x="3500438" y="4875213"/>
          <p14:tracePt t="21657" x="3517900" y="4886325"/>
          <p14:tracePt t="21664" x="3535363" y="4892675"/>
          <p14:tracePt t="21671" x="3540125" y="4892675"/>
          <p14:tracePt t="21678" x="3563938" y="4899025"/>
          <p14:tracePt t="21685" x="3568700" y="4910138"/>
          <p14:tracePt t="21700" x="3575050" y="4910138"/>
          <p14:tracePt t="21707" x="3581400" y="4916488"/>
          <p14:tracePt t="21714" x="3586163" y="4916488"/>
          <p14:tracePt t="21727" x="3597275" y="4916488"/>
          <p14:tracePt t="21741" x="3603625" y="4916488"/>
          <p14:tracePt t="21756" x="3609975" y="4916488"/>
          <p14:tracePt t="22908" x="3660775" y="4916488"/>
          <p14:tracePt t="22913" x="3713163" y="4899025"/>
          <p14:tracePt t="22920" x="3803650" y="4886325"/>
          <p14:tracePt t="22927" x="3930650" y="4864100"/>
          <p14:tracePt t="22935" x="4010025" y="4852988"/>
          <p14:tracePt t="22942" x="4090988" y="4829175"/>
          <p14:tracePt t="22948" x="4211638" y="4800600"/>
          <p14:tracePt t="22954" x="4291013" y="4789488"/>
          <p14:tracePt t="22962" x="4365625" y="4789488"/>
          <p14:tracePt t="22969" x="4433888" y="4784725"/>
          <p14:tracePt t="22977" x="4537075" y="4784725"/>
          <p14:tracePt t="22984" x="4618038" y="4784725"/>
          <p14:tracePt t="22990" x="4681538" y="4784725"/>
          <p14:tracePt t="22997" x="4743450" y="4784725"/>
          <p14:tracePt t="23004" x="4806950" y="4784725"/>
          <p14:tracePt t="23012" x="4899025" y="4813300"/>
          <p14:tracePt t="23018" x="4978400" y="4835525"/>
          <p14:tracePt t="23025" x="5048250" y="4852988"/>
          <p14:tracePt t="23032" x="5110163" y="4875213"/>
          <p14:tracePt t="23039" x="5180013" y="4910138"/>
          <p14:tracePt t="23051" x="5294313" y="4973638"/>
          <p14:tracePt t="23053" x="5391150" y="5048250"/>
          <p14:tracePt t="23060" x="5448300" y="5081588"/>
          <p14:tracePt t="23069" x="5500688" y="5110163"/>
          <p14:tracePt t="23074" x="5557838" y="5156200"/>
          <p14:tracePt t="23081" x="5608638" y="5191125"/>
          <p14:tracePt t="23088" x="5626100" y="5202238"/>
          <p14:tracePt t="23095" x="5648325" y="5219700"/>
          <p14:tracePt t="23101" x="5678488" y="5237163"/>
          <p14:tracePt t="23109" x="5694363" y="5253038"/>
          <p14:tracePt t="23118" x="5700713" y="5259388"/>
          <p14:tracePt t="23123" x="5722938" y="5270500"/>
          <p14:tracePt t="23130" x="5735638" y="5287963"/>
          <p14:tracePt t="23136" x="5746750" y="5287963"/>
          <p14:tracePt t="23144" x="5757863" y="5294313"/>
          <p14:tracePt t="23151" x="5764213" y="5299075"/>
          <p14:tracePt t="23158" x="5768975" y="5305425"/>
          <p14:tracePt t="23165" x="5775325" y="5305425"/>
          <p14:tracePt t="23172" x="5786438" y="5305425"/>
          <p14:tracePt t="23179" x="5792788" y="53117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" y="100596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39170-CA1B-459A-AD66-3AC6272EE697}"/>
              </a:ext>
            </a:extLst>
          </p:cNvPr>
          <p:cNvSpPr/>
          <p:nvPr/>
        </p:nvSpPr>
        <p:spPr>
          <a:xfrm>
            <a:off x="9874781" y="5420422"/>
            <a:ext cx="680720" cy="690880"/>
          </a:xfrm>
          <a:prstGeom prst="rect">
            <a:avLst/>
          </a:prstGeom>
          <a:solidFill>
            <a:srgbClr val="FDE1E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Amasis MT Pro Black" panose="02040A04050005020304" pitchFamily="18" charset="0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46EC336-DECC-420C-B643-098AC1D7D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CEE16C4-9D25-4B05-B36B-5D830F0212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2" t="89926" r="53563" b="6377"/>
          <a:stretch/>
        </p:blipFill>
        <p:spPr>
          <a:xfrm>
            <a:off x="2991239" y="1767823"/>
            <a:ext cx="2743201" cy="8972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4A43683-BA0B-4CE3-BEF2-6AB248EA1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6666" r="22020" b="55054"/>
          <a:stretch/>
        </p:blipFill>
        <p:spPr>
          <a:xfrm>
            <a:off x="967023" y="874645"/>
            <a:ext cx="6791632" cy="807280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FE53C5F1-F588-0A7A-CA10-6DBC780350A4}"/>
              </a:ext>
            </a:extLst>
          </p:cNvPr>
          <p:cNvSpPr txBox="1"/>
          <p:nvPr/>
        </p:nvSpPr>
        <p:spPr>
          <a:xfrm>
            <a:off x="1890235" y="4239320"/>
            <a:ext cx="35716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(5×3) + (5×10)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930B5-4225-8E0A-EF89-920C1F8D0D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90" t="60393" r="63512" b="275"/>
          <a:stretch/>
        </p:blipFill>
        <p:spPr>
          <a:xfrm>
            <a:off x="5888526" y="4495837"/>
            <a:ext cx="1965533" cy="1340612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B757667D-15D9-7CD5-1117-CC1D2543D3E3}"/>
              </a:ext>
            </a:extLst>
          </p:cNvPr>
          <p:cNvSpPr txBox="1"/>
          <p:nvPr/>
        </p:nvSpPr>
        <p:spPr>
          <a:xfrm>
            <a:off x="3169281" y="4812682"/>
            <a:ext cx="23871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15 + 50</a:t>
            </a: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A2C31C1B-7D81-00A3-9894-B9BE8C1FF2AE}"/>
              </a:ext>
            </a:extLst>
          </p:cNvPr>
          <p:cNvSpPr txBox="1"/>
          <p:nvPr/>
        </p:nvSpPr>
        <p:spPr>
          <a:xfrm>
            <a:off x="1029054" y="4819698"/>
            <a:ext cx="2516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65</a:t>
            </a:r>
          </a:p>
        </p:txBody>
      </p:sp>
      <p:sp>
        <p:nvSpPr>
          <p:cNvPr id="14" name="مربع نص 8">
            <a:extLst>
              <a:ext uri="{FF2B5EF4-FFF2-40B4-BE49-F238E27FC236}">
                <a16:creationId xmlns:a16="http://schemas.microsoft.com/office/drawing/2014/main" id="{CA6240A3-EA9B-2E8D-456C-8AC1A4A6D896}"/>
              </a:ext>
            </a:extLst>
          </p:cNvPr>
          <p:cNvSpPr txBox="1"/>
          <p:nvPr/>
        </p:nvSpPr>
        <p:spPr>
          <a:xfrm>
            <a:off x="2548129" y="2851948"/>
            <a:ext cx="3084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5 × (3+10)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48710-482A-9884-2E5D-FF0B99D5B7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298" t="981" r="1104" b="59687"/>
          <a:stretch/>
        </p:blipFill>
        <p:spPr>
          <a:xfrm>
            <a:off x="5827935" y="2504807"/>
            <a:ext cx="1965533" cy="134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2"/>
    </mc:Choice>
    <mc:Fallback xmlns="">
      <p:transition spd="slow" advTm="3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951" x="5768975" y="5276850"/>
          <p14:tracePt t="957" x="5740400" y="5237163"/>
          <p14:tracePt t="964" x="5683250" y="5167313"/>
          <p14:tracePt t="971" x="5619750" y="5053013"/>
          <p14:tracePt t="978" x="5534025" y="4967288"/>
          <p14:tracePt t="987" x="5487988" y="4899025"/>
          <p14:tracePt t="993" x="5419725" y="4829175"/>
          <p14:tracePt t="1000" x="5345113" y="4743450"/>
          <p14:tracePt t="1006" x="5283200" y="4646613"/>
          <p14:tracePt t="1013" x="5195888" y="4532313"/>
          <p14:tracePt t="1021" x="5116513" y="4418013"/>
          <p14:tracePt t="1028" x="5059363" y="4330700"/>
          <p14:tracePt t="1035" x="4995863" y="4222750"/>
          <p14:tracePt t="1041" x="4949825" y="4137025"/>
          <p14:tracePt t="1048" x="4903788" y="4095750"/>
          <p14:tracePt t="1056" x="4886325" y="4067175"/>
          <p14:tracePt t="1063" x="4870450" y="4022725"/>
          <p14:tracePt t="1070" x="4835525" y="3952875"/>
          <p14:tracePt t="1077" x="4813300" y="3890963"/>
          <p14:tracePt t="1083" x="4795838" y="3838575"/>
          <p14:tracePt t="1091" x="4772025" y="3770313"/>
          <p14:tracePt t="1098" x="4760913" y="3706813"/>
          <p14:tracePt t="1105" x="4738688" y="3609975"/>
          <p14:tracePt t="1111" x="4725988" y="3546475"/>
          <p14:tracePt t="1118" x="4725988" y="3500438"/>
          <p14:tracePt t="1126" x="4714875" y="3471863"/>
          <p14:tracePt t="1133" x="4714875" y="3432175"/>
          <p14:tracePt t="1139" x="4714875" y="3379788"/>
          <p14:tracePt t="1146" x="4714875" y="3333750"/>
          <p14:tracePt t="1155" x="4714875" y="3260725"/>
          <p14:tracePt t="1161" x="4721225" y="3208338"/>
          <p14:tracePt t="1168" x="4721225" y="3144838"/>
          <p14:tracePt t="1174" x="4721225" y="3054350"/>
          <p14:tracePt t="1182" x="4721225" y="2990850"/>
          <p14:tracePt t="1188" x="4721225" y="2927350"/>
          <p14:tracePt t="1195" x="4721225" y="2881313"/>
          <p14:tracePt t="1202" x="4732338" y="2790825"/>
          <p14:tracePt t="1209" x="4743450" y="2738438"/>
          <p14:tracePt t="1217" x="4754563" y="2659063"/>
          <p14:tracePt t="1223" x="4754563" y="2613025"/>
          <p14:tracePt t="1230" x="4767263" y="2578100"/>
          <p14:tracePt t="1238" x="4767263" y="2555875"/>
          <p14:tracePt t="1244" x="4772025" y="2527300"/>
          <p14:tracePt t="1251" x="4772025" y="2514600"/>
          <p14:tracePt t="1258" x="4772025" y="2498725"/>
          <p14:tracePt t="1265" x="4772025" y="2492375"/>
          <p14:tracePt t="1272" x="4772025" y="2486025"/>
          <p14:tracePt t="1280" x="4772025" y="2481263"/>
          <p14:tracePt t="1287" x="4772025" y="2468563"/>
          <p14:tracePt t="1294" x="4772025" y="2463800"/>
          <p14:tracePt t="1307" x="4772025" y="2457450"/>
          <p14:tracePt t="1329" x="4767263" y="2452688"/>
          <p14:tracePt t="1350" x="4767263" y="2446338"/>
          <p14:tracePt t="1406" x="4760913" y="2446338"/>
          <p14:tracePt t="1890" x="4725988" y="2463800"/>
          <p14:tracePt t="1898" x="4668838" y="2498725"/>
          <p14:tracePt t="1904" x="4600575" y="2543175"/>
          <p14:tracePt t="1912" x="4565650" y="2549525"/>
          <p14:tracePt t="1919" x="4543425" y="2566988"/>
          <p14:tracePt t="1925" x="4497388" y="2578100"/>
          <p14:tracePt t="1933" x="4446588" y="2589213"/>
          <p14:tracePt t="1939" x="4394200" y="2600325"/>
          <p14:tracePt t="1947" x="4371975" y="2600325"/>
          <p14:tracePt t="1954" x="4348163" y="2600325"/>
          <p14:tracePt t="1960" x="4314825" y="2600325"/>
          <p14:tracePt t="1967" x="4297363" y="2600325"/>
          <p14:tracePt t="1974" x="4286250" y="2600325"/>
          <p14:tracePt t="1981" x="4268788" y="2600325"/>
          <p14:tracePt t="1988" x="4262438" y="2600325"/>
          <p14:tracePt t="1995" x="4257675" y="2600325"/>
          <p14:tracePt t="2003" x="4251325" y="2600325"/>
          <p14:tracePt t="2017" x="4240213" y="2600325"/>
          <p14:tracePt t="2023" x="4233863" y="2600325"/>
          <p14:tracePt t="2038" x="4227513" y="2600325"/>
          <p14:tracePt t="2072" x="4233863" y="2600325"/>
          <p14:tracePt t="2088" x="4251325" y="2600325"/>
          <p14:tracePt t="2093" x="4257675" y="2600325"/>
          <p14:tracePt t="2101" x="4268788" y="2600325"/>
          <p14:tracePt t="2107" x="4279900" y="2600325"/>
          <p14:tracePt t="2115" x="4291013" y="2606675"/>
          <p14:tracePt t="2121" x="4297363" y="2606675"/>
          <p14:tracePt t="2129" x="4314825" y="2606675"/>
          <p14:tracePt t="2142" x="4325938" y="2613025"/>
          <p14:tracePt t="2150" x="4330700" y="2613025"/>
          <p14:tracePt t="2156" x="4343400" y="2613025"/>
          <p14:tracePt t="2171" x="4348163" y="2613025"/>
          <p14:tracePt t="2177" x="4354513" y="2617788"/>
          <p14:tracePt t="2198" x="4354513" y="2624138"/>
          <p14:tracePt t="2205" x="4348163" y="2624138"/>
          <p14:tracePt t="2212" x="4337050" y="2624138"/>
          <p14:tracePt t="2220" x="4319588" y="2635250"/>
          <p14:tracePt t="2226" x="4291013" y="2641600"/>
          <p14:tracePt t="2233" x="4244975" y="2641600"/>
          <p14:tracePt t="2240" x="4165600" y="2652713"/>
          <p14:tracePt t="2247" x="4090988" y="2663825"/>
          <p14:tracePt t="2254" x="4027488" y="2663825"/>
          <p14:tracePt t="2261" x="3919538" y="2659063"/>
          <p14:tracePt t="2268" x="3763963" y="2659063"/>
          <p14:tracePt t="2275" x="3643313" y="2646363"/>
          <p14:tracePt t="2282" x="3563938" y="2635250"/>
          <p14:tracePt t="2290" x="3471863" y="2635250"/>
          <p14:tracePt t="2297" x="3408363" y="2624138"/>
          <p14:tracePt t="2304" x="3362325" y="2624138"/>
          <p14:tracePt t="2310" x="3328988" y="2617788"/>
          <p14:tracePt t="2316" x="3294063" y="2617788"/>
          <p14:tracePt t="2325" x="3265488" y="2617788"/>
          <p14:tracePt t="2332" x="3254375" y="2617788"/>
          <p14:tracePt t="2338" x="3236913" y="2617788"/>
          <p14:tracePt t="2346" x="3230563" y="2617788"/>
          <p14:tracePt t="2353" x="3225800" y="2617788"/>
          <p14:tracePt t="2359" x="3219450" y="2617788"/>
          <p14:tracePt t="2373" x="3214688" y="2617788"/>
          <p14:tracePt t="2423" x="3219450" y="2617788"/>
          <p14:tracePt t="2430" x="3225800" y="2624138"/>
          <p14:tracePt t="2437" x="3230563" y="2630488"/>
          <p14:tracePt t="2443" x="3248025" y="2641600"/>
          <p14:tracePt t="2450" x="3265488" y="2659063"/>
          <p14:tracePt t="2458" x="3276600" y="2674938"/>
          <p14:tracePt t="2465" x="3294063" y="2692400"/>
          <p14:tracePt t="2472" x="3311525" y="2720975"/>
          <p14:tracePt t="2477" x="3328988" y="2744788"/>
          <p14:tracePt t="2486" x="3340100" y="2762250"/>
          <p14:tracePt t="2503" x="3362325" y="2813050"/>
          <p14:tracePt t="2506" x="3368675" y="2824163"/>
          <p14:tracePt t="2513" x="3379788" y="2841625"/>
          <p14:tracePt t="2521" x="3379788" y="2865438"/>
          <p14:tracePt t="2527" x="3379788" y="2881313"/>
          <p14:tracePt t="2534" x="3379788" y="2894013"/>
          <p14:tracePt t="2541" x="3379788" y="2909888"/>
          <p14:tracePt t="2548" x="3379788" y="2927350"/>
          <p14:tracePt t="2555" x="3375025" y="2951163"/>
          <p14:tracePt t="2562" x="3375025" y="2955925"/>
          <p14:tracePt t="2571" x="3368675" y="2962275"/>
          <p14:tracePt t="2576" x="3357563" y="2979738"/>
          <p14:tracePt t="2583" x="3346450" y="2997200"/>
          <p14:tracePt t="2590" x="3333750" y="3001963"/>
          <p14:tracePt t="2597" x="3322638" y="3019425"/>
          <p14:tracePt t="2605" x="3305175" y="3036888"/>
          <p14:tracePt t="2611" x="3282950" y="3048000"/>
          <p14:tracePt t="2617" x="3254375" y="3059113"/>
          <p14:tracePt t="2624" x="3230563" y="3076575"/>
          <p14:tracePt t="2632" x="3197225" y="3094038"/>
          <p14:tracePt t="2639" x="3144838" y="3116263"/>
          <p14:tracePt t="2646" x="3105150" y="3122613"/>
          <p14:tracePt t="2655" x="3082925" y="3133725"/>
          <p14:tracePt t="2660" x="3059113" y="3140075"/>
          <p14:tracePt t="2667" x="3030538" y="3151188"/>
          <p14:tracePt t="2675" x="3008313" y="3157538"/>
          <p14:tracePt t="2681" x="2990850" y="3157538"/>
          <p14:tracePt t="2689" x="2984500" y="3162300"/>
          <p14:tracePt t="2695" x="2979738" y="3162300"/>
          <p14:tracePt t="2703" x="2973388" y="3162300"/>
          <p14:tracePt t="2709" x="2967038" y="3162300"/>
          <p14:tracePt t="2716" x="2967038" y="3168650"/>
          <p14:tracePt t="2723" x="2962275" y="3168650"/>
          <p14:tracePt t="2730" x="2962275" y="3179763"/>
          <p14:tracePt t="2744" x="2962275" y="3186113"/>
          <p14:tracePt t="2751" x="2962275" y="3190875"/>
          <p14:tracePt t="2757" x="2962275" y="3201988"/>
          <p14:tracePt t="2764" x="2973388" y="3214688"/>
          <p14:tracePt t="2772" x="2990850" y="3236913"/>
          <p14:tracePt t="2779" x="3030538" y="3276600"/>
          <p14:tracePt t="2787" x="3059113" y="3317875"/>
          <p14:tracePt t="2793" x="3122613" y="3386138"/>
          <p14:tracePt t="2800" x="3190875" y="3454400"/>
          <p14:tracePt t="2807" x="3248025" y="3529013"/>
          <p14:tracePt t="2815" x="3317875" y="3586163"/>
          <p14:tracePt t="2821" x="3432175" y="3671888"/>
          <p14:tracePt t="2827" x="3568700" y="3798888"/>
          <p14:tracePt t="2838" x="3684588" y="3884613"/>
          <p14:tracePt t="2842" x="3752850" y="3948113"/>
          <p14:tracePt t="2850" x="3810000" y="3998913"/>
          <p14:tracePt t="2856" x="3924300" y="4090988"/>
          <p14:tracePt t="2863" x="3992563" y="4148138"/>
          <p14:tracePt t="2871" x="4079875" y="4194175"/>
          <p14:tracePt t="2877" x="4205288" y="4262438"/>
          <p14:tracePt t="2885" x="4418013" y="4365625"/>
          <p14:tracePt t="2891" x="4710113" y="4491038"/>
          <p14:tracePt t="2898" x="5127625" y="4681538"/>
          <p14:tracePt t="2906" x="5546725" y="4846638"/>
          <p14:tracePt t="2912" x="5797550" y="4932363"/>
          <p14:tracePt t="2920" x="6038850" y="4978400"/>
          <p14:tracePt t="2927" x="6480175" y="5002213"/>
          <p14:tracePt t="2934" x="6777038" y="4973638"/>
          <p14:tracePt t="2940" x="7024688" y="4903788"/>
          <p14:tracePt t="4274" x="6950075" y="4681538"/>
          <p14:tracePt t="4281" x="6846888" y="4251325"/>
          <p14:tracePt t="4287" x="6777038" y="3970338"/>
          <p14:tracePt t="4295" x="6732588" y="3759200"/>
          <p14:tracePt t="4302" x="6657975" y="3392488"/>
          <p14:tracePt t="4308" x="6623050" y="3157538"/>
          <p14:tracePt t="4316" x="6583363" y="3001963"/>
          <p14:tracePt t="4322" x="6543675" y="2784475"/>
          <p14:tracePt t="4329" x="6497638" y="2600325"/>
          <p14:tracePt t="4337" x="6473825" y="2474913"/>
          <p14:tracePt t="4344" x="6434138" y="2349500"/>
          <p14:tracePt t="4351" x="6399213" y="2228850"/>
          <p14:tracePt t="4357" x="6330950" y="2039938"/>
          <p14:tracePt t="4365" x="6262688" y="1901825"/>
          <p14:tracePt t="4371" x="6199188" y="1758950"/>
          <p14:tracePt t="4378" x="6146800" y="1633538"/>
          <p14:tracePt t="4387" x="6084888" y="1506538"/>
          <p14:tracePt t="4392" x="6003925" y="1341438"/>
          <p14:tracePt t="4400" x="5942013" y="1225550"/>
          <p14:tracePt t="4406" x="5907088" y="1174750"/>
          <p14:tracePt t="4414" x="5872163" y="1117600"/>
          <p14:tracePt t="4421" x="5786438" y="1019175"/>
          <p14:tracePt t="4427" x="5740400" y="950913"/>
          <p14:tracePt t="4434" x="5665788" y="865188"/>
          <p14:tracePt t="4441" x="5580063" y="790575"/>
          <p14:tracePt t="4449" x="5529263" y="744538"/>
          <p14:tracePt t="4456" x="5476875" y="715963"/>
          <p14:tracePt t="4462" x="5419725" y="693738"/>
          <p14:tracePt t="4470" x="5356225" y="658813"/>
          <p14:tracePt t="4476" x="5287963" y="636588"/>
          <p14:tracePt t="4483" x="5237163" y="630238"/>
          <p14:tracePt t="4490" x="5191125" y="630238"/>
          <p14:tracePt t="4505" x="5070475" y="630238"/>
          <p14:tracePt t="4511" x="5002213" y="647700"/>
          <p14:tracePt t="4518" x="4949825" y="665163"/>
          <p14:tracePt t="4525" x="4899025" y="687388"/>
          <p14:tracePt t="4533" x="4841875" y="733425"/>
          <p14:tracePt t="4539" x="4806950" y="750888"/>
          <p14:tracePt t="4547" x="4778375" y="773113"/>
          <p14:tracePt t="4554" x="4760913" y="801688"/>
          <p14:tracePt t="4560" x="4721225" y="842963"/>
          <p14:tracePt t="4567" x="4664075" y="911225"/>
          <p14:tracePt t="4574" x="4618038" y="968375"/>
          <p14:tracePt t="4581" x="4578350" y="1008063"/>
          <p14:tracePt t="4589" x="4549775" y="1060450"/>
          <p14:tracePt t="4594" x="4486275" y="1157288"/>
          <p14:tracePt t="4604" x="4451350" y="1214438"/>
          <p14:tracePt t="4608" x="4418013" y="1306513"/>
          <p14:tracePt t="4617" x="4365625" y="1420813"/>
          <p14:tracePt t="4623" x="4343400" y="1501775"/>
          <p14:tracePt t="4630" x="4308475" y="1598613"/>
          <p14:tracePt t="4637" x="4297363" y="1662113"/>
          <p14:tracePt t="4644" x="4286250" y="1741488"/>
          <p14:tracePt t="4652" x="4273550" y="1804988"/>
          <p14:tracePt t="4658" x="4273550" y="1879600"/>
          <p14:tracePt t="4666" x="4279900" y="1930400"/>
          <p14:tracePt t="4672" x="4291013" y="2039938"/>
          <p14:tracePt t="4680" x="4302125" y="2119313"/>
          <p14:tracePt t="4687" x="4325938" y="2182813"/>
          <p14:tracePt t="4694" x="4348163" y="2251075"/>
          <p14:tracePt t="4700" x="4394200" y="2349500"/>
          <p14:tracePt t="4707" x="4429125" y="2400300"/>
          <p14:tracePt t="4714" x="4462463" y="2468563"/>
          <p14:tracePt t="4722" x="4497388" y="2538413"/>
          <p14:tracePt t="4728" x="4554538" y="2624138"/>
          <p14:tracePt t="4735" x="4572000" y="2659063"/>
          <p14:tracePt t="4742" x="4606925" y="2698750"/>
          <p14:tracePt t="4748" x="4635500" y="2738438"/>
          <p14:tracePt t="4756" x="4686300" y="2773363"/>
          <p14:tracePt t="4763" x="4703763" y="2795588"/>
          <p14:tracePt t="4770" x="4732338" y="2806700"/>
          <p14:tracePt t="4777" x="4778375" y="2835275"/>
          <p14:tracePt t="4783" x="4829175" y="2852738"/>
          <p14:tracePt t="4791" x="4864100" y="2865438"/>
          <p14:tracePt t="4797" x="4932363" y="2876550"/>
          <p14:tracePt t="4805" x="5013325" y="2898775"/>
          <p14:tracePt t="4812" x="5059363" y="2909888"/>
          <p14:tracePt t="4821" x="5167313" y="2909888"/>
          <p14:tracePt t="4826" x="5259388" y="2898775"/>
          <p14:tracePt t="4833" x="5327650" y="2894013"/>
          <p14:tracePt t="4840" x="5391150" y="2870200"/>
          <p14:tracePt t="4847" x="5487988" y="2819400"/>
          <p14:tracePt t="4854" x="5557838" y="2773363"/>
          <p14:tracePt t="4860" x="5614988" y="2716213"/>
          <p14:tracePt t="4868" x="5661025" y="2663825"/>
          <p14:tracePt t="4876" x="5707063" y="2595563"/>
          <p14:tracePt t="4883" x="5740400" y="2527300"/>
          <p14:tracePt t="4889" x="5757863" y="2474913"/>
          <p14:tracePt t="4895" x="5781675" y="2424113"/>
          <p14:tracePt t="4904" x="5786438" y="2389188"/>
          <p14:tracePt t="4910" x="5786438" y="2354263"/>
          <p14:tracePt t="4918" x="5786438" y="2320925"/>
          <p14:tracePt t="4924" x="5786438" y="2292350"/>
          <p14:tracePt t="4932" x="5786438" y="2257425"/>
          <p14:tracePt t="4938" x="5775325" y="2235200"/>
          <p14:tracePt t="4945" x="5768975" y="2211388"/>
          <p14:tracePt t="4954" x="5751513" y="2171700"/>
          <p14:tracePt t="4959" x="5707063" y="2132013"/>
          <p14:tracePt t="4967" x="5654675" y="2073275"/>
          <p14:tracePt t="4973" x="5597525" y="2044700"/>
          <p14:tracePt t="4980" x="5546725" y="2011363"/>
          <p14:tracePt t="4987" x="5476875" y="1976438"/>
          <p14:tracePt t="4994" x="5380038" y="1930400"/>
          <p14:tracePt t="5001" x="5316538" y="1919288"/>
          <p14:tracePt t="5008" x="5253038" y="1908175"/>
          <p14:tracePt t="5015" x="5173663" y="1897063"/>
          <p14:tracePt t="5024" x="5138738" y="1897063"/>
          <p14:tracePt t="5028" x="5081588" y="1901825"/>
          <p14:tracePt t="5038" x="5013325" y="1908175"/>
          <p14:tracePt t="5042" x="4989513" y="1919288"/>
          <p14:tracePt t="5050" x="4956175" y="1936750"/>
          <p14:tracePt t="5057" x="4916488" y="1965325"/>
          <p14:tracePt t="5064" x="4886325" y="1982788"/>
          <p14:tracePt t="5071" x="4870450" y="2011363"/>
          <p14:tracePt t="5077" x="4846638" y="2033588"/>
          <p14:tracePt t="5085" x="4824413" y="2073275"/>
          <p14:tracePt t="5092" x="4806950" y="2114550"/>
          <p14:tracePt t="5098" x="4784725" y="2165350"/>
          <p14:tracePt t="5106" x="4767263" y="2200275"/>
          <p14:tracePt t="5113" x="4760913" y="2228850"/>
          <p14:tracePt t="5121" x="4749800" y="2251075"/>
          <p14:tracePt t="5127" x="4743450" y="2274888"/>
          <p14:tracePt t="5134" x="4732338" y="2303463"/>
          <p14:tracePt t="5141" x="4732338" y="2325688"/>
          <p14:tracePt t="5148" x="4725988" y="2332038"/>
          <p14:tracePt t="5157" x="4725988" y="2354263"/>
          <p14:tracePt t="5163" x="4725988" y="2378075"/>
          <p14:tracePt t="5170" x="4725988" y="2395538"/>
          <p14:tracePt t="5175" x="4725988" y="2411413"/>
          <p14:tracePt t="5183" x="4738688" y="2435225"/>
          <p14:tracePt t="5190" x="4743450" y="2457450"/>
          <p14:tracePt t="5197" x="4767263" y="2509838"/>
          <p14:tracePt t="5204" x="4795838" y="2549525"/>
          <p14:tracePt t="5211" x="4841875" y="2600325"/>
          <p14:tracePt t="5219" x="4881563" y="2646363"/>
          <p14:tracePt t="5225" x="4938713" y="2716213"/>
          <p14:tracePt t="5232" x="5035550" y="2778125"/>
          <p14:tracePt t="5239" x="5076825" y="2806700"/>
          <p14:tracePt t="5246" x="5145088" y="2852738"/>
          <p14:tracePt t="5254" x="5230813" y="2887663"/>
          <p14:tracePt t="5260" x="5294313" y="2909888"/>
          <p14:tracePt t="5267" x="5362575" y="2944813"/>
          <p14:tracePt t="5274" x="5454650" y="2967038"/>
          <p14:tracePt t="5281" x="5562600" y="2979738"/>
          <p14:tracePt t="5288" x="5626100" y="2979738"/>
          <p14:tracePt t="6554" x="5619750" y="2979738"/>
          <p14:tracePt t="6560" x="5591175" y="2984500"/>
          <p14:tracePt t="6567" x="5580063" y="2984500"/>
          <p14:tracePt t="6575" x="5562600" y="2984500"/>
          <p14:tracePt t="6581" x="5546725" y="2984500"/>
          <p14:tracePt t="6588" x="5534025" y="2984500"/>
          <p14:tracePt t="6594" x="5511800" y="2984500"/>
          <p14:tracePt t="6601" x="5483225" y="2967038"/>
          <p14:tracePt t="6608" x="5430838" y="2938463"/>
          <p14:tracePt t="6616" x="5380038" y="2905125"/>
          <p14:tracePt t="6623" x="5294313" y="2847975"/>
          <p14:tracePt t="6631" x="5195888" y="2773363"/>
          <p14:tracePt t="6637" x="5064125" y="2663825"/>
          <p14:tracePt t="6644" x="4967288" y="2606675"/>
          <p14:tracePt t="6652" x="4864100" y="2514600"/>
          <p14:tracePt t="6658" x="4749800" y="2428875"/>
          <p14:tracePt t="6666" x="4652963" y="2366963"/>
          <p14:tracePt t="6675" x="4565650" y="2303463"/>
          <p14:tracePt t="6678" x="4468813" y="2217738"/>
          <p14:tracePt t="6687" x="4383088" y="2143125"/>
          <p14:tracePt t="6693" x="4308475" y="2062163"/>
          <p14:tracePt t="6701" x="4240213" y="1976438"/>
          <p14:tracePt t="6707" x="4176713" y="1890713"/>
          <p14:tracePt t="6714" x="4137025" y="1851025"/>
          <p14:tracePt t="6721" x="4090988" y="1793875"/>
          <p14:tracePt t="6728" x="4062413" y="1752600"/>
          <p14:tracePt t="6734" x="4033838" y="1730375"/>
          <p14:tracePt t="6741" x="4022725" y="1712913"/>
          <p14:tracePt t="6750" x="3992563" y="1695450"/>
          <p14:tracePt t="6756" x="3970338" y="1684338"/>
          <p14:tracePt t="6764" x="3941763" y="1666875"/>
          <p14:tracePt t="6771" x="3924300" y="1662113"/>
          <p14:tracePt t="6777" x="3913188" y="1655763"/>
          <p14:tracePt t="6784" x="3884613" y="1644650"/>
          <p14:tracePt t="6791" x="3849688" y="1644650"/>
          <p14:tracePt t="6798" x="3816350" y="1644650"/>
          <p14:tracePt t="6806" x="3803650" y="1644650"/>
          <p14:tracePt t="6812" x="3775075" y="1644650"/>
          <p14:tracePt t="6819" x="3741738" y="1649413"/>
          <p14:tracePt t="6826" x="3678238" y="1666875"/>
          <p14:tracePt t="6832" x="3627438" y="1690688"/>
          <p14:tracePt t="6839" x="3586163" y="1706563"/>
          <p14:tracePt t="6847" x="3535363" y="1741488"/>
          <p14:tracePt t="6854" x="3449638" y="1787525"/>
          <p14:tracePt t="6861" x="3386138" y="1822450"/>
          <p14:tracePt t="6869" x="3311525" y="1879600"/>
          <p14:tracePt t="6876" x="3243263" y="1925638"/>
          <p14:tracePt t="6883" x="3201988" y="1971675"/>
          <p14:tracePt t="6889" x="3173413" y="1993900"/>
          <p14:tracePt t="6897" x="3122613" y="2039938"/>
          <p14:tracePt t="6905" x="3094038" y="2079625"/>
          <p14:tracePt t="6910" x="3082925" y="2103438"/>
          <p14:tracePt t="6918" x="3065463" y="2132013"/>
          <p14:tracePt t="6924" x="3059113" y="2165350"/>
          <p14:tracePt t="6931" x="3041650" y="2274888"/>
          <p14:tracePt t="6939" x="3065463" y="2428875"/>
          <p14:tracePt t="6945" x="3111500" y="2670175"/>
          <p14:tracePt t="6954" x="3162300" y="2806700"/>
          <p14:tracePt t="6959" x="3214688" y="2951163"/>
          <p14:tracePt t="6966" x="3333750" y="3168650"/>
          <p14:tracePt t="6973" x="3495675" y="3414713"/>
          <p14:tracePt t="6981" x="3568700" y="3529013"/>
          <p14:tracePt t="6989" x="3671888" y="3643313"/>
          <p14:tracePt t="6993" x="3746500" y="3713163"/>
          <p14:tracePt t="7002" x="3844925" y="3787775"/>
          <p14:tracePt t="7007" x="3941763" y="3838575"/>
          <p14:tracePt t="7015" x="4022725" y="3860800"/>
          <p14:tracePt t="7022" x="4084638" y="3884613"/>
          <p14:tracePt t="7030" x="4154488" y="3890963"/>
          <p14:tracePt t="7037" x="4227513" y="3890963"/>
          <p14:tracePt t="7044" x="4308475" y="3890963"/>
          <p14:tracePt t="7050" x="4354513" y="3890963"/>
          <p14:tracePt t="7057" x="4394200" y="3867150"/>
          <p14:tracePt t="7065" x="4508500" y="3810000"/>
          <p14:tracePt t="7072" x="4589463" y="3735388"/>
          <p14:tracePt t="7078" x="4692650" y="3632200"/>
          <p14:tracePt t="7086" x="4806950" y="3517900"/>
          <p14:tracePt t="7093" x="4886325" y="3403600"/>
          <p14:tracePt t="7100" x="4995863" y="3248025"/>
          <p14:tracePt t="7106" x="5099050" y="3070225"/>
          <p14:tracePt t="7114" x="5224463" y="2801938"/>
          <p14:tracePt t="7121" x="5276850" y="2663825"/>
          <p14:tracePt t="7127" x="5345113" y="2498725"/>
          <p14:tracePt t="7135" x="5380038" y="2371725"/>
          <p14:tracePt t="7141" x="5408613" y="2263775"/>
          <p14:tracePt t="7149" x="5430838" y="2090738"/>
          <p14:tracePt t="7154" x="5443538" y="1941513"/>
          <p14:tracePt t="7162" x="5437188" y="1844675"/>
          <p14:tracePt t="7172" x="5414963" y="1736725"/>
          <p14:tracePt t="7176" x="5397500" y="1684338"/>
          <p14:tracePt t="7182" x="5362575" y="1616075"/>
          <p14:tracePt t="7190" x="5316538" y="1563688"/>
          <p14:tracePt t="7197" x="5287963" y="1535113"/>
          <p14:tracePt t="7204" x="5265738" y="1506538"/>
          <p14:tracePt t="7211" x="5195888" y="1460500"/>
          <p14:tracePt t="7218" x="5127625" y="1431925"/>
          <p14:tracePt t="7224" x="5064125" y="1420813"/>
          <p14:tracePt t="7232" x="4967288" y="1381125"/>
          <p14:tracePt t="7240" x="4778375" y="1370013"/>
          <p14:tracePt t="7246" x="4652963" y="1357313"/>
          <p14:tracePt t="7254" x="4479925" y="1374775"/>
          <p14:tracePt t="7260" x="4273550" y="1409700"/>
          <p14:tracePt t="7266" x="3998913" y="1477963"/>
          <p14:tracePt t="7274" x="3890963" y="1512888"/>
          <p14:tracePt t="7281" x="3775075" y="1552575"/>
          <p14:tracePt t="7289" x="3649663" y="1598613"/>
          <p14:tracePt t="7295" x="3540125" y="1649413"/>
          <p14:tracePt t="7303" x="3443288" y="1712913"/>
          <p14:tracePt t="7310" x="3357563" y="1787525"/>
          <p14:tracePt t="7316" x="3311525" y="1838325"/>
          <p14:tracePt t="7323" x="3254375" y="1925638"/>
          <p14:tracePt t="7331" x="3201988" y="2005013"/>
          <p14:tracePt t="7337" x="3179763" y="2085975"/>
          <p14:tracePt t="7344" x="3168650" y="2136775"/>
          <p14:tracePt t="7352" x="3157538" y="2228850"/>
          <p14:tracePt t="7358" x="3157538" y="2292350"/>
          <p14:tracePt t="7365" x="3173413" y="2371725"/>
          <p14:tracePt t="7372" x="3197225" y="2452688"/>
          <p14:tracePt t="7380" x="3219450" y="2532063"/>
          <p14:tracePt t="7388" x="3243263" y="2600325"/>
          <p14:tracePt t="7395" x="3305175" y="2716213"/>
          <p14:tracePt t="7401" x="3368675" y="2813050"/>
          <p14:tracePt t="7407" x="3397250" y="2835275"/>
          <p14:tracePt t="7415" x="3449638" y="2881313"/>
          <p14:tracePt t="7421" x="3506788" y="2938463"/>
          <p14:tracePt t="7427" x="3557588" y="2962275"/>
          <p14:tracePt t="7436" x="3627438" y="3008313"/>
          <p14:tracePt t="7442" x="3706813" y="3030538"/>
          <p14:tracePt t="7449" x="3759200" y="3048000"/>
          <p14:tracePt t="7456" x="3810000" y="3070225"/>
          <p14:tracePt t="7464" x="3873500" y="3070225"/>
          <p14:tracePt t="7471" x="3952875" y="3082925"/>
          <p14:tracePt t="7478" x="4016375" y="3076575"/>
          <p14:tracePt t="7485" x="4051300" y="3065463"/>
          <p14:tracePt t="7491" x="4102100" y="3059113"/>
          <p14:tracePt t="7499" x="4137025" y="3048000"/>
          <p14:tracePt t="7505" x="4205288" y="3025775"/>
          <p14:tracePt t="7512" x="4257675" y="3008313"/>
          <p14:tracePt t="7519" x="4308475" y="2984500"/>
          <p14:tracePt t="7526" x="4343400" y="2973388"/>
          <p14:tracePt t="7533" x="4411663" y="2927350"/>
          <p14:tracePt t="7540" x="4451350" y="2898775"/>
          <p14:tracePt t="7547" x="4491038" y="2870200"/>
          <p14:tracePt t="7554" x="4521200" y="2841625"/>
          <p14:tracePt t="7562" x="4549775" y="2790825"/>
          <p14:tracePt t="7569" x="4565650" y="2749550"/>
          <p14:tracePt t="7575" x="4583113" y="2738438"/>
          <p14:tracePt t="7582" x="4594225" y="2720975"/>
          <p14:tracePt t="7589" x="4600575" y="2703513"/>
          <p14:tracePt t="7596" x="4606925" y="2698750"/>
          <p14:tracePt t="7604" x="4611688" y="2692400"/>
          <p14:tracePt t="7609" x="4611688" y="2674938"/>
          <p14:tracePt t="7639" x="4611688" y="2670175"/>
          <p14:tracePt t="7655" x="4600575" y="2670175"/>
          <p14:tracePt t="7659" x="4583113" y="2670175"/>
          <p14:tracePt t="7667" x="4560888" y="2674938"/>
          <p14:tracePt t="7675" x="4525963" y="2681288"/>
          <p14:tracePt t="7680" x="4486275" y="2703513"/>
          <p14:tracePt t="7687" x="4446588" y="2733675"/>
          <p14:tracePt t="7694" x="4405313" y="2762250"/>
          <p14:tracePt t="7702" x="4354513" y="2806700"/>
          <p14:tracePt t="7708" x="4297363" y="2865438"/>
          <p14:tracePt t="7716" x="4257675" y="2894013"/>
          <p14:tracePt t="7722" x="4216400" y="2933700"/>
          <p14:tracePt t="7729" x="4170363" y="2973388"/>
          <p14:tracePt t="7737" x="4141788" y="3030538"/>
          <p14:tracePt t="7744" x="4108450" y="3070225"/>
          <p14:tracePt t="7750" x="4090988" y="3133725"/>
          <p14:tracePt t="7757" x="4067175" y="3201988"/>
          <p14:tracePt t="7765" x="4056063" y="3294063"/>
          <p14:tracePt t="7771" x="4044950" y="3375025"/>
          <p14:tracePt t="7778" x="4051300" y="3421063"/>
          <p14:tracePt t="7786" x="4051300" y="3482975"/>
          <p14:tracePt t="7792" x="4067175" y="3535363"/>
          <p14:tracePt t="7799" x="4079875" y="3568700"/>
          <p14:tracePt t="7806" x="4095750" y="3609975"/>
          <p14:tracePt t="7814" x="4130675" y="3678238"/>
          <p14:tracePt t="7820" x="4148138" y="3713163"/>
          <p14:tracePt t="7827" x="4176713" y="3752850"/>
          <p14:tracePt t="7834" x="4205288" y="3781425"/>
          <p14:tracePt t="7841" x="4251325" y="3838575"/>
          <p14:tracePt t="7848" x="4273550" y="3856038"/>
          <p14:tracePt t="7856" x="4314825" y="3884613"/>
          <p14:tracePt t="7861" x="4354513" y="3913188"/>
          <p14:tracePt t="7871" x="4376738" y="3930650"/>
          <p14:tracePt t="7877" x="4411663" y="3935413"/>
          <p14:tracePt t="7883" x="4462463" y="3948113"/>
          <p14:tracePt t="7890" x="4486275" y="3952875"/>
          <p14:tracePt t="7897" x="4525963" y="3963988"/>
          <p14:tracePt t="7905" x="4560888" y="3976688"/>
          <p14:tracePt t="7912" x="4594225" y="3976688"/>
          <p14:tracePt t="7918" x="4618038" y="3976688"/>
          <p14:tracePt t="7925" x="4640263" y="3976688"/>
          <p14:tracePt t="7932" x="4668838" y="3976688"/>
          <p14:tracePt t="7940" x="4692650" y="3970338"/>
          <p14:tracePt t="7947" x="4703763" y="3970338"/>
          <p14:tracePt t="7954" x="4721225" y="3963988"/>
          <p14:tracePt t="7960" x="4738688" y="3952875"/>
          <p14:tracePt t="7967" x="4743450" y="3948113"/>
          <p14:tracePt t="7974" x="4749800" y="3948113"/>
          <p14:tracePt t="7982" x="4754563" y="3941763"/>
          <p14:tracePt t="7990" x="4760913" y="3935413"/>
          <p14:tracePt t="7995" x="4772025" y="3930650"/>
          <p14:tracePt t="8002" x="4772025" y="3913188"/>
          <p14:tracePt t="8009" x="4772025" y="3906838"/>
          <p14:tracePt t="8017" x="4772025" y="3895725"/>
          <p14:tracePt t="8023" x="4767263" y="3860800"/>
          <p14:tracePt t="8030" x="4732338" y="3775075"/>
          <p14:tracePt t="8038" x="4697413" y="3684588"/>
          <p14:tracePt t="8044" x="4664075" y="3614738"/>
          <p14:tracePt t="8051" x="4611688" y="3529013"/>
          <p14:tracePt t="8058" x="4565650" y="3432175"/>
          <p14:tracePt t="8065" x="4532313" y="3379788"/>
          <p14:tracePt t="8072" x="4491038" y="3322638"/>
          <p14:tracePt t="8079" x="4457700" y="3282950"/>
          <p14:tracePt t="8088" x="4429125" y="3243263"/>
          <p14:tracePt t="8094" x="4411663" y="3230563"/>
          <p14:tracePt t="8100" x="4389438" y="3201988"/>
          <p14:tracePt t="8107" x="4371975" y="3179763"/>
          <p14:tracePt t="8114" x="4354513" y="3162300"/>
          <p14:tracePt t="8121" x="4348163" y="3144838"/>
          <p14:tracePt t="8128" x="4319588" y="3128963"/>
          <p14:tracePt t="8135" x="4314825" y="3122613"/>
          <p14:tracePt t="8142" x="4297363" y="3105150"/>
          <p14:tracePt t="8150" x="4291013" y="3098800"/>
          <p14:tracePt t="8156" x="4286250" y="3094038"/>
          <p14:tracePt t="8163" x="4279900" y="3087688"/>
          <p14:tracePt t="8172" x="4273550" y="3082925"/>
          <p14:tracePt t="8176" x="4268788" y="3082925"/>
          <p14:tracePt t="8184" x="4262438" y="3082925"/>
          <p14:tracePt t="8191" x="4262438" y="3076575"/>
          <p14:tracePt t="8199" x="4251325" y="3076575"/>
          <p14:tracePt t="8212" x="4251325" y="3065463"/>
          <p14:tracePt t="8219" x="4244975" y="3065463"/>
          <p14:tracePt t="8226" x="4244975" y="3059113"/>
          <p14:tracePt t="8269" x="4244975" y="3054350"/>
          <p14:tracePt t="8275" x="4262438" y="3048000"/>
          <p14:tracePt t="8282" x="4279900" y="3048000"/>
          <p14:tracePt t="8289" x="4291013" y="3041650"/>
          <p14:tracePt t="8297" x="4308475" y="3030538"/>
          <p14:tracePt t="8304" x="4343400" y="3025775"/>
          <p14:tracePt t="8310" x="4359275" y="3013075"/>
          <p14:tracePt t="8317" x="4394200" y="3013075"/>
          <p14:tracePt t="8324" x="4418013" y="3008313"/>
          <p14:tracePt t="8331" x="4451350" y="3008313"/>
          <p14:tracePt t="8339" x="4468813" y="3008313"/>
          <p14:tracePt t="8345" x="4491038" y="3008313"/>
          <p14:tracePt t="8352" x="4514850" y="3008313"/>
          <p14:tracePt t="8359" x="4554538" y="3019425"/>
          <p14:tracePt t="8367" x="4560888" y="3025775"/>
          <p14:tracePt t="8373" x="4572000" y="3030538"/>
          <p14:tracePt t="8380" x="4589463" y="3030538"/>
          <p14:tracePt t="8388" x="4594225" y="3048000"/>
          <p14:tracePt t="8394" x="4611688" y="3054350"/>
          <p14:tracePt t="8401" x="4618038" y="3059113"/>
          <p14:tracePt t="8408" x="4622800" y="3070225"/>
          <p14:tracePt t="8415" x="4622800" y="3082925"/>
          <p14:tracePt t="8422" x="4635500" y="3098800"/>
          <p14:tracePt t="8430" x="4635500" y="3122613"/>
          <p14:tracePt t="8437" x="4629150" y="3144838"/>
          <p14:tracePt t="8443" x="4629150" y="3162300"/>
          <p14:tracePt t="8450" x="4622800" y="3179763"/>
          <p14:tracePt t="8457" x="4600575" y="3214688"/>
          <p14:tracePt t="8464" x="4594225" y="3230563"/>
          <p14:tracePt t="8471" x="4578350" y="3254375"/>
          <p14:tracePt t="8478" x="4560888" y="3282950"/>
          <p14:tracePt t="8486" x="4537075" y="3305175"/>
          <p14:tracePt t="8492" x="4497388" y="3340100"/>
          <p14:tracePt t="8499" x="4479925" y="3351213"/>
          <p14:tracePt t="8508" x="4462463" y="3368675"/>
          <p14:tracePt t="8512" x="4446588" y="3386138"/>
          <p14:tracePt t="8521" x="4429125" y="3392488"/>
          <p14:tracePt t="8527" x="4418013" y="3403600"/>
          <p14:tracePt t="8535" x="4405313" y="3403600"/>
          <p14:tracePt t="8541" x="4394200" y="3408363"/>
          <p14:tracePt t="8548" x="4389438" y="3414713"/>
          <p14:tracePt t="8557" x="4383088" y="3414713"/>
          <p14:tracePt t="8562" x="4376738" y="3414713"/>
          <p14:tracePt t="8571" x="4365625" y="3414713"/>
          <p14:tracePt t="8577" x="4354513" y="3414713"/>
          <p14:tracePt t="8584" x="4354513" y="3408363"/>
          <p14:tracePt t="8590" x="4337050" y="3403600"/>
          <p14:tracePt t="8597" x="4330700" y="3375025"/>
          <p14:tracePt t="8604" x="4325938" y="3357563"/>
          <p14:tracePt t="8611" x="4302125" y="3322638"/>
          <p14:tracePt t="8618" x="4297363" y="3271838"/>
          <p14:tracePt t="8626" x="4286250" y="3248025"/>
          <p14:tracePt t="8632" x="4279900" y="3214688"/>
          <p14:tracePt t="8640" x="4268788" y="3186113"/>
          <p14:tracePt t="8647" x="4268788" y="3173413"/>
          <p14:tracePt t="8654" x="4273550" y="3151188"/>
          <p14:tracePt t="8661" x="4279900" y="3133725"/>
          <p14:tracePt t="8668" x="4286250" y="3116263"/>
          <p14:tracePt t="8674" x="4302125" y="3098800"/>
          <p14:tracePt t="8681" x="4319588" y="3082925"/>
          <p14:tracePt t="8688" x="4343400" y="3076575"/>
          <p14:tracePt t="8695" x="4383088" y="3059113"/>
          <p14:tracePt t="8704" x="4446588" y="3048000"/>
          <p14:tracePt t="8709" x="4479925" y="3048000"/>
          <p14:tracePt t="8717" x="4549775" y="3048000"/>
          <p14:tracePt t="8723" x="4629150" y="3048000"/>
          <p14:tracePt t="8730" x="4703763" y="3048000"/>
          <p14:tracePt t="8738" x="4767263" y="3048000"/>
          <p14:tracePt t="8745" x="4875213" y="3054350"/>
          <p14:tracePt t="8751" x="4938713" y="3065463"/>
          <p14:tracePt t="8758" x="5019675" y="3076575"/>
          <p14:tracePt t="8765" x="5070475" y="3094038"/>
          <p14:tracePt t="8772" x="5092700" y="3105150"/>
          <p14:tracePt t="8779" x="5110163" y="3105150"/>
          <p14:tracePt t="8787" x="5127625" y="3111500"/>
          <p14:tracePt t="8793" x="5133975" y="3116263"/>
          <p14:tracePt t="8800" x="5145088" y="3116263"/>
          <p14:tracePt t="8807" x="5151438" y="3128963"/>
          <p14:tracePt t="8814" x="5151438" y="3133725"/>
          <p14:tracePt t="8822" x="5162550" y="3133725"/>
          <p14:tracePt t="8828" x="5162550" y="3140075"/>
          <p14:tracePt t="8835" x="5162550" y="3151188"/>
          <p14:tracePt t="8842" x="5162550" y="3168650"/>
          <p14:tracePt t="8850" x="5162550" y="3179763"/>
          <p14:tracePt t="8856" x="5162550" y="3197225"/>
          <p14:tracePt t="8864" x="5162550" y="3208338"/>
          <p14:tracePt t="8871" x="5162550" y="3225800"/>
          <p14:tracePt t="8878" x="5156200" y="3243263"/>
          <p14:tracePt t="8885" x="5156200" y="3248025"/>
          <p14:tracePt t="8891" x="5156200" y="3260725"/>
          <p14:tracePt t="8899" x="5151438" y="3265488"/>
          <p14:tracePt t="8906" x="5151438" y="3276600"/>
          <p14:tracePt t="8912" x="5145088" y="3282950"/>
          <p14:tracePt t="8921" x="5145088" y="3289300"/>
          <p14:tracePt t="8926" x="5145088" y="3294063"/>
          <p14:tracePt t="8934" x="5138738" y="3294063"/>
          <p14:tracePt t="8940" x="5138738" y="3300413"/>
          <p14:tracePt t="8955" x="5133975" y="3305175"/>
          <p14:tracePt t="8975" x="5121275" y="3305175"/>
          <p14:tracePt t="8989" x="5116513" y="3305175"/>
          <p14:tracePt t="8997" x="5110163" y="3300413"/>
          <p14:tracePt t="9005" x="5099050" y="3294063"/>
          <p14:tracePt t="9010" x="5081588" y="3265488"/>
          <p14:tracePt t="9018" x="5064125" y="3248025"/>
          <p14:tracePt t="9025" x="5024438" y="3219450"/>
          <p14:tracePt t="9032" x="5002213" y="3201988"/>
          <p14:tracePt t="9038" x="4949825" y="3162300"/>
          <p14:tracePt t="9045" x="4881563" y="3116263"/>
          <p14:tracePt t="9053" x="4813300" y="3070225"/>
          <p14:tracePt t="9059" x="4754563" y="3030538"/>
          <p14:tracePt t="9067" x="4629150" y="2951163"/>
          <p14:tracePt t="9074" x="4514850" y="2876550"/>
          <p14:tracePt t="9081" x="4389438" y="2784475"/>
          <p14:tracePt t="9088" x="4257675" y="2698750"/>
          <p14:tracePt t="9094" x="4130675" y="2617788"/>
          <p14:tracePt t="9102" x="3981450" y="2538413"/>
          <p14:tracePt t="9108" x="3884613" y="2492375"/>
          <p14:tracePt t="9114" x="3746500" y="2452688"/>
          <p14:tracePt t="9123" x="3656013" y="2439988"/>
          <p14:tracePt t="9129" x="3575050" y="2428875"/>
          <p14:tracePt t="9137" x="3529013" y="2428875"/>
          <p14:tracePt t="9143" x="3449638" y="2435225"/>
          <p14:tracePt t="9150" x="3386138" y="2435225"/>
          <p14:tracePt t="9157" x="3322638" y="2446338"/>
          <p14:tracePt t="9165" x="3271838" y="2457450"/>
          <p14:tracePt t="9173" x="3208338" y="2481263"/>
          <p14:tracePt t="9177" x="3168650" y="2486025"/>
          <p14:tracePt t="9186" x="3116263" y="2509838"/>
          <p14:tracePt t="9192" x="3082925" y="2527300"/>
          <p14:tracePt t="9199" x="3054350" y="2543175"/>
          <p14:tracePt t="9207" x="3019425" y="2571750"/>
          <p14:tracePt t="9214" x="2990850" y="2589213"/>
          <p14:tracePt t="9221" x="2967038" y="2606675"/>
          <p14:tracePt t="9227" x="2951163" y="2624138"/>
          <p14:tracePt t="9235" x="2922588" y="2646363"/>
          <p14:tracePt t="9242" x="2905125" y="2674938"/>
          <p14:tracePt t="9248" x="2898775" y="2692400"/>
          <p14:tracePt t="9257" x="2881313" y="2703513"/>
          <p14:tracePt t="9262" x="2876550" y="2744788"/>
          <p14:tracePt t="9270" x="2865438" y="2755900"/>
          <p14:tracePt t="9276" x="2859088" y="2762250"/>
          <p14:tracePt t="9283" x="2852738" y="2784475"/>
          <p14:tracePt t="9297" x="2852738" y="2801938"/>
          <p14:tracePt t="9304" x="2847975" y="2806700"/>
          <p14:tracePt t="9311" x="2847975" y="2824163"/>
          <p14:tracePt t="9318" x="2847975" y="2830513"/>
          <p14:tracePt t="9325" x="2847975" y="2841625"/>
          <p14:tracePt t="9332" x="2847975" y="2859088"/>
          <p14:tracePt t="9339" x="2847975" y="2865438"/>
          <p14:tracePt t="9347" x="2847975" y="2870200"/>
          <p14:tracePt t="9354" x="2847975" y="2876550"/>
          <p14:tracePt t="9361" x="2847975" y="2881313"/>
          <p14:tracePt t="9367" x="2847975" y="2887663"/>
          <p14:tracePt t="9375" x="2847975" y="2894013"/>
          <p14:tracePt t="9424" x="2847975" y="2887663"/>
          <p14:tracePt t="9432" x="2847975" y="2876550"/>
          <p14:tracePt t="9438" x="2852738" y="2870200"/>
          <p14:tracePt t="9443" x="2859088" y="2859088"/>
          <p14:tracePt t="9451" x="2865438" y="2852738"/>
          <p14:tracePt t="9458" x="2870200" y="2841625"/>
          <p14:tracePt t="9466" x="2881313" y="2813050"/>
          <p14:tracePt t="9473" x="2887663" y="2790825"/>
          <p14:tracePt t="9480" x="2905125" y="2773363"/>
          <p14:tracePt t="9488" x="2922588" y="2749550"/>
          <p14:tracePt t="9494" x="2938463" y="2720975"/>
          <p14:tracePt t="9501" x="2979738" y="2670175"/>
          <p14:tracePt t="9507" x="3019425" y="2630488"/>
          <p14:tracePt t="9515" x="3065463" y="2589213"/>
          <p14:tracePt t="9522" x="3105150" y="2560638"/>
          <p14:tracePt t="9528" x="3186113" y="2509838"/>
          <p14:tracePt t="9535" x="3243263" y="2468563"/>
          <p14:tracePt t="9542" x="3340100" y="2417763"/>
          <p14:tracePt t="9549" x="3436938" y="2382838"/>
          <p14:tracePt t="9556" x="3517900" y="2360613"/>
          <p14:tracePt t="9564" x="3568700" y="2336800"/>
          <p14:tracePt t="9571" x="3643313" y="2325688"/>
          <p14:tracePt t="9577" x="3706813" y="2325688"/>
          <p14:tracePt t="9584" x="3759200" y="2320925"/>
          <p14:tracePt t="9591" x="3792538" y="2320925"/>
          <p14:tracePt t="9599" x="3827463" y="2320925"/>
          <p14:tracePt t="9605" x="3860800" y="2320925"/>
          <p14:tracePt t="9612" x="3873500" y="2320925"/>
          <p14:tracePt t="9619" x="3890963" y="2320925"/>
          <p14:tracePt t="9627" x="3906838" y="2320925"/>
          <p14:tracePt t="9634" x="3919538" y="2320925"/>
          <p14:tracePt t="9641" x="3924300" y="2320925"/>
          <p14:tracePt t="9647" x="3930650" y="2320925"/>
          <p14:tracePt t="9656" x="3941763" y="2320925"/>
          <p14:tracePt t="9662" x="3948113" y="2320925"/>
          <p14:tracePt t="9669" x="3952875" y="2320925"/>
          <p14:tracePt t="9682" x="3959225" y="2320925"/>
          <p14:tracePt t="9697" x="3963988" y="2320925"/>
          <p14:tracePt t="9711" x="3970338" y="2320925"/>
          <p14:tracePt t="9795" x="3976688" y="2320925"/>
          <p14:tracePt t="9809" x="3981450" y="2320925"/>
          <p14:tracePt t="9816" x="3981450" y="2314575"/>
          <p14:tracePt t="9830" x="3992563" y="2314575"/>
          <p14:tracePt t="9838" x="3998913" y="2303463"/>
          <p14:tracePt t="9843" x="4010025" y="2303463"/>
          <p14:tracePt t="9851" x="4027488" y="2303463"/>
          <p14:tracePt t="9857" x="4062413" y="2297113"/>
          <p14:tracePt t="9865" x="4084638" y="2286000"/>
          <p14:tracePt t="9871" x="4159250" y="2286000"/>
          <p14:tracePt t="9878" x="4233863" y="2274888"/>
          <p14:tracePt t="9886" x="4325938" y="2274888"/>
          <p14:tracePt t="9892" x="4433888" y="2274888"/>
          <p14:tracePt t="9900" x="4525963" y="2274888"/>
          <p14:tracePt t="9907" x="4618038" y="2279650"/>
          <p14:tracePt t="9914" x="4710113" y="2279650"/>
          <p14:tracePt t="9921" x="4806950" y="2297113"/>
          <p14:tracePt t="9927" x="4852988" y="2303463"/>
          <p14:tracePt t="9935" x="4949825" y="2314575"/>
          <p14:tracePt t="9941" x="4984750" y="2336800"/>
          <p14:tracePt t="9949" x="5024438" y="2343150"/>
          <p14:tracePt t="9955" x="5076825" y="2378075"/>
          <p14:tracePt t="9962" x="5099050" y="2382838"/>
          <p14:tracePt t="9971" x="5127625" y="2400300"/>
          <p14:tracePt t="9976" x="5133975" y="2406650"/>
          <p14:tracePt t="9984" x="5145088" y="2424113"/>
          <p14:tracePt t="9991" x="5156200" y="2428875"/>
          <p14:tracePt t="9998" x="5162550" y="2428875"/>
          <p14:tracePt t="10005" x="5167313" y="2435225"/>
          <p14:tracePt t="10011" x="5173663" y="2439988"/>
          <p14:tracePt t="10019" x="5180013" y="2439988"/>
          <p14:tracePt t="10025" x="5180013" y="2446338"/>
          <p14:tracePt t="10033" x="5180013" y="2457450"/>
          <p14:tracePt t="10039" x="5180013" y="2463800"/>
          <p14:tracePt t="10047" x="5180013" y="2468563"/>
          <p14:tracePt t="10061" x="5180013" y="2474913"/>
          <p14:tracePt t="10075" x="5180013" y="2481263"/>
          <p14:tracePt t="10082" x="5180013" y="2486025"/>
          <p14:tracePt t="10096" x="5180013" y="2492375"/>
          <p14:tracePt t="10103" x="5173663" y="2503488"/>
          <p14:tracePt t="10108" x="5167313" y="2509838"/>
          <p14:tracePt t="10124" x="5162550" y="2514600"/>
          <p14:tracePt t="10131" x="5151438" y="2520950"/>
          <p14:tracePt t="10138" x="5145088" y="2520950"/>
          <p14:tracePt t="10145" x="5138738" y="2520950"/>
          <p14:tracePt t="10151" x="5127625" y="2527300"/>
          <p14:tracePt t="10158" x="5121275" y="2527300"/>
          <p14:tracePt t="10166" x="5099050" y="2538413"/>
          <p14:tracePt t="10173" x="5070475" y="2538413"/>
          <p14:tracePt t="10180" x="5035550" y="2538413"/>
          <p14:tracePt t="10188" x="5002213" y="2538413"/>
          <p14:tracePt t="10194" x="4932363" y="2538413"/>
          <p14:tracePt t="10201" x="4841875" y="2527300"/>
          <p14:tracePt t="10208" x="4778375" y="2520950"/>
          <p14:tracePt t="10215" x="4710113" y="2509838"/>
          <p14:tracePt t="10222" x="4600575" y="2498725"/>
          <p14:tracePt t="10228" x="4543425" y="2498725"/>
          <p14:tracePt t="10235" x="4479925" y="2498725"/>
          <p14:tracePt t="10242" x="4418013" y="2503488"/>
          <p14:tracePt t="10248" x="4376738" y="2509838"/>
          <p14:tracePt t="10256" x="4343400" y="2520950"/>
          <p14:tracePt t="10264" x="4308475" y="2527300"/>
          <p14:tracePt t="10270" x="4286250" y="2543175"/>
          <p14:tracePt t="10277" x="4273550" y="2549525"/>
          <p14:tracePt t="10285" x="4268788" y="2549525"/>
          <p14:tracePt t="10291" x="4262438" y="2555875"/>
          <p14:tracePt t="10298" x="4257675" y="2566988"/>
          <p14:tracePt t="10304" x="4257675" y="2571750"/>
          <p14:tracePt t="10312" x="4251325" y="2571750"/>
          <p14:tracePt t="10320" x="4251325" y="2584450"/>
          <p14:tracePt t="10326" x="4251325" y="2606675"/>
          <p14:tracePt t="10333" x="4262438" y="2624138"/>
          <p14:tracePt t="10340" x="4279900" y="2663825"/>
          <p14:tracePt t="10347" x="4308475" y="2716213"/>
          <p14:tracePt t="10355" x="4348163" y="2795588"/>
          <p14:tracePt t="10361" x="4383088" y="2894013"/>
          <p14:tracePt t="10369" x="4418013" y="2962275"/>
          <p14:tracePt t="10375" x="4440238" y="3025775"/>
          <p14:tracePt t="10382" x="4457700" y="3076575"/>
          <p14:tracePt t="10389" x="4479925" y="3116263"/>
          <p14:tracePt t="10396" x="4486275" y="3140075"/>
          <p14:tracePt t="10404" x="4486275" y="3168650"/>
          <p14:tracePt t="10410" x="4491038" y="3179763"/>
          <p14:tracePt t="10417" x="4491038" y="3190875"/>
          <p14:tracePt t="10424" x="4491038" y="3197225"/>
          <p14:tracePt t="10432" x="4491038" y="3201988"/>
          <p14:tracePt t="10445" x="4491038" y="3208338"/>
          <p14:tracePt t="10453" x="4491038" y="3214688"/>
          <p14:tracePt t="10467" x="4486275" y="3219450"/>
          <p14:tracePt t="10474" x="4479925" y="3225800"/>
          <p14:tracePt t="10480" x="4462463" y="3236913"/>
          <p14:tracePt t="10488" x="4457700" y="3243263"/>
          <p14:tracePt t="10495" x="4433888" y="3248025"/>
          <p14:tracePt t="10502" x="4422775" y="3254375"/>
          <p14:tracePt t="10508" x="4405313" y="3265488"/>
          <p14:tracePt t="10516" x="4383088" y="3271838"/>
          <p14:tracePt t="10523" x="4343400" y="3282950"/>
          <p14:tracePt t="10529" x="4308475" y="3289300"/>
          <p14:tracePt t="10537" x="4286250" y="3289300"/>
          <p14:tracePt t="10543" x="4262438" y="3300413"/>
          <p14:tracePt t="10551" x="4222750" y="3305175"/>
          <p14:tracePt t="10557" x="4198938" y="3317875"/>
          <p14:tracePt t="10564" x="4187825" y="3317875"/>
          <p14:tracePt t="10572" x="4170363" y="3317875"/>
          <p14:tracePt t="10578" x="4154488" y="3322638"/>
          <p14:tracePt t="10585" x="4148138" y="3322638"/>
          <p14:tracePt t="10592" x="4137025" y="3328988"/>
          <p14:tracePt t="10606" x="4124325" y="3340100"/>
          <p14:tracePt t="10614" x="4119563" y="3340100"/>
          <p14:tracePt t="10627" x="4113213" y="3340100"/>
          <p14:tracePt t="10649" x="4108450" y="3340100"/>
          <p14:tracePt t="10663" x="4102100" y="3340100"/>
          <p14:tracePt t="12860" x="4137025" y="3340100"/>
          <p14:tracePt t="12867" x="4227513" y="3340100"/>
          <p14:tracePt t="12874" x="4348163" y="3340100"/>
          <p14:tracePt t="12881" x="4429125" y="3340100"/>
          <p14:tracePt t="12888" x="4521200" y="3340100"/>
          <p14:tracePt t="12894" x="4629150" y="3351213"/>
          <p14:tracePt t="12901" x="4703763" y="3362325"/>
          <p14:tracePt t="12908" x="4772025" y="3368675"/>
          <p14:tracePt t="12914" x="4818063" y="3379788"/>
          <p14:tracePt t="12921" x="4881563" y="3379788"/>
          <p14:tracePt t="12928" x="4916488" y="3392488"/>
          <p14:tracePt t="12938" x="4945063" y="3392488"/>
          <p14:tracePt t="12944" x="4956175" y="3397250"/>
          <p14:tracePt t="12951" x="4984750" y="3397250"/>
          <p14:tracePt t="12957" x="4995863" y="3397250"/>
          <p14:tracePt t="12964" x="5002213" y="3397250"/>
          <p14:tracePt t="12972" x="5019675" y="3403600"/>
          <p14:tracePt t="12979" x="5030788" y="3403600"/>
          <p14:tracePt t="12986" x="5030788" y="3414713"/>
          <p14:tracePt t="12992" x="5035550" y="3414713"/>
          <p14:tracePt t="13000" x="5048250" y="3414713"/>
          <p14:tracePt t="13015" x="5053013" y="3414713"/>
          <p14:tracePt t="13028" x="5059363" y="3414713"/>
          <p14:tracePt t="13041" x="5064125" y="3414713"/>
          <p14:tracePt t="13056" x="5070475" y="3414713"/>
          <p14:tracePt t="13106" x="5076825" y="3414713"/>
          <p14:tracePt t="13119" x="5076825" y="3421063"/>
          <p14:tracePt t="13238" x="5076825" y="3425825"/>
          <p14:tracePt t="13280" x="5070475" y="3425825"/>
          <p14:tracePt t="13301" x="5064125" y="3425825"/>
          <p14:tracePt t="13329" x="5059363" y="3425825"/>
          <p14:tracePt t="13413" x="5053013" y="3425825"/>
          <p14:tracePt t="13441" x="5041900" y="3425825"/>
          <p14:tracePt t="13455" x="5035550" y="3425825"/>
          <p14:tracePt t="13483" x="5030788" y="3425825"/>
          <p14:tracePt t="13490" x="5024438" y="3425825"/>
          <p14:tracePt t="13505" x="5019675" y="3425825"/>
          <p14:tracePt t="13510" x="5013325" y="3425825"/>
          <p14:tracePt t="13525" x="5006975" y="3425825"/>
          <p14:tracePt t="13531" x="4995863" y="3425825"/>
          <p14:tracePt t="13539" x="4989513" y="3425825"/>
          <p14:tracePt t="13545" x="4984750" y="3425825"/>
          <p14:tracePt t="13553" x="4978400" y="3425825"/>
          <p14:tracePt t="13572" x="4967288" y="3425825"/>
          <p14:tracePt t="13574" x="4949825" y="3425825"/>
          <p14:tracePt t="13581" x="4938713" y="3425825"/>
          <p14:tracePt t="13588" x="4921250" y="3425825"/>
          <p14:tracePt t="13594" x="4916488" y="3425825"/>
          <p14:tracePt t="13602" x="4903788" y="3425825"/>
          <p14:tracePt t="13608" x="4886325" y="3425825"/>
          <p14:tracePt t="13615" x="4875213" y="3425825"/>
          <p14:tracePt t="13623" x="4857750" y="3425825"/>
          <p14:tracePt t="13630" x="4841875" y="3425825"/>
          <p14:tracePt t="13639" x="4829175" y="3425825"/>
          <p14:tracePt t="13644" x="4813300" y="3425825"/>
          <p14:tracePt t="13651" x="4789488" y="3425825"/>
          <p14:tracePt t="13657" x="4772025" y="3425825"/>
          <p14:tracePt t="13664" x="4760913" y="3421063"/>
          <p14:tracePt t="13673" x="4743450" y="3421063"/>
          <p14:tracePt t="13679" x="4721225" y="3414713"/>
          <p14:tracePt t="13688" x="4703763" y="3414713"/>
          <p14:tracePt t="13691" x="4692650" y="3414713"/>
          <p14:tracePt t="13699" x="4675188" y="3408363"/>
          <p14:tracePt t="13706" x="4668838" y="3397250"/>
          <p14:tracePt t="13714" x="4646613" y="3397250"/>
          <p14:tracePt t="13721" x="4629150" y="3392488"/>
          <p14:tracePt t="13728" x="4622800" y="3386138"/>
          <p14:tracePt t="13735" x="4611688" y="3386138"/>
          <p14:tracePt t="13741" x="4594225" y="3368675"/>
          <p14:tracePt t="13749" x="4578350" y="3362325"/>
          <p14:tracePt t="13757" x="4572000" y="3357563"/>
          <p14:tracePt t="13762" x="4549775" y="3346450"/>
          <p14:tracePt t="13769" x="4532313" y="3328988"/>
          <p14:tracePt t="13777" x="4525963" y="3305175"/>
          <p14:tracePt t="13785" x="4508500" y="3289300"/>
          <p14:tracePt t="13791" x="4491038" y="3265488"/>
          <p14:tracePt t="13797" x="4475163" y="3236913"/>
          <p14:tracePt t="13805" x="4462463" y="3201988"/>
          <p14:tracePt t="13811" x="4457700" y="3168650"/>
          <p14:tracePt t="13820" x="4446588" y="3133725"/>
          <p14:tracePt t="13826" x="4440238" y="3116263"/>
          <p14:tracePt t="13833" x="4440238" y="3082925"/>
          <p14:tracePt t="13840" x="4440238" y="3059113"/>
          <p14:tracePt t="13846" x="4433888" y="3041650"/>
          <p14:tracePt t="13855" x="4433888" y="3036888"/>
          <p14:tracePt t="13861" x="4433888" y="3013075"/>
          <p14:tracePt t="13868" x="4433888" y="2997200"/>
          <p14:tracePt t="13875" x="4433888" y="2973388"/>
          <p14:tracePt t="13882" x="4433888" y="2962275"/>
          <p14:tracePt t="13889" x="4446588" y="2933700"/>
          <p14:tracePt t="13895" x="4446588" y="2909888"/>
          <p14:tracePt t="13902" x="4451350" y="2881313"/>
          <p14:tracePt t="13910" x="4451350" y="2859088"/>
          <p14:tracePt t="13916" x="4457700" y="2841625"/>
          <p14:tracePt t="13923" x="4468813" y="2830513"/>
          <p14:tracePt t="13931" x="4468813" y="2813050"/>
          <p14:tracePt t="13940" x="4468813" y="2801938"/>
          <p14:tracePt t="13944" x="4468813" y="2790825"/>
          <p14:tracePt t="13952" x="4468813" y="2778125"/>
          <p14:tracePt t="13959" x="4468813" y="2773363"/>
          <p14:tracePt t="13966" x="4468813" y="2767013"/>
          <p14:tracePt t="13972" x="4468813" y="2762250"/>
          <p14:tracePt t="13988" x="4468813" y="2755900"/>
          <p14:tracePt t="14001" x="4468813" y="2744788"/>
          <p14:tracePt t="14015" x="4468813" y="2738438"/>
          <p14:tracePt t="14029" x="4468813" y="2733675"/>
          <p14:tracePt t="14057" x="4468813" y="2727325"/>
          <p14:tracePt t="14064" x="4475163" y="2727325"/>
          <p14:tracePt t="14107" x="4479925" y="2727325"/>
          <p14:tracePt t="14134" x="4486275" y="2727325"/>
          <p14:tracePt t="14149" x="4486275" y="2720975"/>
          <p14:tracePt t="14156" x="4491038" y="2720975"/>
          <p14:tracePt t="14169" x="4497388" y="2716213"/>
          <p14:tracePt t="14190" x="4508500" y="2709863"/>
          <p14:tracePt t="14205" x="4508500" y="2698750"/>
          <p14:tracePt t="14211" x="4514850" y="2698750"/>
          <p14:tracePt t="14225" x="4514850" y="2692400"/>
          <p14:tracePt t="14238" x="4521200" y="2687638"/>
          <p14:tracePt t="14246" x="4521200" y="2681288"/>
          <p14:tracePt t="14253" x="4521200" y="2674938"/>
          <p14:tracePt t="14267" x="4525963" y="2670175"/>
          <p14:tracePt t="14274" x="4525963" y="2663825"/>
          <p14:tracePt t="14281" x="4525963" y="2652713"/>
          <p14:tracePt t="14296" x="4525963" y="2646363"/>
          <p14:tracePt t="14315" x="4525963" y="2641600"/>
          <p14:tracePt t="14337" x="4525963" y="2635250"/>
          <p14:tracePt t="14351" x="4525963" y="2630488"/>
          <p14:tracePt t="14379" x="4525963" y="2624138"/>
          <p14:tracePt t="14393" x="4525963" y="2617788"/>
          <p14:tracePt t="14603" x="4521200" y="2617788"/>
          <p14:tracePt t="14610" x="4514850" y="2617788"/>
          <p14:tracePt t="14617" x="4497388" y="2630488"/>
          <p14:tracePt t="14624" x="4479925" y="2641600"/>
          <p14:tracePt t="14631" x="4475163" y="2646363"/>
          <p14:tracePt t="14638" x="4462463" y="2652713"/>
          <p14:tracePt t="14645" x="4433888" y="2663825"/>
          <p14:tracePt t="14650" x="4418013" y="2670175"/>
          <p14:tracePt t="14658" x="4405313" y="2674938"/>
          <p14:tracePt t="14666" x="4389438" y="2692400"/>
          <p14:tracePt t="14672" x="4365625" y="2692400"/>
          <p14:tracePt t="14679" x="4348163" y="2698750"/>
          <p14:tracePt t="14688" x="4330700" y="2709863"/>
          <p14:tracePt t="14695" x="4308475" y="2716213"/>
          <p14:tracePt t="14701" x="4291013" y="2727325"/>
          <p14:tracePt t="14707" x="4273550" y="2733675"/>
          <p14:tracePt t="14714" x="4262438" y="2738438"/>
          <p14:tracePt t="14722" x="4244975" y="2749550"/>
          <p14:tracePt t="14728" x="4227513" y="2749550"/>
          <p14:tracePt t="14735" x="4222750" y="2755900"/>
          <p14:tracePt t="14742" x="4211638" y="2762250"/>
          <p14:tracePt t="14750" x="4198938" y="2762250"/>
          <p14:tracePt t="14756" x="4194175" y="2767013"/>
          <p14:tracePt t="14763" x="4187825" y="2773363"/>
          <p14:tracePt t="14771" x="4183063" y="2784475"/>
          <p14:tracePt t="14776" x="4176713" y="2784475"/>
          <p14:tracePt t="14784" x="4170363" y="2790825"/>
          <p14:tracePt t="14791" x="4165600" y="2795588"/>
          <p14:tracePt t="14799" x="4159250" y="2795588"/>
          <p14:tracePt t="14807" x="4148138" y="2801938"/>
          <p14:tracePt t="14812" x="4137025" y="2801938"/>
          <p14:tracePt t="14822" x="4137025" y="2806700"/>
          <p14:tracePt t="14826" x="4130675" y="2806700"/>
          <p14:tracePt t="14840" x="4124325" y="2813050"/>
          <p14:tracePt t="14848" x="4119563" y="2813050"/>
          <p14:tracePt t="14861" x="4108450" y="2819400"/>
          <p14:tracePt t="14869" x="4102100" y="2819400"/>
          <p14:tracePt t="14890" x="4095750" y="2819400"/>
          <p14:tracePt t="15157" x="4102100" y="2819400"/>
          <p14:tracePt t="15163" x="4102100" y="2830513"/>
          <p14:tracePt t="15177" x="4113213" y="2830513"/>
          <p14:tracePt t="15191" x="4113213" y="2835275"/>
          <p14:tracePt t="15206" x="4119563" y="2835275"/>
          <p14:tracePt t="15212" x="4119563" y="2841625"/>
          <p14:tracePt t="15219" x="4124325" y="2841625"/>
          <p14:tracePt t="15226" x="4124325" y="2847975"/>
          <p14:tracePt t="15233" x="4130675" y="2847975"/>
          <p14:tracePt t="15275" x="4130675" y="2852738"/>
          <p14:tracePt t="15304" x="4130675" y="2859088"/>
          <p14:tracePt t="15339" x="4130675" y="2865438"/>
          <p14:tracePt t="15394" x="4130675" y="2876550"/>
          <p14:tracePt t="15436" x="4124325" y="2876550"/>
          <p14:tracePt t="15547" x="4124325" y="2881313"/>
          <p14:tracePt t="15576" x="4124325" y="2887663"/>
          <p14:tracePt t="15597" x="4119563" y="2887663"/>
          <p14:tracePt t="15604" x="4119563" y="2894013"/>
          <p14:tracePt t="15625" x="4108450" y="2898775"/>
          <p14:tracePt t="15633" x="4108450" y="2905125"/>
          <p14:tracePt t="15639" x="4102100" y="2909888"/>
          <p14:tracePt t="15653" x="4095750" y="2916238"/>
          <p14:tracePt t="15660" x="4095750" y="2927350"/>
          <p14:tracePt t="15667" x="4090988" y="2933700"/>
          <p14:tracePt t="15681" x="4084638" y="2938463"/>
          <p14:tracePt t="15688" x="4079875" y="2938463"/>
          <p14:tracePt t="15695" x="4079875" y="2944813"/>
          <p14:tracePt t="15702" x="4073525" y="2951163"/>
          <p14:tracePt t="15708" x="4062413" y="2955925"/>
          <p14:tracePt t="15716" x="4056063" y="2962275"/>
          <p14:tracePt t="15722" x="4051300" y="2973388"/>
          <p14:tracePt t="15730" x="4044950" y="2979738"/>
          <p14:tracePt t="15736" x="4038600" y="2984500"/>
          <p14:tracePt t="15744" x="4033838" y="2990850"/>
          <p14:tracePt t="15751" x="4027488" y="2997200"/>
          <p14:tracePt t="15757" x="4016375" y="2997200"/>
          <p14:tracePt t="15765" x="4010025" y="3001963"/>
          <p14:tracePt t="15772" x="4005263" y="3008313"/>
          <p14:tracePt t="15779" x="3998913" y="3008313"/>
          <p14:tracePt t="15785" x="3992563" y="3019425"/>
          <p14:tracePt t="15792" x="3987800" y="3019425"/>
          <p14:tracePt t="15800" x="3970338" y="3025775"/>
          <p14:tracePt t="15807" x="3963988" y="3030538"/>
          <p14:tracePt t="15814" x="3963988" y="3036888"/>
          <p14:tracePt t="15822" x="3959225" y="3041650"/>
          <p14:tracePt t="15828" x="3952875" y="3041650"/>
          <p14:tracePt t="15834" x="3952875" y="3048000"/>
          <p14:tracePt t="15841" x="3948113" y="3054350"/>
          <p14:tracePt t="15849" x="3941763" y="3054350"/>
          <p14:tracePt t="15856" x="3941763" y="3065463"/>
          <p14:tracePt t="15862" x="3930650" y="3070225"/>
          <p14:tracePt t="15870" x="3924300" y="3070225"/>
          <p14:tracePt t="15876" x="3924300" y="3076575"/>
          <p14:tracePt t="15890" x="3919538" y="3076575"/>
          <p14:tracePt t="15898" x="3919538" y="3082925"/>
          <p14:tracePt t="15918" x="3913188" y="3082925"/>
          <p14:tracePt t="15925" x="3913188" y="3087688"/>
          <p14:tracePt t="15939" x="3913188" y="3094038"/>
          <p14:tracePt t="15961" x="3913188" y="3098800"/>
          <p14:tracePt t="16788" x="3913188" y="3140075"/>
          <p14:tracePt t="16795" x="3913188" y="3190875"/>
          <p14:tracePt t="16802" x="3919538" y="3254375"/>
          <p14:tracePt t="16809" x="3930650" y="3305175"/>
          <p14:tracePt t="16816" x="3935413" y="3340100"/>
          <p14:tracePt t="16823" x="3935413" y="3362325"/>
          <p14:tracePt t="16829" x="3948113" y="3397250"/>
          <p14:tracePt t="16839" x="3952875" y="3414713"/>
          <p14:tracePt t="16843" x="3952875" y="3425825"/>
          <p14:tracePt t="16851" x="3959225" y="3443288"/>
          <p14:tracePt t="16858" x="3959225" y="3449638"/>
          <p14:tracePt t="16864" x="3959225" y="3465513"/>
          <p14:tracePt t="16872" x="3959225" y="3471863"/>
          <p14:tracePt t="16879" x="3959225" y="3482975"/>
          <p14:tracePt t="16886" x="3959225" y="3489325"/>
          <p14:tracePt t="16893" x="3959225" y="3500438"/>
          <p14:tracePt t="16900" x="3959225" y="3506788"/>
          <p14:tracePt t="16907" x="3959225" y="3511550"/>
          <p14:tracePt t="16913" x="3959225" y="3517900"/>
          <p14:tracePt t="16922" x="3959225" y="3524250"/>
          <p14:tracePt t="16929" x="3959225" y="3529013"/>
          <p14:tracePt t="16935" x="3959225" y="3535363"/>
          <p14:tracePt t="16942" x="3959225" y="3552825"/>
          <p14:tracePt t="16950" x="3959225" y="3557588"/>
          <p14:tracePt t="16956" x="3959225" y="3568700"/>
          <p14:tracePt t="16962" x="3959225" y="3581400"/>
          <p14:tracePt t="16969" x="3959225" y="3586163"/>
          <p14:tracePt t="16976" x="3959225" y="3597275"/>
          <p14:tracePt t="16983" x="3959225" y="3614738"/>
          <p14:tracePt t="16990" x="3959225" y="3627438"/>
          <p14:tracePt t="16998" x="3952875" y="3643313"/>
          <p14:tracePt t="17005" x="3952875" y="3649663"/>
          <p14:tracePt t="17012" x="3952875" y="3667125"/>
          <p14:tracePt t="17018" x="3948113" y="3671888"/>
          <p14:tracePt t="17025" x="3948113" y="3678238"/>
          <p14:tracePt t="17032" x="3948113" y="3684588"/>
          <p14:tracePt t="17040" x="3935413" y="3689350"/>
          <p14:tracePt t="17056" x="3935413" y="3695700"/>
          <p14:tracePt t="17060" x="3935413" y="3700463"/>
          <p14:tracePt t="17068" x="3935413" y="3713163"/>
          <p14:tracePt t="17089" x="3935413" y="3717925"/>
          <p14:tracePt t="17096" x="3930650" y="3717925"/>
          <p14:tracePt t="17110" x="3924300" y="3717925"/>
          <p14:tracePt t="17145" x="3924300" y="3706813"/>
          <p14:tracePt t="17167" x="3924300" y="3700463"/>
          <p14:tracePt t="17201" x="3924300" y="3695700"/>
          <p14:tracePt t="17229" x="3924300" y="3689350"/>
          <p14:tracePt t="17243" x="3924300" y="3684588"/>
          <p14:tracePt t="17264" x="3924300" y="3678238"/>
          <p14:tracePt t="17277" x="3924300" y="3671888"/>
          <p14:tracePt t="17285" x="3924300" y="3660775"/>
          <p14:tracePt t="17292" x="3919538" y="3656013"/>
          <p14:tracePt t="17306" x="3919538" y="3649663"/>
          <p14:tracePt t="17313" x="3919538" y="3643313"/>
          <p14:tracePt t="17327" x="3919538" y="3638550"/>
          <p14:tracePt t="17333" x="3919538" y="3632200"/>
          <p14:tracePt t="17347" x="3919538" y="3627438"/>
          <p14:tracePt t="17355" x="3913188" y="3627438"/>
          <p14:tracePt t="17362" x="3913188" y="3621088"/>
          <p14:tracePt t="17369" x="3906838" y="3621088"/>
          <p14:tracePt t="17389" x="3906838" y="3609975"/>
          <p14:tracePt t="17397" x="3902075" y="3609975"/>
          <p14:tracePt t="17405" x="3902075" y="3603625"/>
          <p14:tracePt t="17481" x="3890963" y="3603625"/>
          <p14:tracePt t="17495" x="3884613" y="3603625"/>
          <p14:tracePt t="17502" x="3884613" y="3614738"/>
          <p14:tracePt t="17523" x="3878263" y="3614738"/>
          <p14:tracePt t="17530" x="3878263" y="3621088"/>
          <p14:tracePt t="17537" x="3873500" y="3621088"/>
          <p14:tracePt t="17558" x="3867150" y="3621088"/>
          <p14:tracePt t="17572" x="3860800" y="3621088"/>
          <p14:tracePt t="17599" x="3856038" y="3621088"/>
          <p14:tracePt t="17614" x="3849688" y="3621088"/>
          <p14:tracePt t="17621" x="3838575" y="3621088"/>
          <p14:tracePt t="17627" x="3832225" y="3621088"/>
          <p14:tracePt t="17635" x="3827463" y="3621088"/>
          <p14:tracePt t="17641" x="3821113" y="3621088"/>
          <p14:tracePt t="17649" x="3798888" y="3621088"/>
          <p14:tracePt t="17656" x="3792538" y="3621088"/>
          <p14:tracePt t="17662" x="3781425" y="3621088"/>
          <p14:tracePt t="17669" x="3763963" y="3614738"/>
          <p14:tracePt t="17677" x="3746500" y="3614738"/>
          <p14:tracePt t="17691" x="3735388" y="3609975"/>
          <p14:tracePt t="17698" x="3717925" y="3609975"/>
          <p14:tracePt t="17705" x="3713163" y="3609975"/>
          <p14:tracePt t="17712" x="3706813" y="3603625"/>
          <p14:tracePt t="17719" x="3689350" y="3603625"/>
          <p14:tracePt t="17726" x="3684588" y="3597275"/>
          <p14:tracePt t="17733" x="3678238" y="3592513"/>
          <p14:tracePt t="17739" x="3671888" y="3592513"/>
          <p14:tracePt t="17747" x="3656013" y="3581400"/>
          <p14:tracePt t="17755" x="3649663" y="3575050"/>
          <p14:tracePt t="17761" x="3643313" y="3568700"/>
          <p14:tracePt t="17768" x="3638550" y="3568700"/>
          <p14:tracePt t="17774" x="3632200" y="3563938"/>
          <p14:tracePt t="17782" x="3627438" y="3563938"/>
          <p14:tracePt t="17788" x="3621088" y="3557588"/>
          <p14:tracePt t="17796" x="3609975" y="3552825"/>
          <p14:tracePt t="17803" x="3597275" y="3552825"/>
          <p14:tracePt t="17809" x="3592513" y="3552825"/>
          <p14:tracePt t="17817" x="3586163" y="3540125"/>
          <p14:tracePt t="17831" x="3568700" y="3540125"/>
          <p14:tracePt t="17838" x="3568700" y="3535363"/>
          <p14:tracePt t="17845" x="3563938" y="3535363"/>
          <p14:tracePt t="17851" x="3557588" y="3535363"/>
          <p14:tracePt t="17859" x="3552825" y="3535363"/>
          <p14:tracePt t="17865" x="3546475" y="3535363"/>
          <p14:tracePt t="17872" x="3540125" y="3535363"/>
          <p14:tracePt t="17880" x="3529013" y="3535363"/>
          <p14:tracePt t="17887" x="3524250" y="3535363"/>
          <p14:tracePt t="17894" x="3511550" y="3535363"/>
          <p14:tracePt t="17901" x="3506788" y="3535363"/>
          <p14:tracePt t="17907" x="3482975" y="3535363"/>
          <p14:tracePt t="17915" x="3465513" y="3535363"/>
          <p14:tracePt t="17922" x="3443288" y="3540125"/>
          <p14:tracePt t="17929" x="3421063" y="3540125"/>
          <p14:tracePt t="17936" x="3386138" y="3546475"/>
          <p14:tracePt t="17942" x="3351213" y="3546475"/>
          <p14:tracePt t="17950" x="3300413" y="3557588"/>
          <p14:tracePt t="17957" x="3276600" y="3563938"/>
          <p14:tracePt t="17964" x="3243263" y="3575050"/>
          <p14:tracePt t="17972" x="3190875" y="3586163"/>
          <p14:tracePt t="17977" x="3140075" y="3592513"/>
          <p14:tracePt t="17985" x="3105150" y="3603625"/>
          <p14:tracePt t="17992" x="3070225" y="3603625"/>
          <p14:tracePt t="17999" x="3025775" y="3614738"/>
          <p14:tracePt t="18006" x="3001963" y="3621088"/>
          <p14:tracePt t="18012" x="2973388" y="3621088"/>
          <p14:tracePt t="18020" x="2938463" y="3632200"/>
          <p14:tracePt t="18026" x="2927350" y="3632200"/>
          <p14:tracePt t="18034" x="2898775" y="3638550"/>
          <p14:tracePt t="18041" x="2887663" y="3638550"/>
          <p14:tracePt t="18047" x="2870200" y="3638550"/>
          <p14:tracePt t="18055" x="2859088" y="3638550"/>
          <p14:tracePt t="18061" x="2852738" y="3638550"/>
          <p14:tracePt t="18069" x="2841625" y="3638550"/>
          <p14:tracePt t="18076" x="2835275" y="3638550"/>
          <p14:tracePt t="18090" x="2830513" y="3638550"/>
          <p14:tracePt t="18096" x="2824163" y="3638550"/>
          <p14:tracePt t="18118" x="2819400" y="3638550"/>
          <p14:tracePt t="18202" x="2830513" y="3638550"/>
          <p14:tracePt t="18209" x="2841625" y="3638550"/>
          <p14:tracePt t="18215" x="2847975" y="3638550"/>
          <p14:tracePt t="18223" x="2859088" y="3638550"/>
          <p14:tracePt t="18230" x="2876550" y="3638550"/>
          <p14:tracePt t="18237" x="2887663" y="3638550"/>
          <p14:tracePt t="18244" x="2909888" y="3638550"/>
          <p14:tracePt t="18251" x="2938463" y="3638550"/>
          <p14:tracePt t="18257" x="2951163" y="3638550"/>
          <p14:tracePt t="18265" x="2967038" y="3638550"/>
          <p14:tracePt t="18273" x="2990850" y="3638550"/>
          <p14:tracePt t="18279" x="3013075" y="3638550"/>
          <p14:tracePt t="18285" x="3054350" y="3638550"/>
          <p14:tracePt t="18292" x="3087688" y="3649663"/>
          <p14:tracePt t="18299" x="3111500" y="3656013"/>
          <p14:tracePt t="18307" x="3157538" y="3667125"/>
          <p14:tracePt t="18313" x="3236913" y="3689350"/>
          <p14:tracePt t="18322" x="3289300" y="3713163"/>
          <p14:tracePt t="18328" x="3375025" y="3746500"/>
          <p14:tracePt t="18334" x="3454400" y="3781425"/>
          <p14:tracePt t="18341" x="3524250" y="3827463"/>
          <p14:tracePt t="18348" x="3609975" y="3873500"/>
          <p14:tracePt t="18355" x="3660775" y="3895725"/>
          <p14:tracePt t="18362" x="3713163" y="3941763"/>
          <p14:tracePt t="18369" x="3770313" y="3970338"/>
          <p14:tracePt t="18377" x="3803650" y="3998913"/>
          <p14:tracePt t="18384" x="3844925" y="4033838"/>
          <p14:tracePt t="18390" x="3902075" y="4062413"/>
          <p14:tracePt t="18397" x="3924300" y="4090988"/>
          <p14:tracePt t="18406" x="3952875" y="4108450"/>
          <p14:tracePt t="18412" x="3970338" y="4113213"/>
          <p14:tracePt t="18419" x="4005263" y="4154488"/>
          <p14:tracePt t="18425" x="4033838" y="4183063"/>
          <p14:tracePt t="18433" x="4062413" y="4205288"/>
          <p14:tracePt t="18440" x="4102100" y="4262438"/>
          <p14:tracePt t="18446" x="4148138" y="4302125"/>
          <p14:tracePt t="18455" x="4176713" y="4354513"/>
          <p14:tracePt t="18461" x="4205288" y="4394200"/>
          <p14:tracePt t="18467" x="4227513" y="4433888"/>
          <p14:tracePt t="18474" x="4257675" y="4475163"/>
          <p14:tracePt t="18482" x="4273550" y="4497388"/>
          <p14:tracePt t="18489" x="4279900" y="4508500"/>
          <p14:tracePt t="18496" x="4286250" y="4525963"/>
          <p14:tracePt t="18502" x="4291013" y="4537075"/>
          <p14:tracePt t="18509" x="4302125" y="4543425"/>
          <p14:tracePt t="18516" x="4302125" y="4549775"/>
          <p14:tracePt t="18523" x="4308475" y="4554538"/>
          <p14:tracePt t="18530" x="4308475" y="4560888"/>
          <p14:tracePt t="18539" x="4308475" y="4565650"/>
          <p14:tracePt t="18550" x="4308475" y="4572000"/>
          <p14:tracePt t="20520" x="4319588" y="4486275"/>
          <p14:tracePt t="20527" x="4343400" y="4359275"/>
          <p14:tracePt t="20534" x="4371975" y="4251325"/>
          <p14:tracePt t="20540" x="4376738" y="4187825"/>
          <p14:tracePt t="20547" x="4389438" y="4079875"/>
          <p14:tracePt t="20555" x="4400550" y="4016375"/>
          <p14:tracePt t="20561" x="4411663" y="3981450"/>
          <p14:tracePt t="20569" x="4411663" y="3948113"/>
          <p14:tracePt t="20576" x="4422775" y="3895725"/>
          <p14:tracePt t="20583" x="4422775" y="3860800"/>
          <p14:tracePt t="20589" x="4422775" y="3827463"/>
          <p14:tracePt t="20596" x="4429125" y="3803650"/>
          <p14:tracePt t="20603" x="4429125" y="3781425"/>
          <p14:tracePt t="20610" x="4429125" y="3752850"/>
          <p14:tracePt t="20618" x="4429125" y="3717925"/>
          <p14:tracePt t="20624" x="4429125" y="3660775"/>
          <p14:tracePt t="20632" x="4429125" y="3627438"/>
          <p14:tracePt t="20639" x="4429125" y="3592513"/>
          <p14:tracePt t="20646" x="4429125" y="3557588"/>
          <p14:tracePt t="20653" x="4429125" y="3511550"/>
          <p14:tracePt t="20660" x="4429125" y="3489325"/>
          <p14:tracePt t="20666" x="4422775" y="3454400"/>
          <p14:tracePt t="20674" x="4422775" y="3421063"/>
          <p14:tracePt t="20681" x="4422775" y="3397250"/>
          <p14:tracePt t="20689" x="4422775" y="3362325"/>
          <p14:tracePt t="20694" x="4422775" y="3317875"/>
          <p14:tracePt t="20702" x="4422775" y="3271838"/>
          <p14:tracePt t="20709" x="4422775" y="3219450"/>
          <p14:tracePt t="20718" x="4429125" y="3186113"/>
          <p14:tracePt t="20723" x="4440238" y="3122613"/>
          <p14:tracePt t="20729" x="4440238" y="3087688"/>
          <p14:tracePt t="20736" x="4446588" y="3054350"/>
          <p14:tracePt t="20743" x="4446588" y="3019425"/>
          <p14:tracePt t="20750" x="4457700" y="2990850"/>
          <p14:tracePt t="20758" x="4462463" y="2984500"/>
          <p14:tracePt t="20764" x="4462463" y="2973388"/>
          <p14:tracePt t="20772" x="4462463" y="2967038"/>
          <p14:tracePt t="20778" x="4468813" y="2962275"/>
          <p14:tracePt t="20786" x="4468813" y="2951163"/>
          <p14:tracePt t="20793" x="4475163" y="2944813"/>
          <p14:tracePt t="20799" x="4479925" y="2944813"/>
          <p14:tracePt t="20806" x="4491038" y="2944813"/>
          <p14:tracePt t="20814" x="4491038" y="2938463"/>
          <p14:tracePt t="20820" x="4503738" y="2938463"/>
          <p14:tracePt t="20827" x="4508500" y="2938463"/>
          <p14:tracePt t="20834" x="4525963" y="2938463"/>
          <p14:tracePt t="20841" x="4537075" y="2938463"/>
          <p14:tracePt t="20849" x="4565650" y="2951163"/>
          <p14:tracePt t="20856" x="4572000" y="2955925"/>
          <p14:tracePt t="20863" x="4583113" y="2962275"/>
          <p14:tracePt t="20870" x="4600575" y="2973388"/>
          <p14:tracePt t="20876" x="4606925" y="2979738"/>
          <p14:tracePt t="20885" x="4622800" y="2984500"/>
          <p14:tracePt t="20892" x="4635500" y="2990850"/>
          <p14:tracePt t="20898" x="4640263" y="3001963"/>
          <p14:tracePt t="20906" x="4657725" y="3013075"/>
          <p14:tracePt t="20912" x="4664075" y="3019425"/>
          <p14:tracePt t="20919" x="4681538" y="3030538"/>
          <p14:tracePt t="20925" x="4681538" y="3036888"/>
          <p14:tracePt t="20933" x="4703763" y="3048000"/>
          <p14:tracePt t="20940" x="4710113" y="3054350"/>
          <p14:tracePt t="20946" x="4721225" y="3065463"/>
          <p14:tracePt t="20954" x="4738688" y="3082925"/>
          <p14:tracePt t="20960" x="4754563" y="3087688"/>
          <p14:tracePt t="20968" x="4760913" y="3094038"/>
          <p14:tracePt t="20975" x="4772025" y="3098800"/>
          <p14:tracePt t="20982" x="4784725" y="3105150"/>
          <p14:tracePt t="20990" x="4789488" y="3116263"/>
          <p14:tracePt t="20996" x="4795838" y="3116263"/>
          <p14:tracePt t="21003" x="4800600" y="3122613"/>
          <p14:tracePt t="21009" x="4806950" y="3128963"/>
          <p14:tracePt t="21017" x="4813300" y="3128963"/>
          <p14:tracePt t="21023" x="4818063" y="3133725"/>
          <p14:tracePt t="21038" x="4829175" y="3133725"/>
          <p14:tracePt t="21044" x="4829175" y="3140075"/>
          <p14:tracePt t="21051" x="4835525" y="3140075"/>
          <p14:tracePt t="21058" x="4835525" y="3144838"/>
          <p14:tracePt t="21065" x="4841875" y="3144838"/>
          <p14:tracePt t="21089" x="4846638" y="3151188"/>
          <p14:tracePt t="21108" x="4846638" y="3162300"/>
          <p14:tracePt t="21122" x="4852988" y="3162300"/>
          <p14:tracePt t="21157" x="4852988" y="3168650"/>
          <p14:tracePt t="21178" x="4852988" y="3173413"/>
          <p14:tracePt t="21191" x="4846638" y="3179763"/>
          <p14:tracePt t="21199" x="4824413" y="3197225"/>
          <p14:tracePt t="21206" x="4800600" y="3201988"/>
          <p14:tracePt t="21213" x="4772025" y="3219450"/>
          <p14:tracePt t="21219" x="4686300" y="3254375"/>
          <p14:tracePt t="21226" x="4589463" y="3311525"/>
          <p14:tracePt t="21233" x="4491038" y="3362325"/>
          <p14:tracePt t="21240" x="4376738" y="3425825"/>
          <p14:tracePt t="21248" x="4211638" y="3506788"/>
          <p14:tracePt t="21255" x="4102100" y="3568700"/>
          <p14:tracePt t="21262" x="4005263" y="3621088"/>
          <p14:tracePt t="21270" x="3906838" y="3643313"/>
          <p14:tracePt t="21275" x="3856038" y="3667125"/>
          <p14:tracePt t="21283" x="3821113" y="3667125"/>
          <p14:tracePt t="21291" x="3787775" y="3671888"/>
          <p14:tracePt t="21295" x="3763963" y="3671888"/>
          <p14:tracePt t="21304" x="3746500" y="3671888"/>
          <p14:tracePt t="21311" x="3729038" y="3671888"/>
          <p14:tracePt t="21318" x="3717925" y="3671888"/>
          <p14:tracePt t="21332" x="3713163" y="3671888"/>
          <p14:tracePt t="21340" x="3706813" y="3671888"/>
          <p14:tracePt t="21345" x="3695700" y="3671888"/>
          <p14:tracePt t="21380" x="3695700" y="3667125"/>
          <p14:tracePt t="21395" x="3695700" y="3660775"/>
          <p14:tracePt t="21402" x="3695700" y="3649663"/>
          <p14:tracePt t="21408" x="3695700" y="3643313"/>
          <p14:tracePt t="21415" x="3695700" y="3632200"/>
          <p14:tracePt t="21422" x="3695700" y="3627438"/>
          <p14:tracePt t="21430" x="3695700" y="3621088"/>
          <p14:tracePt t="21437" x="3695700" y="3603625"/>
          <p14:tracePt t="21444" x="3695700" y="3592513"/>
          <p14:tracePt t="21450" x="3700463" y="3586163"/>
          <p14:tracePt t="21458" x="3700463" y="3575050"/>
          <p14:tracePt t="21466" x="3706813" y="3563938"/>
          <p14:tracePt t="21473" x="3713163" y="3546475"/>
          <p14:tracePt t="21479" x="3729038" y="3540125"/>
          <p14:tracePt t="21485" x="3735388" y="3535363"/>
          <p14:tracePt t="21492" x="3752850" y="3524250"/>
          <p14:tracePt t="21499" x="3775075" y="3517900"/>
          <p14:tracePt t="21507" x="3821113" y="3506788"/>
          <p14:tracePt t="21513" x="3873500" y="3511550"/>
          <p14:tracePt t="21520" x="3952875" y="3535363"/>
          <p14:tracePt t="21527" x="4033838" y="3568700"/>
          <p14:tracePt t="21535" x="4165600" y="3660775"/>
          <p14:tracePt t="21541" x="4343400" y="3810000"/>
          <p14:tracePt t="21549" x="4440238" y="3895725"/>
          <p14:tracePt t="21556" x="4600575" y="4027488"/>
          <p14:tracePt t="21563" x="4784725" y="4227513"/>
          <p14:tracePt t="21570" x="4910138" y="4418013"/>
          <p14:tracePt t="21577" x="5041900" y="4629150"/>
          <p14:tracePt t="21583" x="5116513" y="4743450"/>
          <p14:tracePt t="21592" x="5213350" y="4892675"/>
          <p14:tracePt t="21597" x="5276850" y="5006975"/>
          <p14:tracePt t="21606" x="5327650" y="5151438"/>
          <p14:tracePt t="21611" x="5362575" y="5230813"/>
          <p14:tracePt t="21618" x="5414963" y="5356225"/>
          <p14:tracePt t="21625" x="5437188" y="5437188"/>
          <p14:tracePt t="21632" x="5459413" y="5516563"/>
          <p14:tracePt t="21641" x="5465763" y="5551488"/>
          <p14:tracePt t="21646" x="5476875" y="5568950"/>
          <p14:tracePt t="21653" x="5483225" y="5591175"/>
          <p14:tracePt t="21660" x="5483225" y="5597525"/>
          <p14:tracePt t="21667" x="5487988" y="5597525"/>
          <p14:tracePt t="21674" x="5487988" y="5608638"/>
          <p14:tracePt t="21738" x="5483225" y="5608638"/>
          <p14:tracePt t="21745" x="5476875" y="5608638"/>
          <p14:tracePt t="21752" x="5472113" y="5603875"/>
          <p14:tracePt t="21759" x="5454650" y="5597525"/>
          <p14:tracePt t="21766" x="5430838" y="5591175"/>
          <p14:tracePt t="21774" x="5391150" y="5562600"/>
          <p14:tracePt t="21779" x="5351463" y="5522913"/>
          <p14:tracePt t="21786" x="5283200" y="5448300"/>
          <p14:tracePt t="21793" x="5208588" y="5380038"/>
          <p14:tracePt t="21800" x="5121275" y="5276850"/>
          <p14:tracePt t="21808" x="5019675" y="5191125"/>
          <p14:tracePt t="21813" x="4949825" y="5133975"/>
          <p14:tracePt t="21822" x="4892675" y="5076825"/>
          <p14:tracePt t="21828" x="4806950" y="4989513"/>
          <p14:tracePt t="21835" x="4767263" y="4949825"/>
          <p14:tracePt t="21842" x="4738688" y="4910138"/>
          <p14:tracePt t="21849" x="4703763" y="4852988"/>
          <p14:tracePt t="21858" x="4646613" y="4795838"/>
          <p14:tracePt t="21862" x="4618038" y="4754563"/>
          <p14:tracePt t="21873" x="4600575" y="4732338"/>
          <p14:tracePt t="21876" x="4578350" y="4714875"/>
          <p14:tracePt t="21885" x="4560888" y="4692650"/>
          <p14:tracePt t="21892" x="4543425" y="4675188"/>
          <p14:tracePt t="21899" x="4525963" y="4657725"/>
          <p14:tracePt t="21906" x="4521200" y="4640263"/>
          <p14:tracePt t="21913" x="4514850" y="4640263"/>
          <p14:tracePt t="21919" x="4503738" y="4635500"/>
          <p14:tracePt t="21927" x="4497388" y="4629150"/>
          <p14:tracePt t="21934" x="4491038" y="4622800"/>
          <p14:tracePt t="21948" x="4486275" y="4622800"/>
          <p14:tracePt t="21957" x="4486275" y="4618038"/>
          <p14:tracePt t="21961" x="4479925" y="4618038"/>
          <p14:tracePt t="21969" x="4479925" y="4606925"/>
          <p14:tracePt t="21982" x="4475163" y="4606925"/>
          <p14:tracePt t="22053" x="4475163" y="4611688"/>
          <p14:tracePt t="22393" x="4440238" y="4618038"/>
          <p14:tracePt t="22400" x="4405313" y="4635500"/>
          <p14:tracePt t="22407" x="4389438" y="4646613"/>
          <p14:tracePt t="22414" x="4365625" y="4652963"/>
          <p14:tracePt t="22424" x="4348163" y="4657725"/>
          <p14:tracePt t="22428" x="4330700" y="4657725"/>
          <p14:tracePt t="22433" x="4325938" y="4668838"/>
          <p14:tracePt t="22441" x="4314825" y="4668838"/>
          <p14:tracePt t="22448" x="4308475" y="4675188"/>
          <p14:tracePt t="22456" x="4297363" y="4675188"/>
          <p14:tracePt t="22462" x="4291013" y="4675188"/>
          <p14:tracePt t="22469" x="4286250" y="4681538"/>
          <p14:tracePt t="22477" x="4273550" y="4681538"/>
          <p14:tracePt t="22483" x="4273550" y="4686300"/>
          <p14:tracePt t="22491" x="4268788" y="4686300"/>
          <p14:tracePt t="22507" x="4240213" y="4686300"/>
          <p14:tracePt t="22512" x="4222750" y="4692650"/>
          <p14:tracePt t="22519" x="4205288" y="4692650"/>
          <p14:tracePt t="22526" x="4183063" y="4692650"/>
          <p14:tracePt t="22532" x="4159250" y="4692650"/>
          <p14:tracePt t="22540" x="4124325" y="4692650"/>
          <p14:tracePt t="22546" x="4108450" y="4692650"/>
          <p14:tracePt t="22554" x="4084638" y="4692650"/>
          <p14:tracePt t="22561" x="4067175" y="4692650"/>
          <p14:tracePt t="22568" x="4022725" y="4692650"/>
          <p14:tracePt t="22575" x="3976688" y="4692650"/>
          <p14:tracePt t="22582" x="3952875" y="4681538"/>
          <p14:tracePt t="22590" x="3919538" y="4681538"/>
          <p14:tracePt t="22596" x="3873500" y="4681538"/>
          <p14:tracePt t="22603" x="3844925" y="4675188"/>
          <p14:tracePt t="22609" x="3810000" y="4675188"/>
          <p14:tracePt t="22617" x="3775075" y="4675188"/>
          <p14:tracePt t="22624" x="3752850" y="4675188"/>
          <p14:tracePt t="22631" x="3717925" y="4675188"/>
          <p14:tracePt t="22639" x="3700463" y="4675188"/>
          <p14:tracePt t="22645" x="3689350" y="4675188"/>
          <p14:tracePt t="22651" x="3671888" y="4675188"/>
          <p14:tracePt t="22658" x="3660775" y="4675188"/>
          <p14:tracePt t="22665" x="3656013" y="4675188"/>
          <p14:tracePt t="22673" x="3649663" y="4675188"/>
          <p14:tracePt t="22680" x="3638550" y="4675188"/>
          <p14:tracePt t="22686" x="3632200" y="4675188"/>
          <p14:tracePt t="22693" x="3627438" y="4675188"/>
          <p14:tracePt t="22707" x="3621088" y="4675188"/>
          <p14:tracePt t="22714" x="3614738" y="4675188"/>
          <p14:tracePt t="22736" x="3609975" y="4675188"/>
          <p14:tracePt t="22757" x="3603625" y="4675188"/>
          <p14:tracePt t="22785" x="3603625" y="4668838"/>
          <p14:tracePt t="22798" x="3603625" y="4657725"/>
          <p14:tracePt t="22806" x="3609975" y="4657725"/>
          <p14:tracePt t="22811" x="3614738" y="4646613"/>
          <p14:tracePt t="22818" x="3621088" y="4629150"/>
          <p14:tracePt t="22826" x="3649663" y="4611688"/>
          <p14:tracePt t="22833" x="3678238" y="4565650"/>
          <p14:tracePt t="22840" x="3724275" y="4497388"/>
          <p14:tracePt t="22847" x="3775075" y="4383088"/>
          <p14:tracePt t="22855" x="3838575" y="4286250"/>
          <p14:tracePt t="22862" x="3924300" y="4095750"/>
          <p14:tracePt t="22868" x="3970338" y="3987800"/>
          <p14:tracePt t="22876" x="4022725" y="3860800"/>
          <p14:tracePt t="22883" x="4073525" y="3735388"/>
          <p14:tracePt t="22890" x="4124325" y="3621088"/>
          <p14:tracePt t="22897" x="4159250" y="3552825"/>
          <p14:tracePt t="22903" x="4187825" y="3482975"/>
          <p14:tracePt t="22911" x="4233863" y="3414713"/>
          <p14:tracePt t="22917" x="4279900" y="3362325"/>
          <p14:tracePt t="22924" x="4308475" y="3322638"/>
          <p14:tracePt t="22931" x="4343400" y="3282950"/>
          <p14:tracePt t="22939" x="4383088" y="3243263"/>
          <p14:tracePt t="22946" x="4400550" y="3214688"/>
          <p14:tracePt t="22953" x="4422775" y="3190875"/>
          <p14:tracePt t="22959" x="4451350" y="3173413"/>
          <p14:tracePt t="22966" x="4468813" y="3157538"/>
          <p14:tracePt t="22973" x="4479925" y="3144838"/>
          <p14:tracePt t="22980" x="4497388" y="3140075"/>
          <p14:tracePt t="22987" x="4525963" y="3122613"/>
          <p14:tracePt t="22994" x="4532313" y="3116263"/>
          <p14:tracePt t="23002" x="4543425" y="3111500"/>
          <p14:tracePt t="23008" x="4572000" y="3111500"/>
          <p14:tracePt t="23016" x="4578350" y="3098800"/>
          <p14:tracePt t="23023" x="4600575" y="3094038"/>
          <p14:tracePt t="23029" x="4606925" y="3094038"/>
          <p14:tracePt t="23037" x="4618038" y="3087688"/>
          <p14:tracePt t="23043" x="4635500" y="3087688"/>
          <p14:tracePt t="23050" x="4646613" y="3087688"/>
          <p14:tracePt t="23057" x="4657725" y="3087688"/>
          <p14:tracePt t="23064" x="4668838" y="3087688"/>
          <p14:tracePt t="23078" x="4675188" y="3087688"/>
          <p14:tracePt t="23085" x="4692650" y="3087688"/>
          <p14:tracePt t="23114" x="4697413" y="3087688"/>
          <p14:tracePt t="23120" x="4703763" y="3087688"/>
          <p14:tracePt t="23135" x="4710113" y="3094038"/>
          <p14:tracePt t="23141" x="4710113" y="3098800"/>
          <p14:tracePt t="23157" x="4710113" y="3105150"/>
          <p14:tracePt t="23163" x="4710113" y="3116263"/>
          <p14:tracePt t="23169" x="4710113" y="3128963"/>
          <p14:tracePt t="23176" x="4710113" y="3144838"/>
          <p14:tracePt t="23184" x="4703763" y="3151188"/>
          <p14:tracePt t="23191" x="4692650" y="3162300"/>
          <p14:tracePt t="23198" x="4675188" y="3190875"/>
          <p14:tracePt t="23206" x="4668838" y="3208338"/>
          <p14:tracePt t="23212" x="4640263" y="3230563"/>
          <p14:tracePt t="23218" x="4589463" y="3265488"/>
          <p14:tracePt t="23225" x="4537075" y="3294063"/>
          <p14:tracePt t="23232" x="4451350" y="3346450"/>
          <p14:tracePt t="23240" x="4343400" y="3392488"/>
          <p14:tracePt t="23246" x="4244975" y="3432175"/>
          <p14:tracePt t="23255" x="4148138" y="3454400"/>
          <p14:tracePt t="23261" x="4056063" y="3478213"/>
          <p14:tracePt t="23267" x="3913188" y="3500438"/>
          <p14:tracePt t="23276" x="3792538" y="3529013"/>
          <p14:tracePt t="23280" x="3713163" y="3529013"/>
          <p14:tracePt t="23289" x="3621088" y="3529013"/>
          <p14:tracePt t="23295" x="3546475" y="3529013"/>
          <p14:tracePt t="23303" x="3454400" y="3529013"/>
          <p14:tracePt t="23309" x="3375025" y="3524250"/>
          <p14:tracePt t="23316" x="3311525" y="3511550"/>
          <p14:tracePt t="23324" x="3276600" y="3511550"/>
          <p14:tracePt t="23331" x="3230563" y="3500438"/>
          <p14:tracePt t="23338" x="3168650" y="3500438"/>
          <p14:tracePt t="23345" x="3133725" y="3495675"/>
          <p14:tracePt t="23351" x="3094038" y="3482975"/>
          <p14:tracePt t="23359" x="3070225" y="3478213"/>
          <p14:tracePt t="23365" x="3036888" y="3478213"/>
          <p14:tracePt t="23373" x="3013075" y="3465513"/>
          <p14:tracePt t="23379" x="2984500" y="3460750"/>
          <p14:tracePt t="23386" x="2967038" y="3449638"/>
          <p14:tracePt t="23393" x="2933700" y="3443288"/>
          <p14:tracePt t="23401" x="2909888" y="3432175"/>
          <p14:tracePt t="23407" x="2876550" y="3425825"/>
          <p14:tracePt t="23415" x="2847975" y="3408363"/>
          <p14:tracePt t="23420" x="2830513" y="3392488"/>
          <p14:tracePt t="23427" x="2806700" y="3362325"/>
          <p14:tracePt t="23435" x="2790825" y="3346450"/>
          <p14:tracePt t="23442" x="2762250" y="3322638"/>
          <p14:tracePt t="23449" x="2749550" y="3305175"/>
          <p14:tracePt t="23457" x="2738438" y="3282950"/>
          <p14:tracePt t="23464" x="2720975" y="3271838"/>
          <p14:tracePt t="23470" x="2716213" y="3260725"/>
          <p14:tracePt t="23477" x="2709863" y="3260725"/>
          <p14:tracePt t="23485" x="2703513" y="3248025"/>
          <p14:tracePt t="23491" x="2703513" y="3243263"/>
          <p14:tracePt t="23500" x="2698750" y="3236913"/>
          <p14:tracePt t="23507" x="2698750" y="3230563"/>
          <p14:tracePt t="23524" x="2687638" y="3230563"/>
          <p14:tracePt t="23526" x="2687638" y="3225800"/>
          <p14:tracePt t="23547" x="2692400" y="3225800"/>
          <p14:tracePt t="23568" x="2703513" y="3225800"/>
          <p14:tracePt t="23575" x="2709863" y="3225800"/>
          <p14:tracePt t="23582" x="2733675" y="3225800"/>
          <p14:tracePt t="23590" x="2749550" y="3243263"/>
          <p14:tracePt t="23596" x="2784475" y="3260725"/>
          <p14:tracePt t="23604" x="2835275" y="3282950"/>
          <p14:tracePt t="23610" x="2905125" y="3317875"/>
          <p14:tracePt t="23617" x="2973388" y="3351213"/>
          <p14:tracePt t="23624" x="3054350" y="3397250"/>
          <p14:tracePt t="23631" x="3098800" y="3436938"/>
          <p14:tracePt t="23639" x="3140075" y="3465513"/>
          <p14:tracePt t="23645" x="3179763" y="3511550"/>
          <p14:tracePt t="23652" x="3208338" y="3546475"/>
          <p14:tracePt t="23659" x="3225800" y="3586163"/>
          <p14:tracePt t="23666" x="3248025" y="3638550"/>
          <p14:tracePt t="23675" x="3271838" y="3706813"/>
          <p14:tracePt t="23679" x="3282950" y="3752850"/>
          <p14:tracePt t="23686" x="3282950" y="3832225"/>
          <p14:tracePt t="23694" x="3289300" y="3895725"/>
          <p14:tracePt t="23701" x="3289300" y="3959225"/>
          <p14:tracePt t="23709" x="3289300" y="4005263"/>
          <p14:tracePt t="23715" x="3276600" y="4084638"/>
          <p14:tracePt t="23723" x="3265488" y="4148138"/>
          <p14:tracePt t="23729" x="3243263" y="4216400"/>
          <p14:tracePt t="23736" x="3230563" y="4279900"/>
          <p14:tracePt t="23744" x="3186113" y="4365625"/>
          <p14:tracePt t="23750" x="3133725" y="4446588"/>
          <p14:tracePt t="23757" x="3105150" y="4486275"/>
          <p14:tracePt t="23763" x="3076575" y="4525963"/>
          <p14:tracePt t="23772" x="3048000" y="4565650"/>
          <p14:tracePt t="23778" x="3008313" y="4606925"/>
          <p14:tracePt t="23785" x="2973388" y="4646613"/>
          <p14:tracePt t="23792" x="2933700" y="4686300"/>
          <p14:tracePt t="23800" x="2894013" y="4721225"/>
          <p14:tracePt t="23806" x="2876550" y="4743450"/>
          <p14:tracePt t="23813" x="2859088" y="4760913"/>
          <p14:tracePt t="23821" x="2835275" y="4778375"/>
          <p14:tracePt t="23827" x="2806700" y="4806950"/>
          <p14:tracePt t="23834" x="2784475" y="4824413"/>
          <p14:tracePt t="23841" x="2778125" y="4829175"/>
          <p14:tracePt t="23848" x="2755900" y="4841875"/>
          <p14:tracePt t="23855" x="2749550" y="4846638"/>
          <p14:tracePt t="23862" x="2727325" y="4864100"/>
          <p14:tracePt t="23869" x="2716213" y="4870450"/>
          <p14:tracePt t="23875" x="2703513" y="4881563"/>
          <p14:tracePt t="23883" x="2698750" y="4892675"/>
          <p14:tracePt t="23890" x="2670175" y="4903788"/>
          <p14:tracePt t="23896" x="2663825" y="4910138"/>
          <p14:tracePt t="23905" x="2659063" y="4916488"/>
          <p14:tracePt t="23910" x="2652713" y="4916488"/>
          <p14:tracePt t="23918" x="2652713" y="4921250"/>
          <p14:tracePt t="23925" x="2646363" y="4927600"/>
          <p14:tracePt t="23933" x="2641600" y="4932363"/>
          <p14:tracePt t="23953" x="2630488" y="4945063"/>
          <p14:tracePt t="27315" x="2641600" y="4945063"/>
          <p14:tracePt t="27323" x="2659063" y="4949825"/>
          <p14:tracePt t="27328" x="2681288" y="4956175"/>
          <p14:tracePt t="27336" x="2692400" y="4956175"/>
          <p14:tracePt t="27342" x="2709863" y="4967288"/>
          <p14:tracePt t="27350" x="2738438" y="4973638"/>
          <p14:tracePt t="27357" x="2762250" y="4984750"/>
          <p14:tracePt t="27364" x="2784475" y="4984750"/>
          <p14:tracePt t="27371" x="2824163" y="5002213"/>
          <p14:tracePt t="27377" x="2876550" y="5019675"/>
          <p14:tracePt t="27385" x="2909888" y="5041900"/>
          <p14:tracePt t="27392" x="2979738" y="5064125"/>
          <p14:tracePt t="27399" x="3048000" y="5092700"/>
          <p14:tracePt t="27406" x="3082925" y="5105400"/>
          <p14:tracePt t="27413" x="3162300" y="5127625"/>
          <p14:tracePt t="27419" x="3225800" y="5138738"/>
          <p14:tracePt t="27427" x="3271838" y="5138738"/>
          <p14:tracePt t="27434" x="3322638" y="5138738"/>
          <p14:tracePt t="27441" x="3397250" y="5133975"/>
          <p14:tracePt t="27447" x="3478213" y="5121275"/>
          <p14:tracePt t="27454" x="3557588" y="5099050"/>
          <p14:tracePt t="27461" x="3667125" y="5076825"/>
          <p14:tracePt t="27468" x="3792538" y="5035550"/>
          <p14:tracePt t="27476" x="3992563" y="4995863"/>
          <p14:tracePt t="27482" x="4119563" y="4956175"/>
          <p14:tracePt t="27490" x="4273550" y="4916488"/>
          <p14:tracePt t="27506" x="4521200" y="4857750"/>
          <p14:tracePt t="27510" x="4697413" y="4813300"/>
          <p14:tracePt t="27518" x="4806950" y="4789488"/>
          <p14:tracePt t="27523" x="4932363" y="4767263"/>
          <p14:tracePt t="27531" x="5041900" y="4754563"/>
          <p14:tracePt t="27539" x="5087938" y="4754563"/>
          <p14:tracePt t="27546" x="5121275" y="4754563"/>
          <p14:tracePt t="27553" x="5167313" y="4754563"/>
          <p14:tracePt t="27559" x="5202238" y="4754563"/>
          <p14:tracePt t="27567" x="5213350" y="4754563"/>
          <p14:tracePt t="27574" x="5230813" y="4754563"/>
          <p14:tracePt t="27590" x="5237163" y="4754563"/>
          <p14:tracePt t="27595" x="5241925" y="4754563"/>
          <p14:tracePt t="27602" x="5248275" y="4754563"/>
          <p14:tracePt t="27616" x="5253038" y="4754563"/>
          <p14:tracePt t="27630" x="5265738" y="4754563"/>
          <p14:tracePt t="27644" x="5270500" y="4760913"/>
          <p14:tracePt t="27665" x="5276850" y="4760913"/>
          <p14:tracePt t="27687" x="5276850" y="4767263"/>
          <p14:tracePt t="27706" x="5276850" y="4772025"/>
          <p14:tracePt t="27721" x="5276850" y="4778375"/>
          <p14:tracePt t="27735" x="5276850" y="4789488"/>
          <p14:tracePt t="27742" x="5276850" y="4795838"/>
          <p14:tracePt t="27749" x="5259388" y="4824413"/>
          <p14:tracePt t="27757" x="5253038" y="4829175"/>
          <p14:tracePt t="27762" x="5237163" y="4846638"/>
          <p14:tracePt t="27770" x="5219700" y="4881563"/>
          <p14:tracePt t="27776" x="5180013" y="4927600"/>
          <p14:tracePt t="27784" x="5151438" y="4949825"/>
          <p14:tracePt t="27792" x="5092700" y="5006975"/>
          <p14:tracePt t="27798" x="5041900" y="5041900"/>
          <p14:tracePt t="27805" x="4989513" y="5070475"/>
          <p14:tracePt t="27811" x="4910138" y="5092700"/>
          <p14:tracePt t="27819" x="4829175" y="5105400"/>
          <p14:tracePt t="27826" x="4749800" y="5105400"/>
          <p14:tracePt t="27832" x="4703763" y="5105400"/>
          <p14:tracePt t="27840" x="4622800" y="5099050"/>
          <p14:tracePt t="27846" x="4549775" y="5087938"/>
          <p14:tracePt t="27854" x="4508500" y="5070475"/>
          <p14:tracePt t="27861" x="4486275" y="5053013"/>
          <p14:tracePt t="27869" x="4446588" y="5035550"/>
          <p14:tracePt t="27877" x="4429125" y="5024438"/>
          <p14:tracePt t="27880" x="4418013" y="5019675"/>
          <p14:tracePt t="27888" x="4400550" y="5002213"/>
          <p14:tracePt t="27895" x="4383088" y="4984750"/>
          <p14:tracePt t="27902" x="4376738" y="4978400"/>
          <p14:tracePt t="27909" x="4359275" y="4967288"/>
          <p14:tracePt t="27917" x="4354513" y="4949825"/>
          <p14:tracePt t="27923" x="4337050" y="4932363"/>
          <p14:tracePt t="27931" x="4330700" y="4916488"/>
          <p14:tracePt t="27938" x="4319588" y="4903788"/>
          <p14:tracePt t="27944" x="4314825" y="4899025"/>
          <p14:tracePt t="27951" x="4308475" y="4881563"/>
          <p14:tracePt t="27958" x="4302125" y="4875213"/>
          <p14:tracePt t="27965" x="4302125" y="4870450"/>
          <p14:tracePt t="27973" x="4297363" y="4870450"/>
          <p14:tracePt t="27980" x="4297363" y="4864100"/>
          <p14:tracePt t="27986" x="4291013" y="4852988"/>
          <p14:tracePt t="28000" x="4291013" y="4846638"/>
          <p14:tracePt t="28014" x="4291013" y="4841875"/>
          <p14:tracePt t="28056" x="4297363" y="4841875"/>
          <p14:tracePt t="28064" x="4302125" y="4846638"/>
          <p14:tracePt t="28071" x="4325938" y="4875213"/>
          <p14:tracePt t="28077" x="4343400" y="4881563"/>
          <p14:tracePt t="28085" x="4383088" y="4932363"/>
          <p14:tracePt t="28092" x="4429125" y="5013325"/>
          <p14:tracePt t="28098" x="4491038" y="5110163"/>
          <p14:tracePt t="28107" x="4537075" y="5180013"/>
          <p14:tracePt t="28112" x="4583113" y="5265738"/>
          <p14:tracePt t="28120" x="4618038" y="5316538"/>
          <p14:tracePt t="28126" x="4646613" y="5373688"/>
          <p14:tracePt t="28134" x="4664075" y="5397500"/>
          <p14:tracePt t="28141" x="4681538" y="5430838"/>
          <p14:tracePt t="28147" x="4692650" y="5448300"/>
          <p14:tracePt t="28156" x="4697413" y="5465763"/>
          <p14:tracePt t="28161" x="4703763" y="5472113"/>
          <p14:tracePt t="28169" x="4703763" y="5476875"/>
          <p14:tracePt t="28175" x="4703763" y="5483225"/>
          <p14:tracePt t="28182" x="4703763" y="5487988"/>
          <p14:tracePt t="28190" x="4710113" y="5487988"/>
          <p14:tracePt t="28204" x="4721225" y="5500688"/>
          <p14:tracePt t="28225" x="4721225" y="5505450"/>
          <p14:tracePt t="28295" x="4714875" y="5505450"/>
          <p14:tracePt t="28309" x="4710113" y="5505450"/>
          <p14:tracePt t="28316" x="4703763" y="5505450"/>
          <p14:tracePt t="28323" x="4697413" y="5505450"/>
          <p14:tracePt t="28328" x="4692650" y="5505450"/>
          <p14:tracePt t="28337" x="4668838" y="5505450"/>
          <p14:tracePt t="28343" x="4635500" y="5494338"/>
          <p14:tracePt t="28351" x="4611688" y="5494338"/>
          <p14:tracePt t="28357" x="4578350" y="5487988"/>
          <p14:tracePt t="28364" x="4479925" y="5472113"/>
          <p14:tracePt t="28373" x="4389438" y="5448300"/>
          <p14:tracePt t="28379" x="4262438" y="5414963"/>
          <p14:tracePt t="28386" x="4119563" y="5373688"/>
          <p14:tracePt t="28393" x="3860800" y="5248275"/>
          <p14:tracePt t="28400" x="3627438" y="5127625"/>
          <p14:tracePt t="28406" x="3386138" y="4989513"/>
          <p14:tracePt t="28413" x="3201988" y="4881563"/>
          <p14:tracePt t="28421" x="2927350" y="4738688"/>
          <p14:tracePt t="28427" x="2755900" y="4652963"/>
          <p14:tracePt t="28435" x="2670175" y="4611688"/>
          <p14:tracePt t="28441" x="2606675" y="4606925"/>
          <p14:tracePt t="28448" x="2538413" y="4572000"/>
          <p14:tracePt t="28456" x="2492375" y="4560888"/>
          <p14:tracePt t="28462" x="2463800" y="4549775"/>
          <p14:tracePt t="28468" x="2452688" y="4543425"/>
          <p14:tracePt t="28476" x="2439988" y="4543425"/>
          <p14:tracePt t="28483" x="2435225" y="4543425"/>
          <p14:tracePt t="28491" x="2435225" y="4537075"/>
          <p14:tracePt t="28497" x="2428875" y="4537075"/>
          <p14:tracePt t="28511" x="2424113" y="4537075"/>
          <p14:tracePt t="28554" x="2417763" y="4537075"/>
          <p14:tracePt t="28574" x="2411413" y="4532313"/>
          <p14:tracePt t="28590" x="2411413" y="4525963"/>
          <p14:tracePt t="28595" x="2406650" y="4525963"/>
          <p14:tracePt t="28602" x="2389188" y="4525963"/>
          <p14:tracePt t="28609" x="2389188" y="4521200"/>
          <p14:tracePt t="28616" x="2378075" y="4521200"/>
          <p14:tracePt t="28623" x="2371725" y="4521200"/>
          <p14:tracePt t="28631" x="2366963" y="4508500"/>
          <p14:tracePt t="28637" x="2354263" y="4508500"/>
          <p14:tracePt t="28644" x="2349500" y="4503738"/>
          <p14:tracePt t="28651" x="2343150" y="4503738"/>
          <p14:tracePt t="28658" x="2336800" y="4503738"/>
          <p14:tracePt t="28665" x="2332038" y="4503738"/>
          <p14:tracePt t="28679" x="2325688" y="4503738"/>
          <p14:tracePt t="28701" x="2320925" y="4503738"/>
          <p14:tracePt t="28714" x="2320925" y="4514850"/>
          <p14:tracePt t="28742" x="2320925" y="4521200"/>
          <p14:tracePt t="28750" x="2320925" y="4525963"/>
          <p14:tracePt t="28764" x="2325688" y="4532313"/>
          <p14:tracePt t="28771" x="2325688" y="4537075"/>
          <p14:tracePt t="28777" x="2332038" y="4543425"/>
          <p14:tracePt t="28785" x="2336800" y="4549775"/>
          <p14:tracePt t="28791" x="2343150" y="4560888"/>
          <p14:tracePt t="28798" x="2354263" y="4572000"/>
          <p14:tracePt t="28806" x="2360613" y="4578350"/>
          <p14:tracePt t="28812" x="2366963" y="4583113"/>
          <p14:tracePt t="28819" x="2366963" y="4589463"/>
          <p14:tracePt t="28826" x="2371725" y="4606925"/>
          <p14:tracePt t="28833" x="2378075" y="4611688"/>
          <p14:tracePt t="28841" x="2382838" y="4618038"/>
          <p14:tracePt t="28846" x="2382838" y="4622800"/>
          <p14:tracePt t="28855" x="2389188" y="4629150"/>
          <p14:tracePt t="28861" x="2400300" y="4640263"/>
          <p14:tracePt t="28868" x="2406650" y="4640263"/>
          <p14:tracePt t="28876" x="2406650" y="4646613"/>
          <p14:tracePt t="28883" x="2406650" y="4652963"/>
          <p14:tracePt t="28890" x="2411413" y="4657725"/>
          <p14:tracePt t="28905" x="2417763" y="4657725"/>
          <p14:tracePt t="28910" x="2417763" y="4664075"/>
          <p14:tracePt t="28926" x="2424113" y="4664075"/>
          <p14:tracePt t="28932" x="2424113" y="4668838"/>
          <p14:tracePt t="28941" x="2428875" y="4668838"/>
          <p14:tracePt t="28945" x="2428875" y="4675188"/>
          <p14:tracePt t="28951" x="2428875" y="4686300"/>
          <p14:tracePt t="28959" x="2428875" y="4692650"/>
          <p14:tracePt t="28966" x="2435225" y="4697413"/>
          <p14:tracePt t="28973" x="2435225" y="4703763"/>
          <p14:tracePt t="28987" x="2446338" y="4721225"/>
          <p14:tracePt t="29001" x="2452688" y="4725988"/>
          <p14:tracePt t="29016" x="2452688" y="4732338"/>
          <p14:tracePt t="29029" x="2457450" y="4738688"/>
          <p14:tracePt t="29043" x="2463800" y="4743450"/>
          <p14:tracePt t="29100" x="2463800" y="4749800"/>
          <p14:tracePt t="29121" x="2468563" y="4749800"/>
          <p14:tracePt t="29135" x="2468563" y="4754563"/>
          <p14:tracePt t="29148" x="2474913" y="4760913"/>
          <p14:tracePt t="29156" x="2486025" y="4772025"/>
          <p14:tracePt t="29162" x="2492375" y="4778375"/>
          <p14:tracePt t="29169" x="2498725" y="4784725"/>
          <p14:tracePt t="29176" x="2509838" y="4789488"/>
          <p14:tracePt t="29183" x="2527300" y="4818063"/>
          <p14:tracePt t="29191" x="2543175" y="4829175"/>
          <p14:tracePt t="29196" x="2584450" y="4852988"/>
          <p14:tracePt t="29204" x="2595563" y="4870450"/>
          <p14:tracePt t="29211" x="2624138" y="4886325"/>
          <p14:tracePt t="29218" x="2646363" y="4899025"/>
          <p14:tracePt t="29225" x="2674938" y="4927600"/>
          <p14:tracePt t="29233" x="2698750" y="4938713"/>
          <p14:tracePt t="29240" x="2727325" y="4960938"/>
          <p14:tracePt t="29246" x="2749550" y="4978400"/>
          <p14:tracePt t="29254" x="2767013" y="4995863"/>
          <p14:tracePt t="29260" x="2806700" y="5013325"/>
          <p14:tracePt t="29267" x="2819400" y="5030788"/>
          <p14:tracePt t="29275" x="2847975" y="5035550"/>
          <p14:tracePt t="29280" x="2865438" y="5053013"/>
          <p14:tracePt t="29290" x="2887663" y="5070475"/>
          <p14:tracePt t="29295" x="2927350" y="5092700"/>
          <p14:tracePt t="29302" x="2951163" y="5116513"/>
          <p14:tracePt t="29309" x="2979738" y="5133975"/>
          <p14:tracePt t="29316" x="3001963" y="5151438"/>
          <p14:tracePt t="29324" x="3030538" y="5180013"/>
          <p14:tracePt t="29331" x="3054350" y="5202238"/>
          <p14:tracePt t="29338" x="3082925" y="5219700"/>
          <p14:tracePt t="29344" x="3111500" y="5248275"/>
          <p14:tracePt t="29351" x="3122613" y="5265738"/>
          <p14:tracePt t="29358" x="3151188" y="5287963"/>
          <p14:tracePt t="29366" x="3157538" y="5299075"/>
          <p14:tracePt t="29373" x="3173413" y="5311775"/>
          <p14:tracePt t="29378" x="3179763" y="5316538"/>
          <p14:tracePt t="29386" x="3186113" y="5322888"/>
          <p14:tracePt t="29393" x="3190875" y="5334000"/>
          <p14:tracePt t="29400" x="3190875" y="5340350"/>
          <p14:tracePt t="29407" x="3197225" y="5345113"/>
          <p14:tracePt t="29413" x="3201988" y="5345113"/>
          <p14:tracePt t="29422" x="3208338" y="5351463"/>
          <p14:tracePt t="29428" x="3219450" y="5356225"/>
          <p14:tracePt t="29449" x="3219450" y="5362575"/>
          <p14:tracePt t="29458" x="3225800" y="5362575"/>
          <p14:tracePt t="29463" x="3225800" y="5368925"/>
          <p14:tracePt t="29478" x="3230563" y="5368925"/>
          <p14:tracePt t="29483" x="3230563" y="5373688"/>
          <p14:tracePt t="29506" x="3236913" y="5384800"/>
          <p14:tracePt t="29519" x="3243263" y="5384800"/>
          <p14:tracePt t="29554" x="3248025" y="5384800"/>
          <p14:tracePt t="29575" x="3254375" y="5384800"/>
          <p14:tracePt t="29982" x="3265488" y="5384800"/>
          <p14:tracePt t="30037" x="3271838" y="5384800"/>
          <p14:tracePt t="30107" x="3276600" y="5384800"/>
          <p14:tracePt t="30150" x="3282950" y="5384800"/>
          <p14:tracePt t="30191" x="3289300" y="5391150"/>
          <p14:tracePt t="30207" x="3294063" y="5397500"/>
          <p14:tracePt t="30212" x="3300413" y="5397500"/>
          <p14:tracePt t="30219" x="3311525" y="5402263"/>
          <p14:tracePt t="30226" x="3322638" y="5402263"/>
          <p14:tracePt t="30233" x="3328988" y="5408613"/>
          <p14:tracePt t="30241" x="3351213" y="5414963"/>
          <p14:tracePt t="30247" x="3357563" y="5426075"/>
          <p14:tracePt t="30257" x="3375025" y="5430838"/>
          <p14:tracePt t="30261" x="3397250" y="5448300"/>
          <p14:tracePt t="30268" x="3425825" y="5454650"/>
          <p14:tracePt t="30275" x="3449638" y="5472113"/>
          <p14:tracePt t="30281" x="3478213" y="5487988"/>
          <p14:tracePt t="30290" x="3524250" y="5516563"/>
          <p14:tracePt t="30296" x="3563938" y="5562600"/>
          <p14:tracePt t="30303" x="3609975" y="5603875"/>
          <p14:tracePt t="30310" x="3660775" y="5648325"/>
          <p14:tracePt t="30317" x="3706813" y="5700713"/>
          <p14:tracePt t="30324" x="3735388" y="5740400"/>
          <p14:tracePt t="30331" x="3781425" y="5797550"/>
          <p14:tracePt t="30340" x="3810000" y="5838825"/>
          <p14:tracePt t="30345" x="3838575" y="5861050"/>
          <p14:tracePt t="30352" x="3844925" y="5878513"/>
          <p14:tracePt t="30359" x="3873500" y="5918200"/>
          <p14:tracePt t="30366" x="3890963" y="5935663"/>
          <p14:tracePt t="30375" x="3895725" y="5946775"/>
          <p14:tracePt t="30380" x="3906838" y="5964238"/>
          <p14:tracePt t="30387" x="3913188" y="5970588"/>
          <p14:tracePt t="30394" x="3919538" y="5986463"/>
          <p14:tracePt t="30401" x="3924300" y="5999163"/>
          <p14:tracePt t="30409" x="3935413" y="6015038"/>
          <p14:tracePt t="30414" x="3941763" y="6032500"/>
          <p14:tracePt t="30421" x="3948113" y="6038850"/>
          <p14:tracePt t="30429" x="3948113" y="6045200"/>
          <p14:tracePt t="30436" x="3952875" y="6049963"/>
          <p14:tracePt t="30450" x="3959225" y="6056313"/>
          <p14:tracePt t="30457" x="3959225" y="6067425"/>
          <p14:tracePt t="30464" x="3959225" y="6073775"/>
          <p14:tracePt t="30478" x="3959225" y="6078538"/>
          <p14:tracePt t="30499" x="3959225" y="6084888"/>
          <p14:tracePt t="33418" x="3959225" y="6015038"/>
          <p14:tracePt t="33424" x="3959225" y="5913438"/>
          <p14:tracePt t="33431" x="3959225" y="5803900"/>
          <p14:tracePt t="33438" x="3963988" y="5694363"/>
          <p14:tracePt t="33444" x="3963988" y="5557838"/>
          <p14:tracePt t="33451" x="3976688" y="5465763"/>
          <p14:tracePt t="33458" x="3987800" y="5384800"/>
          <p14:tracePt t="33465" x="3987800" y="5322888"/>
          <p14:tracePt t="33473" x="3998913" y="5230813"/>
          <p14:tracePt t="33479" x="4010025" y="5195888"/>
          <p14:tracePt t="33485" x="4022725" y="5162550"/>
          <p14:tracePt t="33492" x="4027488" y="5133975"/>
          <p14:tracePt t="33501" x="4033838" y="5110163"/>
          <p14:tracePt t="33508" x="4044950" y="5092700"/>
          <p14:tracePt t="33515" x="4051300" y="5087938"/>
          <p14:tracePt t="33521" x="4056063" y="5081588"/>
          <p14:tracePt t="33529" x="4062413" y="5076825"/>
          <p14:tracePt t="33536" x="4067175" y="5076825"/>
          <p14:tracePt t="33542" x="4073525" y="5076825"/>
          <p14:tracePt t="33549" x="4090988" y="5076825"/>
          <p14:tracePt t="33557" x="4102100" y="5076825"/>
          <p14:tracePt t="33563" x="4113213" y="5076825"/>
          <p14:tracePt t="33570" x="4119563" y="5076825"/>
          <p14:tracePt t="33578" x="4130675" y="5081588"/>
          <p14:tracePt t="33584" x="4148138" y="5081588"/>
          <p14:tracePt t="33591" x="4165600" y="5087938"/>
          <p14:tracePt t="33598" x="4187825" y="5099050"/>
          <p14:tracePt t="33607" x="4205288" y="5105400"/>
          <p14:tracePt t="33613" x="4240213" y="5127625"/>
          <p14:tracePt t="33620" x="4257675" y="5138738"/>
          <p14:tracePt t="33626" x="4273550" y="5151438"/>
          <p14:tracePt t="33633" x="4297363" y="5167313"/>
          <p14:tracePt t="33641" x="4325938" y="5173663"/>
          <p14:tracePt t="33648" x="4337050" y="5191125"/>
          <p14:tracePt t="33655" x="4365625" y="5195888"/>
          <p14:tracePt t="33662" x="4376738" y="5208588"/>
          <p14:tracePt t="33668" x="4389438" y="5213350"/>
          <p14:tracePt t="33675" x="4400550" y="5213350"/>
          <p14:tracePt t="33683" x="4405313" y="5219700"/>
          <p14:tracePt t="33691" x="4422775" y="5219700"/>
          <p14:tracePt t="33697" x="4429125" y="5219700"/>
          <p14:tracePt t="33708" x="4433888" y="5219700"/>
          <p14:tracePt t="33710" x="4440238" y="5219700"/>
          <p14:tracePt t="33724" x="4446588" y="5219700"/>
          <p14:tracePt t="33731" x="4451350" y="5219700"/>
          <p14:tracePt t="33739" x="4457700" y="5219700"/>
          <p14:tracePt t="33759" x="4468813" y="5213350"/>
          <p14:tracePt t="33766" x="4468813" y="5208588"/>
          <p14:tracePt t="33774" x="4462463" y="5208588"/>
          <p14:tracePt t="33788" x="4457700" y="5202238"/>
          <p14:tracePt t="33803" x="4446588" y="5202238"/>
          <p14:tracePt t="33809" x="4440238" y="5202238"/>
          <p14:tracePt t="33815" x="4433888" y="5202238"/>
          <p14:tracePt t="33823" x="4411663" y="5202238"/>
          <p14:tracePt t="33829" x="4394200" y="5202238"/>
          <p14:tracePt t="33837" x="4389438" y="5202238"/>
          <p14:tracePt t="33844" x="4365625" y="5208588"/>
          <p14:tracePt t="33851" x="4348163" y="5219700"/>
          <p14:tracePt t="33857" x="4343400" y="5219700"/>
          <p14:tracePt t="33864" x="4330700" y="5219700"/>
          <p14:tracePt t="33872" x="4325938" y="5224463"/>
          <p14:tracePt t="33878" x="4314825" y="5224463"/>
          <p14:tracePt t="33893" x="4308475" y="5230813"/>
          <p14:tracePt t="33915" x="4308475" y="5237163"/>
          <p14:tracePt t="33935" x="4308475" y="5241925"/>
          <p14:tracePt t="33956" x="4319588" y="5241925"/>
          <p14:tracePt t="33963" x="4325938" y="5241925"/>
          <p14:tracePt t="33977" x="4330700" y="5241925"/>
          <p14:tracePt t="33985" x="4337050" y="5241925"/>
          <p14:tracePt t="33991" x="4343400" y="5241925"/>
          <p14:tracePt t="33998" x="4359275" y="5241925"/>
          <p14:tracePt t="34011" x="4365625" y="5241925"/>
          <p14:tracePt t="34026" x="4371975" y="5241925"/>
          <p14:tracePt t="34033" x="4376738" y="5241925"/>
          <p14:tracePt t="34046" x="4383088" y="5241925"/>
          <p14:tracePt t="34053" x="4389438" y="5241925"/>
          <p14:tracePt t="34060" x="4394200" y="5241925"/>
          <p14:tracePt t="34081" x="4394200" y="5248275"/>
          <p14:tracePt t="34103" x="4394200" y="5253038"/>
          <p14:tracePt t="34117" x="4394200" y="5265738"/>
          <p14:tracePt t="34125" x="4394200" y="5270500"/>
          <p14:tracePt t="34139" x="4394200" y="5276850"/>
          <p14:tracePt t="34144" x="4405313" y="5287963"/>
          <p14:tracePt t="34150" x="4405313" y="5299075"/>
          <p14:tracePt t="34158" x="4411663" y="5311775"/>
          <p14:tracePt t="34166" x="4411663" y="5316538"/>
          <p14:tracePt t="34173" x="4411663" y="5334000"/>
          <p14:tracePt t="34180" x="4418013" y="5345113"/>
          <p14:tracePt t="34187" x="4418013" y="5351463"/>
          <p14:tracePt t="34193" x="4422775" y="5368925"/>
          <p14:tracePt t="34201" x="4422775" y="5380038"/>
          <p14:tracePt t="34208" x="4422775" y="5391150"/>
          <p14:tracePt t="34214" x="4433888" y="5402263"/>
          <p14:tracePt t="34221" x="4433888" y="5419725"/>
          <p14:tracePt t="34228" x="4440238" y="5426075"/>
          <p14:tracePt t="34235" x="4440238" y="5430838"/>
          <p14:tracePt t="34243" x="4440238" y="5443538"/>
          <p14:tracePt t="34249" x="4446588" y="5454650"/>
          <p14:tracePt t="34263" x="4446588" y="5459413"/>
          <p14:tracePt t="34271" x="4446588" y="5465763"/>
          <p14:tracePt t="34285" x="4446588" y="5472113"/>
          <p14:tracePt t="34292" x="4446588" y="5476875"/>
          <p14:tracePt t="34299" x="4446588" y="5483225"/>
          <p14:tracePt t="34307" x="4446588" y="5487988"/>
          <p14:tracePt t="34312" x="4446588" y="5494338"/>
          <p14:tracePt t="34319" x="4446588" y="5505450"/>
          <p14:tracePt t="34326" x="4446588" y="5511800"/>
          <p14:tracePt t="34333" x="4446588" y="5516563"/>
          <p14:tracePt t="34340" x="4446588" y="5522913"/>
          <p14:tracePt t="34716" x="4446588" y="5575300"/>
          <p14:tracePt t="34724" x="4446588" y="5740400"/>
          <p14:tracePt t="34730" x="4446588" y="5849938"/>
          <p14:tracePt t="34738" x="4446588" y="5924550"/>
          <p14:tracePt t="34743" x="4446588" y="5999163"/>
          <p14:tracePt t="34750" x="4446588" y="6078538"/>
          <p14:tracePt t="34758" x="4446588" y="6153150"/>
          <p14:tracePt t="34765" x="4446588" y="6181725"/>
          <p14:tracePt t="34772" x="4440238" y="6216650"/>
          <p14:tracePt t="34778" x="4440238" y="6227763"/>
          <p14:tracePt t="34785" x="4433888" y="6245225"/>
          <p14:tracePt t="34792" x="4433888" y="6249988"/>
          <p14:tracePt t="34801" x="4433888" y="6256338"/>
          <p14:tracePt t="34807" x="4429125" y="626268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A3291D-2D62-4B5D-9849-8ACB17FD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ar-KW" b="1" dirty="0"/>
              <a:t>التقييم المختصر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FBB9D3F-387A-40FE-8F3B-DD805DDE805C}"/>
              </a:ext>
            </a:extLst>
          </p:cNvPr>
          <p:cNvGrpSpPr/>
          <p:nvPr/>
        </p:nvGrpSpPr>
        <p:grpSpPr>
          <a:xfrm>
            <a:off x="1179443" y="2769703"/>
            <a:ext cx="9976237" cy="1928193"/>
            <a:chOff x="1179443" y="2769703"/>
            <a:chExt cx="9976237" cy="192819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A705A06-45FA-480C-9202-0C93173A9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5" t="18648" r="13104" b="60198"/>
            <a:stretch/>
          </p:blipFill>
          <p:spPr>
            <a:xfrm>
              <a:off x="1179443" y="2769703"/>
              <a:ext cx="9976237" cy="19281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B5AF9B4-1A20-41DE-99A1-ED00770360C8}"/>
                </a:ext>
              </a:extLst>
            </p:cNvPr>
            <p:cNvSpPr/>
            <p:nvPr/>
          </p:nvSpPr>
          <p:spPr>
            <a:xfrm>
              <a:off x="8839199" y="2835967"/>
              <a:ext cx="2252870" cy="626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201A340-2337-48D0-B3D0-7CAEA3E4F109}"/>
              </a:ext>
            </a:extLst>
          </p:cNvPr>
          <p:cNvSpPr/>
          <p:nvPr/>
        </p:nvSpPr>
        <p:spPr>
          <a:xfrm>
            <a:off x="1550504" y="4131366"/>
            <a:ext cx="503582" cy="47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8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7489" x="4537075" y="6337300"/>
          <p14:tracePt t="7495" x="4813300" y="6502400"/>
          <p14:tracePt t="7504" x="5121275" y="6697663"/>
          <p14:tracePt t="7509" x="5384800" y="6818313"/>
          <p14:tracePt t="7656" x="11258550" y="6732588"/>
          <p14:tracePt t="7663" x="11326813" y="6697663"/>
          <p14:tracePt t="7670" x="11379200" y="6675438"/>
          <p14:tracePt t="7677" x="11401425" y="6651625"/>
          <p14:tracePt t="7685" x="11430000" y="6634163"/>
          <p14:tracePt t="7692" x="11436350" y="6629400"/>
          <p14:tracePt t="7699" x="11441113" y="6623050"/>
          <p14:tracePt t="7712" x="11447463" y="6611938"/>
          <p14:tracePt t="7721" x="11452225" y="6611938"/>
          <p14:tracePt t="7734" x="11452225" y="6605588"/>
          <p14:tracePt t="7741" x="11452225" y="6600825"/>
          <p14:tracePt t="7748" x="11464925" y="6588125"/>
          <p14:tracePt t="7756" x="11464925" y="6572250"/>
          <p14:tracePt t="7762" x="11469688" y="6565900"/>
          <p14:tracePt t="7769" x="11469688" y="6548438"/>
          <p14:tracePt t="7774" x="11469688" y="6519863"/>
          <p14:tracePt t="7782" x="11480800" y="6469063"/>
          <p14:tracePt t="7790" x="11480800" y="6434138"/>
          <p14:tracePt t="7797" x="11480800" y="6410325"/>
          <p14:tracePt t="7804" x="11480800" y="6365875"/>
          <p14:tracePt t="7810" x="11476038" y="6313488"/>
          <p14:tracePt t="7817" x="11464925" y="6278563"/>
          <p14:tracePt t="7824" x="11458575" y="6262688"/>
          <p14:tracePt t="7832" x="11458575" y="6249988"/>
          <p14:tracePt t="7838" x="11441113" y="6216650"/>
          <p14:tracePt t="7845" x="11423650" y="6199188"/>
          <p14:tracePt t="7852" x="11395075" y="6170613"/>
          <p14:tracePt t="7859" x="11344275" y="6135688"/>
          <p14:tracePt t="7866" x="11304588" y="6096000"/>
          <p14:tracePt t="7874" x="11263313" y="6078538"/>
          <p14:tracePt t="7880" x="11166475" y="6027738"/>
          <p14:tracePt t="7888" x="11069638" y="5970588"/>
          <p14:tracePt t="7893" x="10982325" y="5918200"/>
          <p14:tracePt t="7903" x="10885488" y="5872163"/>
          <p14:tracePt t="7909" x="10725150" y="5803900"/>
          <p14:tracePt t="7916" x="10610850" y="5751513"/>
          <p14:tracePt t="7922" x="10514013" y="5707063"/>
          <p14:tracePt t="7929" x="10421938" y="5672138"/>
          <p14:tracePt t="7937" x="10369550" y="5648325"/>
          <p14:tracePt t="7943" x="10318750" y="5637213"/>
          <p14:tracePt t="7951" x="10279063" y="5619750"/>
          <p14:tracePt t="7957" x="10244138" y="5603875"/>
          <p14:tracePt t="7965" x="10226675" y="5591175"/>
          <p14:tracePt t="7971" x="10220325" y="5586413"/>
          <p14:tracePt t="7978" x="10204450" y="5575300"/>
          <p14:tracePt t="7986" x="10198100" y="5562600"/>
          <p14:tracePt t="7993" x="10191750" y="5551488"/>
          <p14:tracePt t="8000" x="10186988" y="5534025"/>
          <p14:tracePt t="8007" x="10175875" y="5516563"/>
          <p14:tracePt t="8014" x="10175875" y="5494338"/>
          <p14:tracePt t="8021" x="10175875" y="5459413"/>
          <p14:tracePt t="8027" x="10175875" y="5426075"/>
          <p14:tracePt t="8034" x="10175875" y="5391150"/>
          <p14:tracePt t="8042" x="10180638" y="5368925"/>
          <p14:tracePt t="8049" x="10180638" y="5345113"/>
          <p14:tracePt t="8055" x="10186988" y="5327650"/>
          <p14:tracePt t="8061" x="10186988" y="5305425"/>
          <p14:tracePt t="8069" x="10191750" y="5276850"/>
          <p14:tracePt t="8076" x="10204450" y="5259388"/>
          <p14:tracePt t="8083" x="10204450" y="5253038"/>
          <p14:tracePt t="8090" x="10209213" y="5241925"/>
          <p14:tracePt t="8098" x="10220325" y="5213350"/>
          <p14:tracePt t="8104" x="10220325" y="5191125"/>
          <p14:tracePt t="8112" x="10226675" y="5167313"/>
          <p14:tracePt t="8119" x="10237788" y="5133975"/>
          <p14:tracePt t="8125" x="10261600" y="5006975"/>
          <p14:tracePt t="8133" x="10272713" y="4899025"/>
          <p14:tracePt t="8139" x="10294938" y="4772025"/>
          <p14:tracePt t="8147" x="10307638" y="4697413"/>
          <p14:tracePt t="8154" x="10318750" y="4646613"/>
          <p14:tracePt t="8160" x="10318750" y="4611688"/>
          <p14:tracePt t="8166" x="10329863" y="4589463"/>
          <p14:tracePt t="8173" x="10329863" y="4578350"/>
          <p14:tracePt t="8181" x="10336213" y="4565650"/>
          <p14:tracePt t="8188" x="10336213" y="4560888"/>
          <p14:tracePt t="8195" x="10336213" y="4554538"/>
          <p14:tracePt t="8203" x="10336213" y="4543425"/>
          <p14:tracePt t="8209" x="10336213" y="4537075"/>
          <p14:tracePt t="8217" x="10336213" y="4532313"/>
          <p14:tracePt t="8230" x="10336213" y="4525963"/>
          <p14:tracePt t="8244" x="10336213" y="4521200"/>
          <p14:tracePt t="8265" x="10336213" y="4514850"/>
          <p14:tracePt t="8286" x="10336213" y="4508500"/>
          <p14:tracePt t="8385" x="10323513" y="4508500"/>
          <p14:tracePt t="8397" x="10312400" y="4514850"/>
          <p14:tracePt t="8405" x="10294938" y="4521200"/>
          <p14:tracePt t="8412" x="10279063" y="4537075"/>
          <p14:tracePt t="8419" x="10266363" y="4549775"/>
          <p14:tracePt t="8425" x="10237788" y="4565650"/>
          <p14:tracePt t="8434" x="10204450" y="4583113"/>
          <p14:tracePt t="8440" x="10175875" y="4589463"/>
          <p14:tracePt t="8448" x="10140950" y="4606925"/>
          <p14:tracePt t="8456" x="10101263" y="4629150"/>
          <p14:tracePt t="8460" x="10077450" y="4635500"/>
          <p14:tracePt t="8469" x="10055225" y="4646613"/>
          <p14:tracePt t="8475" x="10026650" y="4652963"/>
          <p14:tracePt t="8482" x="10020300" y="4652963"/>
          <p14:tracePt t="8489" x="10009188" y="4652963"/>
          <p14:tracePt t="8496" x="10002838" y="4657725"/>
          <p14:tracePt t="8504" x="9991725" y="4657725"/>
          <p14:tracePt t="8509" x="9986963" y="4657725"/>
          <p14:tracePt t="8517" x="9980613" y="4657725"/>
          <p14:tracePt t="8532" x="9974263" y="4657725"/>
          <p14:tracePt t="8539" x="9969500" y="4657725"/>
          <p14:tracePt t="8559" x="9963150" y="4657725"/>
          <p14:tracePt t="8574" x="9956800" y="4657725"/>
          <p14:tracePt t="8602" x="9945688" y="4657725"/>
          <p14:tracePt t="8714" x="9940925" y="4657725"/>
          <p14:tracePt t="8735" x="9934575" y="4657725"/>
          <p14:tracePt t="8749" x="9934575" y="4664075"/>
          <p14:tracePt t="8756" x="9928225" y="4664075"/>
          <p14:tracePt t="8763" x="9923463" y="4664075"/>
          <p14:tracePt t="8778" x="9917113" y="4675188"/>
          <p14:tracePt t="8784" x="9912350" y="4675188"/>
          <p14:tracePt t="8790" x="9894888" y="4675188"/>
          <p14:tracePt t="8798" x="9888538" y="4675188"/>
          <p14:tracePt t="8804" x="9883775" y="4675188"/>
          <p14:tracePt t="8811" x="9866313" y="4668838"/>
          <p14:tracePt t="8820" x="9855200" y="4668838"/>
          <p14:tracePt t="8826" x="9837738" y="4652963"/>
          <p14:tracePt t="8832" x="9820275" y="4646613"/>
          <p14:tracePt t="8839" x="9796463" y="4629150"/>
          <p14:tracePt t="8847" x="9785350" y="4611688"/>
          <p14:tracePt t="8854" x="9774238" y="4600575"/>
          <p14:tracePt t="8860" x="9763125" y="4583113"/>
          <p14:tracePt t="8869" x="9745663" y="4565650"/>
          <p14:tracePt t="8889" x="9728200" y="4543425"/>
          <p14:tracePt t="8895" x="9723438" y="4532313"/>
          <p14:tracePt t="8903" x="9723438" y="4525963"/>
          <p14:tracePt t="8916" x="9710738" y="4521200"/>
          <p14:tracePt t="8931" x="9705975" y="4508500"/>
          <p14:tracePt t="8953" x="9699625" y="4503738"/>
          <p14:tracePt t="8966" x="9693275" y="4503738"/>
          <p14:tracePt t="8973" x="9693275" y="4497388"/>
          <p14:tracePt t="9225" x="9688513" y="4497388"/>
          <p14:tracePt t="9232" x="9682163" y="4497388"/>
          <p14:tracePt t="9238" x="9677400" y="4503738"/>
          <p14:tracePt t="9245" x="9664700" y="4503738"/>
          <p14:tracePt t="9253" x="9659938" y="4503738"/>
          <p14:tracePt t="9260" x="9653588" y="4503738"/>
          <p14:tracePt t="9267" x="9648825" y="4514850"/>
          <p14:tracePt t="9273" x="9642475" y="4514850"/>
          <p14:tracePt t="9287" x="9636125" y="4514850"/>
          <p14:tracePt t="9303" x="9631363" y="4514850"/>
          <p14:tracePt t="9308" x="9625013" y="4514850"/>
          <p14:tracePt t="9337" x="9613900" y="4514850"/>
          <p14:tracePt t="9350" x="9607550" y="4514850"/>
          <p14:tracePt t="9371" x="9602788" y="4514850"/>
          <p14:tracePt t="9387" x="9596438" y="4514850"/>
          <p14:tracePt t="9400" x="9591675" y="4514850"/>
          <p14:tracePt t="9405" x="9585325" y="4514850"/>
          <p14:tracePt t="9412" x="9578975" y="4514850"/>
          <p14:tracePt t="9428" x="9567863" y="4514850"/>
          <p14:tracePt t="9435" x="9561513" y="4514850"/>
          <p14:tracePt t="9441" x="9556750" y="4514850"/>
          <p14:tracePt t="9449" x="9550400" y="4514850"/>
          <p14:tracePt t="9455" x="9545638" y="4514850"/>
          <p14:tracePt t="9463" x="9539288" y="4514850"/>
          <p14:tracePt t="9471" x="9532938" y="4514850"/>
          <p14:tracePt t="9485" x="9521825" y="4514850"/>
          <p14:tracePt t="9490" x="9517063" y="4514850"/>
          <p14:tracePt t="9512" x="9510713" y="4514850"/>
          <p14:tracePt t="9540" x="9504363" y="4514850"/>
          <p14:tracePt t="9574" x="9499600" y="4514850"/>
          <p14:tracePt t="10401" x="9482138" y="4543425"/>
          <p14:tracePt t="10408" x="9436100" y="4600575"/>
          <p14:tracePt t="10415" x="9396413" y="4652963"/>
          <p14:tracePt t="10421" x="9356725" y="4686300"/>
          <p14:tracePt t="10428" x="9339263" y="4697413"/>
          <p14:tracePt t="10436" x="9297988" y="4725988"/>
          <p14:tracePt t="10442" x="9275763" y="4743450"/>
          <p14:tracePt t="10450" x="9247188" y="4760913"/>
          <p14:tracePt t="10456" x="9224963" y="4772025"/>
          <p14:tracePt t="10464" x="9207500" y="4778375"/>
          <p14:tracePt t="10473" x="9183688" y="4789488"/>
          <p14:tracePt t="10477" x="9166225" y="4789488"/>
          <p14:tracePt t="10486" x="9144000" y="4789488"/>
          <p14:tracePt t="10492" x="9126538" y="4795838"/>
          <p14:tracePt t="10498" x="9115425" y="4795838"/>
          <p14:tracePt t="10506" x="9097963" y="4795838"/>
          <p14:tracePt t="10514" x="9080500" y="4795838"/>
          <p14:tracePt t="10521" x="9069388" y="4784725"/>
          <p14:tracePt t="10527" x="9063038" y="4778375"/>
          <p14:tracePt t="10534" x="9047163" y="4767263"/>
          <p14:tracePt t="10541" x="9029700" y="4749800"/>
          <p14:tracePt t="10548" x="9023350" y="4743450"/>
          <p14:tracePt t="10555" x="9005888" y="4725988"/>
          <p14:tracePt t="10562" x="9001125" y="4710113"/>
          <p14:tracePt t="10570" x="8994775" y="4703763"/>
          <p14:tracePt t="10577" x="8990013" y="4692650"/>
          <p14:tracePt t="10582" x="8977313" y="4675188"/>
          <p14:tracePt t="10590" x="8972550" y="4668838"/>
          <p14:tracePt t="10597" x="8966200" y="4652963"/>
          <p14:tracePt t="10603" x="8961438" y="4635500"/>
          <p14:tracePt t="10611" x="8948738" y="4622800"/>
          <p14:tracePt t="10619" x="8943975" y="4618038"/>
          <p14:tracePt t="10624" x="8937625" y="4600575"/>
          <p14:tracePt t="10632" x="8926513" y="4583113"/>
          <p14:tracePt t="10640" x="8920163" y="4578350"/>
          <p14:tracePt t="10653" x="8915400" y="4565650"/>
          <p14:tracePt t="10660" x="8915400" y="4560888"/>
          <p14:tracePt t="10674" x="8909050" y="4543425"/>
          <p14:tracePt t="10682" x="8909050" y="4537075"/>
          <p14:tracePt t="10695" x="8902700" y="4532313"/>
          <p14:tracePt t="10704" x="8902700" y="4525963"/>
          <p14:tracePt t="10723" x="8902700" y="4521200"/>
          <p14:tracePt t="10737" x="8897938" y="4508500"/>
          <p14:tracePt t="11052" x="8886825" y="4514850"/>
          <p14:tracePt t="11059" x="8874125" y="4521200"/>
          <p14:tracePt t="11066" x="8869363" y="4525963"/>
          <p14:tracePt t="11073" x="8863013" y="4525963"/>
          <p14:tracePt t="11080" x="8845550" y="4532313"/>
          <p14:tracePt t="11088" x="8834438" y="4532313"/>
          <p14:tracePt t="11094" x="8816975" y="4543425"/>
          <p14:tracePt t="11100" x="8799513" y="4549775"/>
          <p14:tracePt t="11107" x="8788400" y="4549775"/>
          <p14:tracePt t="11114" x="8770938" y="4549775"/>
          <p14:tracePt t="11122" x="8755063" y="4554538"/>
          <p14:tracePt t="11129" x="8742363" y="4565650"/>
          <p14:tracePt t="11137" x="8731250" y="4565650"/>
          <p14:tracePt t="11143" x="8720138" y="4572000"/>
          <p14:tracePt t="11151" x="8702675" y="4572000"/>
          <p14:tracePt t="11157" x="8696325" y="4572000"/>
          <p14:tracePt t="11164" x="8685213" y="4572000"/>
          <p14:tracePt t="11171" x="8680450" y="4572000"/>
          <p14:tracePt t="11178" x="8662988" y="4572000"/>
          <p14:tracePt t="11192" x="8651875" y="4572000"/>
          <p14:tracePt t="11199" x="8645525" y="4572000"/>
          <p14:tracePt t="11206" x="8634413" y="4572000"/>
          <p14:tracePt t="11212" x="8628063" y="4572000"/>
          <p14:tracePt t="11220" x="8616950" y="4572000"/>
          <p14:tracePt t="11234" x="8610600" y="4572000"/>
          <p14:tracePt t="11240" x="8594725" y="4572000"/>
          <p14:tracePt t="11256" x="8582025" y="4572000"/>
          <p14:tracePt t="11262" x="8577263" y="4572000"/>
          <p14:tracePt t="11270" x="8577263" y="4565650"/>
          <p14:tracePt t="11276" x="8570913" y="4560888"/>
          <p14:tracePt t="11282" x="8559800" y="4560888"/>
          <p14:tracePt t="11290" x="8553450" y="4560888"/>
          <p14:tracePt t="11297" x="8548688" y="4560888"/>
          <p14:tracePt t="11311" x="8542338" y="4560888"/>
          <p14:tracePt t="11318" x="8535988" y="4549775"/>
          <p14:tracePt t="11325" x="8531225" y="4549775"/>
          <p14:tracePt t="11339" x="8531225" y="4543425"/>
          <p14:tracePt t="11346" x="8524875" y="4543425"/>
          <p14:tracePt t="11354" x="8524875" y="4537075"/>
          <p14:tracePt t="11368" x="8513763" y="4537075"/>
          <p14:tracePt t="11381" x="8507413" y="4532313"/>
          <p14:tracePt t="11516" x="8502650" y="4532313"/>
          <p14:tracePt t="11528" x="8496300" y="4532313"/>
          <p14:tracePt t="11543" x="8491538" y="4532313"/>
          <p14:tracePt t="11563" x="8485188" y="4532313"/>
          <p14:tracePt t="11585" x="8478838" y="4532313"/>
          <p14:tracePt t="11592" x="8474075" y="4532313"/>
          <p14:tracePt t="11605" x="8462963" y="4532313"/>
          <p14:tracePt t="11633" x="8456613" y="4532313"/>
          <p14:tracePt t="11647" x="8450263" y="4532313"/>
          <p14:tracePt t="11669" x="8445500" y="4532313"/>
          <p14:tracePt t="11697" x="8439150" y="4532313"/>
          <p14:tracePt t="11711" x="8432800" y="4525963"/>
          <p14:tracePt t="11724" x="8432800" y="4521200"/>
          <p14:tracePt t="11732" x="8428038" y="4521200"/>
          <p14:tracePt t="11738" x="8416925" y="4521200"/>
          <p14:tracePt t="11753" x="8410575" y="4514850"/>
          <p14:tracePt t="11759" x="8404225" y="4514850"/>
          <p14:tracePt t="11773" x="8399463" y="4503738"/>
          <p14:tracePt t="11780" x="8393113" y="4503738"/>
          <p14:tracePt t="11787" x="8393113" y="4497388"/>
          <p14:tracePt t="11795" x="8388350" y="4497388"/>
          <p14:tracePt t="11809" x="8382000" y="4491038"/>
          <p14:tracePt t="11829" x="8370888" y="4491038"/>
          <p14:tracePt t="11850" x="8364538" y="4486275"/>
          <p14:tracePt t="11864" x="8359775" y="4479925"/>
          <p14:tracePt t="11886" x="8353425" y="4475163"/>
          <p14:tracePt t="11907" x="8347075" y="4475163"/>
          <p14:tracePt t="12285" x="8342313" y="4475163"/>
          <p14:tracePt t="12292" x="8342313" y="4479925"/>
          <p14:tracePt t="12298" x="8335963" y="4486275"/>
          <p14:tracePt t="12305" x="8318500" y="4491038"/>
          <p14:tracePt t="12312" x="8313738" y="4491038"/>
          <p14:tracePt t="12321" x="8313738" y="4503738"/>
          <p14:tracePt t="12326" x="8296275" y="4514850"/>
          <p14:tracePt t="12340" x="8289925" y="4521200"/>
          <p14:tracePt t="12348" x="8278813" y="4525963"/>
          <p14:tracePt t="12355" x="8272463" y="4537075"/>
          <p14:tracePt t="12362" x="8267700" y="4537075"/>
          <p14:tracePt t="12369" x="8250238" y="4537075"/>
          <p14:tracePt t="12375" x="8243888" y="4543425"/>
          <p14:tracePt t="12382" x="8239125" y="4549775"/>
          <p14:tracePt t="12390" x="8232775" y="4549775"/>
          <p14:tracePt t="12397" x="8215313" y="4554538"/>
          <p14:tracePt t="12405" x="8204200" y="4554538"/>
          <p14:tracePt t="12411" x="8193088" y="4554538"/>
          <p14:tracePt t="12418" x="8181975" y="4560888"/>
          <p14:tracePt t="12424" x="8164513" y="4560888"/>
          <p14:tracePt t="12431" x="8153400" y="4560888"/>
          <p14:tracePt t="12439" x="8135938" y="4560888"/>
          <p14:tracePt t="12445" x="8129588" y="4560888"/>
          <p14:tracePt t="12454" x="8118475" y="4560888"/>
          <p14:tracePt t="12459" x="8112125" y="4560888"/>
          <p14:tracePt t="12465" x="8096250" y="4560888"/>
          <p14:tracePt t="12472" x="8089900" y="4560888"/>
          <p14:tracePt t="12480" x="8083550" y="4560888"/>
          <p14:tracePt t="12487" x="8078788" y="4560888"/>
          <p14:tracePt t="12493" x="8061325" y="4560888"/>
          <p14:tracePt t="12502" x="8061325" y="4554538"/>
          <p14:tracePt t="12509" x="8050213" y="4549775"/>
          <p14:tracePt t="12515" x="8043863" y="4543425"/>
          <p14:tracePt t="12522" x="8037513" y="4543425"/>
          <p14:tracePt t="12537" x="8026400" y="4543425"/>
          <p14:tracePt t="12544" x="8021638" y="4543425"/>
          <p14:tracePt t="12551" x="8021638" y="4537075"/>
          <p14:tracePt t="12557" x="8015288" y="4537075"/>
          <p14:tracePt t="12564" x="8015288" y="4525963"/>
          <p14:tracePt t="12571" x="8008938" y="4525963"/>
          <p14:tracePt t="12578" x="8008938" y="4521200"/>
          <p14:tracePt t="12593" x="8004175" y="4521200"/>
          <p14:tracePt t="12656" x="7997825" y="4521200"/>
          <p14:tracePt t="12705" x="7993063" y="4521200"/>
          <p14:tracePt t="12732" x="7980363" y="4521200"/>
          <p14:tracePt t="12754" x="7975600" y="4532313"/>
          <p14:tracePt t="12768" x="7969250" y="4537075"/>
          <p14:tracePt t="12774" x="7964488" y="4537075"/>
          <p14:tracePt t="12782" x="7958138" y="4537075"/>
          <p14:tracePt t="12788" x="7940675" y="4549775"/>
          <p14:tracePt t="12795" x="7929563" y="4560888"/>
          <p14:tracePt t="12804" x="7918450" y="4560888"/>
          <p14:tracePt t="12808" x="7905750" y="4572000"/>
          <p14:tracePt t="12816" x="7883525" y="4583113"/>
          <p14:tracePt t="12823" x="7843838" y="4589463"/>
          <p14:tracePt t="12829" x="7820025" y="4600575"/>
          <p14:tracePt t="12838" x="7797800" y="4606925"/>
          <p14:tracePt t="12844" x="7769225" y="4618038"/>
          <p14:tracePt t="12853" x="7745413" y="4618038"/>
          <p14:tracePt t="12857" x="7723188" y="4622800"/>
          <p14:tracePt t="12864" x="7705725" y="4622800"/>
          <p14:tracePt t="12872" x="7688263" y="4622800"/>
          <p14:tracePt t="12888" x="7659688" y="4622800"/>
          <p14:tracePt t="12894" x="7654925" y="4622800"/>
          <p14:tracePt t="12900" x="7642225" y="4622800"/>
          <p14:tracePt t="12907" x="7642225" y="4618038"/>
          <p14:tracePt t="12915" x="7631113" y="4606925"/>
          <p14:tracePt t="12922" x="7626350" y="4600575"/>
          <p14:tracePt t="12927" x="7620000" y="4594225"/>
          <p14:tracePt t="12949" x="7613650" y="4594225"/>
          <p14:tracePt t="12956" x="7613650" y="4589463"/>
          <p14:tracePt t="12971" x="7608888" y="4589463"/>
          <p14:tracePt t="12977" x="7608888" y="4583113"/>
          <p14:tracePt t="12991" x="7608888" y="4578350"/>
          <p14:tracePt t="13111" x="7602538" y="4578350"/>
          <p14:tracePt t="13118" x="7602538" y="4583113"/>
          <p14:tracePt t="13138" x="7602538" y="4589463"/>
          <p14:tracePt t="13145" x="7597775" y="4589463"/>
          <p14:tracePt t="13167" x="7585075" y="4594225"/>
          <p14:tracePt t="13180" x="7580313" y="4600575"/>
          <p14:tracePt t="13195" x="7573963" y="4600575"/>
          <p14:tracePt t="13202" x="7573963" y="4611688"/>
          <p14:tracePt t="13208" x="7569200" y="4618038"/>
          <p14:tracePt t="13223" x="7556500" y="4622800"/>
          <p14:tracePt t="13238" x="7545388" y="4629150"/>
          <p14:tracePt t="13243" x="7539038" y="4629150"/>
          <p14:tracePt t="13250" x="7534275" y="4629150"/>
          <p14:tracePt t="13257" x="7523163" y="4635500"/>
          <p14:tracePt t="13264" x="7505700" y="4635500"/>
          <p14:tracePt t="13272" x="7499350" y="4640263"/>
          <p14:tracePt t="13278" x="7488238" y="4640263"/>
          <p14:tracePt t="13285" x="7470775" y="4640263"/>
          <p14:tracePt t="13292" x="7466013" y="4640263"/>
          <p14:tracePt t="13299" x="7448550" y="4640263"/>
          <p14:tracePt t="13306" x="7437438" y="4640263"/>
          <p14:tracePt t="13313" x="7419975" y="4640263"/>
          <p14:tracePt t="13320" x="7413625" y="4640263"/>
          <p14:tracePt t="13327" x="7402513" y="4640263"/>
          <p14:tracePt t="13335" x="7396163" y="4640263"/>
          <p14:tracePt t="13341" x="7378700" y="4640263"/>
          <p14:tracePt t="13349" x="7373938" y="4635500"/>
          <p14:tracePt t="13355" x="7367588" y="4635500"/>
          <p14:tracePt t="13363" x="7362825" y="4635500"/>
          <p14:tracePt t="13371" x="7356475" y="4635500"/>
          <p14:tracePt t="13375" x="7356475" y="4629150"/>
          <p14:tracePt t="13383" x="7345363" y="4629150"/>
          <p14:tracePt t="13390" x="7339013" y="4622800"/>
          <p14:tracePt t="13398" x="7334250" y="4622800"/>
          <p14:tracePt t="13419" x="7327900" y="4622800"/>
          <p14:tracePt t="13480" x="7321550" y="4629150"/>
          <p14:tracePt t="13494" x="7316788" y="4629150"/>
          <p14:tracePt t="13503" x="7316788" y="4635500"/>
          <p14:tracePt t="13516" x="7310438" y="4635500"/>
          <p14:tracePt t="13523" x="7310438" y="4640263"/>
          <p14:tracePt t="13531" x="7305675" y="4652963"/>
          <p14:tracePt t="13545" x="7292975" y="4657725"/>
          <p14:tracePt t="13552" x="7288213" y="4657725"/>
          <p14:tracePt t="13558" x="7281863" y="4664075"/>
          <p14:tracePt t="13564" x="7275513" y="4668838"/>
          <p14:tracePt t="13572" x="7270750" y="4675188"/>
          <p14:tracePt t="13580" x="7264400" y="4675188"/>
          <p14:tracePt t="13587" x="7246938" y="4681538"/>
          <p14:tracePt t="13594" x="7242175" y="4692650"/>
          <p14:tracePt t="13602" x="7235825" y="4692650"/>
          <p14:tracePt t="13607" x="7218363" y="4697413"/>
          <p14:tracePt t="13614" x="7207250" y="4697413"/>
          <p14:tracePt t="13622" x="7189788" y="4697413"/>
          <p14:tracePt t="13628" x="7185025" y="4703763"/>
          <p14:tracePt t="13636" x="7172325" y="4703763"/>
          <p14:tracePt t="13643" x="7156450" y="4703763"/>
          <p14:tracePt t="13649" x="7132638" y="4703763"/>
          <p14:tracePt t="13656" x="7115175" y="4703763"/>
          <p14:tracePt t="13663" x="7104063" y="4703763"/>
          <p14:tracePt t="13671" x="7092950" y="4703763"/>
          <p14:tracePt t="13676" x="7075488" y="4692650"/>
          <p14:tracePt t="13685" x="7064375" y="4686300"/>
          <p14:tracePt t="13691" x="7058025" y="4681538"/>
          <p14:tracePt t="13698" x="7046913" y="4675188"/>
          <p14:tracePt t="13706" x="7040563" y="4668838"/>
          <p14:tracePt t="13711" x="7035800" y="4657725"/>
          <p14:tracePt t="13720" x="7024688" y="4652963"/>
          <p14:tracePt t="13725" x="7018338" y="4652963"/>
          <p14:tracePt t="13733" x="7011988" y="4646613"/>
          <p14:tracePt t="13740" x="7007225" y="4640263"/>
          <p14:tracePt t="13754" x="7000875" y="4635500"/>
          <p14:tracePt t="13760" x="6996113" y="4635500"/>
          <p14:tracePt t="13775" x="6989763" y="4629150"/>
          <p14:tracePt t="13797" x="6978650" y="4629150"/>
          <p14:tracePt t="13818" x="6972300" y="4629150"/>
          <p14:tracePt t="13852" x="6967538" y="4629150"/>
          <p14:tracePt t="15555" x="6961188" y="4635500"/>
          <p14:tracePt t="15563" x="6943725" y="4664075"/>
          <p14:tracePt t="15571" x="6926263" y="4697413"/>
          <p14:tracePt t="15576" x="6908800" y="4725988"/>
          <p14:tracePt t="15583" x="6880225" y="4760913"/>
          <p14:tracePt t="15590" x="6858000" y="4813300"/>
          <p14:tracePt t="15597" x="6829425" y="4852988"/>
          <p14:tracePt t="15605" x="6800850" y="4870450"/>
          <p14:tracePt t="15611" x="6783388" y="4899025"/>
          <p14:tracePt t="15619" x="6761163" y="4916488"/>
          <p14:tracePt t="15626" x="6732588" y="4938713"/>
          <p14:tracePt t="15632" x="6719888" y="4956175"/>
          <p14:tracePt t="15639" x="6704013" y="4960938"/>
          <p14:tracePt t="15647" x="6686550" y="4978400"/>
          <p14:tracePt t="15654" x="6669088" y="4989513"/>
          <p14:tracePt t="15660" x="6657975" y="4995863"/>
          <p14:tracePt t="15674" x="6645275" y="5002213"/>
          <p14:tracePt t="15681" x="6640513" y="5002213"/>
          <p14:tracePt t="15689" x="6634163" y="5002213"/>
          <p14:tracePt t="15694" x="6629400" y="5006975"/>
          <p14:tracePt t="17758" x="6662738" y="5006975"/>
          <p14:tracePt t="17765" x="6732588" y="4984750"/>
          <p14:tracePt t="17771" x="6783388" y="4960938"/>
          <p14:tracePt t="17778" x="6875463" y="4938713"/>
          <p14:tracePt t="17786" x="7000875" y="4903788"/>
          <p14:tracePt t="17793" x="7099300" y="4881563"/>
          <p14:tracePt t="17800" x="7235825" y="4852988"/>
          <p14:tracePt t="17806" x="7362825" y="4829175"/>
          <p14:tracePt t="17814" x="7510463" y="4800600"/>
          <p14:tracePt t="17822" x="7637463" y="4778375"/>
          <p14:tracePt t="17827" x="7716838" y="4767263"/>
          <p14:tracePt t="17837" x="7808913" y="4754563"/>
          <p14:tracePt t="17841" x="7889875" y="4754563"/>
          <p14:tracePt t="17849" x="7934325" y="4743450"/>
          <p14:tracePt t="17855" x="7969250" y="4743450"/>
          <p14:tracePt t="17863" x="8004175" y="4738688"/>
          <p14:tracePt t="17871" x="8032750" y="4738688"/>
          <p14:tracePt t="17887" x="8054975" y="4725988"/>
          <p14:tracePt t="17890" x="8067675" y="4725988"/>
          <p14:tracePt t="17898" x="8072438" y="4725988"/>
          <p14:tracePt t="17912" x="8078788" y="4725988"/>
          <p14:tracePt t="17926" x="8083550" y="4725988"/>
          <p14:tracePt t="17933" x="8083550" y="4721225"/>
          <p14:tracePt t="17954" x="8083550" y="4714875"/>
          <p14:tracePt t="17969" x="8078788" y="4714875"/>
          <p14:tracePt t="17974" x="8078788" y="4710113"/>
          <p14:tracePt t="17982" x="8072438" y="4710113"/>
          <p14:tracePt t="17989" x="8072438" y="4703763"/>
          <p14:tracePt t="17996" x="8067675" y="4703763"/>
          <p14:tracePt t="18004" x="8061325" y="4697413"/>
          <p14:tracePt t="18009" x="8061325" y="4692650"/>
          <p14:tracePt t="18016" x="8054975" y="4681538"/>
          <p14:tracePt t="18023" x="8043863" y="4681538"/>
          <p14:tracePt t="18030" x="8037513" y="4675188"/>
          <p14:tracePt t="18044" x="8037513" y="4668838"/>
          <p14:tracePt t="18052" x="8037513" y="4664075"/>
          <p14:tracePt t="18059" x="8037513" y="4657725"/>
          <p14:tracePt t="18066" x="8037513" y="4652963"/>
          <p14:tracePt t="18072" x="8054975" y="4646613"/>
          <p14:tracePt t="18080" x="8072438" y="4635500"/>
          <p14:tracePt t="18087" x="8089900" y="4618038"/>
          <p14:tracePt t="18093" x="8101013" y="4611688"/>
          <p14:tracePt t="18100" x="8129588" y="4611688"/>
          <p14:tracePt t="18108" x="8164513" y="4594225"/>
          <p14:tracePt t="18115" x="8186738" y="4594225"/>
          <p14:tracePt t="18121" x="8221663" y="4583113"/>
          <p14:tracePt t="18127" x="8261350" y="4578350"/>
          <p14:tracePt t="18139" x="8307388" y="4578350"/>
          <p14:tracePt t="18142" x="8331200" y="4578350"/>
          <p14:tracePt t="18149" x="8364538" y="4565650"/>
          <p14:tracePt t="18156" x="8399463" y="4565650"/>
          <p14:tracePt t="18164" x="8428038" y="4560888"/>
          <p14:tracePt t="18171" x="8439150" y="4560888"/>
          <p14:tracePt t="18177" x="8462963" y="4560888"/>
          <p14:tracePt t="18185" x="8474075" y="4560888"/>
          <p14:tracePt t="18191" x="8485188" y="4560888"/>
          <p14:tracePt t="18198" x="8491538" y="4560888"/>
          <p14:tracePt t="18206" x="8507413" y="4560888"/>
          <p14:tracePt t="18212" x="8513763" y="4560888"/>
          <p14:tracePt t="18221" x="8520113" y="4560888"/>
          <p14:tracePt t="18225" x="8524875" y="4560888"/>
          <p14:tracePt t="18234" x="8531225" y="4560888"/>
          <p14:tracePt t="18248" x="8535988" y="4560888"/>
          <p14:tracePt t="18254" x="8542338" y="4560888"/>
          <p14:tracePt t="18262" x="8559800" y="4560888"/>
          <p14:tracePt t="18276" x="8564563" y="4565650"/>
          <p14:tracePt t="18282" x="8577263" y="4565650"/>
          <p14:tracePt t="18289" x="8588375" y="4565650"/>
          <p14:tracePt t="18296" x="8594725" y="4565650"/>
          <p14:tracePt t="18304" x="8594725" y="4572000"/>
          <p14:tracePt t="18310" x="8599488" y="4572000"/>
          <p14:tracePt t="18318" x="8605838" y="4572000"/>
          <p14:tracePt t="18324" x="8605838" y="4578350"/>
          <p14:tracePt t="18332" x="8610600" y="4578350"/>
          <p14:tracePt t="18339" x="8616950" y="4583113"/>
          <p14:tracePt t="18354" x="8623300" y="4583113"/>
          <p14:tracePt t="18381" x="8634413" y="4583113"/>
          <p14:tracePt t="18654" x="8639175" y="4583113"/>
          <p14:tracePt t="18661" x="8645525" y="4583113"/>
          <p14:tracePt t="18668" x="8651875" y="4583113"/>
          <p14:tracePt t="18675" x="8662988" y="4583113"/>
          <p14:tracePt t="18683" x="8667750" y="4583113"/>
          <p14:tracePt t="18696" x="8680450" y="4594225"/>
          <p14:tracePt t="18704" x="8685213" y="4594225"/>
          <p14:tracePt t="18710" x="8696325" y="4594225"/>
          <p14:tracePt t="18717" x="8713788" y="4594225"/>
          <p14:tracePt t="18723" x="8726488" y="4600575"/>
          <p14:tracePt t="18730" x="8742363" y="4600575"/>
          <p14:tracePt t="18738" x="8759825" y="4606925"/>
          <p14:tracePt t="18744" x="8783638" y="4606925"/>
          <p14:tracePt t="18751" x="8805863" y="4618038"/>
          <p14:tracePt t="18759" x="8834438" y="4618038"/>
          <p14:tracePt t="18765" x="8858250" y="4622800"/>
          <p14:tracePt t="18772" x="8880475" y="4635500"/>
          <p14:tracePt t="18780" x="8931275" y="4640263"/>
          <p14:tracePt t="18788" x="8977313" y="4652963"/>
          <p14:tracePt t="18793" x="9029700" y="4675188"/>
          <p14:tracePt t="18801" x="9069388" y="4681538"/>
          <p14:tracePt t="18807" x="9104313" y="4681538"/>
          <p14:tracePt t="18815" x="9150350" y="4692650"/>
          <p14:tracePt t="18824" x="9183688" y="4697413"/>
          <p14:tracePt t="18828" x="9218613" y="4710113"/>
          <p14:tracePt t="18838" x="9264650" y="4710113"/>
          <p14:tracePt t="18842" x="9304338" y="4721225"/>
          <p14:tracePt t="18850" x="9339263" y="4721225"/>
          <p14:tracePt t="18856" x="9372600" y="4721225"/>
          <p14:tracePt t="18863" x="9407525" y="4725988"/>
          <p14:tracePt t="18872" x="9442450" y="4725988"/>
          <p14:tracePt t="18877" x="9475788" y="4738688"/>
          <p14:tracePt t="18884" x="9510713" y="4738688"/>
          <p14:tracePt t="18891" x="9532938" y="4738688"/>
          <p14:tracePt t="18898" x="9556750" y="4738688"/>
          <p14:tracePt t="18906" x="9591675" y="4743450"/>
          <p14:tracePt t="18913" x="9607550" y="4743450"/>
          <p14:tracePt t="18921" x="9631363" y="4743450"/>
          <p14:tracePt t="18927" x="9648825" y="4743450"/>
          <p14:tracePt t="18933" x="9659938" y="4743450"/>
          <p14:tracePt t="18940" x="9688513" y="4743450"/>
          <p14:tracePt t="18947" x="9699625" y="4743450"/>
          <p14:tracePt t="18955" x="9728200" y="4743450"/>
          <p14:tracePt t="18962" x="9739313" y="4743450"/>
          <p14:tracePt t="18970" x="9763125" y="4743450"/>
          <p14:tracePt t="18975" x="9791700" y="4743450"/>
          <p14:tracePt t="18982" x="9813925" y="4743450"/>
          <p14:tracePt t="18990" x="9831388" y="4743450"/>
          <p14:tracePt t="18997" x="9855200" y="4732338"/>
          <p14:tracePt t="19005" x="9877425" y="4732338"/>
          <p14:tracePt t="19011" x="9906000" y="4725988"/>
          <p14:tracePt t="19018" x="9928225" y="4725988"/>
          <p14:tracePt t="19025" x="9963150" y="4714875"/>
          <p14:tracePt t="19032" x="9980613" y="4714875"/>
          <p14:tracePt t="19039" x="10015538" y="4710113"/>
          <p14:tracePt t="19045" x="10026650" y="4697413"/>
          <p14:tracePt t="19054" x="10066338" y="4692650"/>
          <p14:tracePt t="19059" x="10088563" y="4692650"/>
          <p14:tracePt t="19067" x="10123488" y="4692650"/>
          <p14:tracePt t="19073" x="10169525" y="4692650"/>
          <p14:tracePt t="19081" x="10233025" y="4692650"/>
          <p14:tracePt t="19088" x="10294938" y="4692650"/>
          <p14:tracePt t="19095" x="10415588" y="4692650"/>
          <p14:tracePt t="19103" x="10461625" y="4697413"/>
          <p14:tracePt t="19108" x="10542588" y="4703763"/>
          <p14:tracePt t="19116" x="10604500" y="4714875"/>
          <p14:tracePt t="19138" x="10714038" y="4725988"/>
          <p14:tracePt t="19144" x="10736263" y="4725988"/>
          <p14:tracePt t="19151" x="10753725" y="4725988"/>
          <p14:tracePt t="19157" x="10760075" y="4725988"/>
          <p14:tracePt t="19165" x="10764838" y="4725988"/>
          <p14:tracePt t="19171" x="10771188" y="4725988"/>
          <p14:tracePt t="19185" x="10777538" y="4725988"/>
          <p14:tracePt t="19199" x="10777538" y="4721225"/>
          <p14:tracePt t="19206" x="10771188" y="4703763"/>
          <p14:tracePt t="19213" x="10753725" y="4686300"/>
          <p14:tracePt t="19220" x="10736263" y="4664075"/>
          <p14:tracePt t="19226" x="10707688" y="4622800"/>
          <p14:tracePt t="19234" x="10661650" y="4572000"/>
          <p14:tracePt t="19241" x="10621963" y="4525963"/>
          <p14:tracePt t="19248" x="10564813" y="4468813"/>
          <p14:tracePt t="19254" x="10525125" y="4440238"/>
          <p14:tracePt t="19261" x="10485438" y="4400550"/>
          <p14:tracePt t="19268" x="10426700" y="4354513"/>
          <p14:tracePt t="19276" x="10387013" y="4325938"/>
          <p14:tracePt t="19284" x="10364788" y="4297363"/>
          <p14:tracePt t="19290" x="10336213" y="4279900"/>
          <p14:tracePt t="19297" x="10312400" y="4268788"/>
          <p14:tracePt t="19304" x="10307638" y="4251325"/>
          <p14:tracePt t="19311" x="10294938" y="4251325"/>
          <p14:tracePt t="19318" x="10283825" y="4244975"/>
          <p14:tracePt t="19325" x="10279063" y="4233863"/>
          <p14:tracePt t="19332" x="10279063" y="4227513"/>
          <p14:tracePt t="19339" x="10272713" y="4227513"/>
          <p14:tracePt t="19346" x="10261600" y="4227513"/>
          <p14:tracePt t="19354" x="10255250" y="4222750"/>
          <p14:tracePt t="19374" x="10255250" y="4216400"/>
          <p14:tracePt t="19382" x="10250488" y="4216400"/>
          <p14:tracePt t="19403" x="10244138" y="4216400"/>
          <p14:tracePt t="19542" x="10250488" y="4216400"/>
          <p14:tracePt t="19556" x="10250488" y="4222750"/>
          <p14:tracePt t="19563" x="10255250" y="4222750"/>
          <p14:tracePt t="19585" x="10266363" y="4227513"/>
          <p14:tracePt t="19599" x="10272713" y="4240213"/>
          <p14:tracePt t="19620" x="10272713" y="4244975"/>
          <p14:tracePt t="19662" x="10272713" y="4251325"/>
          <p14:tracePt t="19956" x="10215563" y="4244975"/>
          <p14:tracePt t="19963" x="10163175" y="4240213"/>
          <p14:tracePt t="19971" x="10072688" y="4222750"/>
          <p14:tracePt t="19977" x="9945688" y="4211638"/>
          <p14:tracePt t="19984" x="9842500" y="4211638"/>
          <p14:tracePt t="19990" x="9745663" y="4198938"/>
          <p14:tracePt t="19997" x="9578975" y="4198938"/>
          <p14:tracePt t="20005" x="9344025" y="4187825"/>
          <p14:tracePt t="20011" x="9224963" y="4176713"/>
          <p14:tracePt t="20019" x="9069388" y="4159250"/>
          <p14:tracePt t="20024" x="8931275" y="4148138"/>
          <p14:tracePt t="20032" x="8794750" y="4148138"/>
          <p14:tracePt t="20039" x="8656638" y="4148138"/>
          <p14:tracePt t="20046" x="8599488" y="4148138"/>
          <p14:tracePt t="20054" x="8502650" y="4137025"/>
          <p14:tracePt t="20060" x="8428038" y="4137025"/>
          <p14:tracePt t="20068" x="8393113" y="4130675"/>
          <p14:tracePt t="20074" x="8359775" y="4130675"/>
          <p14:tracePt t="20082" x="8313738" y="4130675"/>
          <p14:tracePt t="20088" x="8296275" y="4130675"/>
          <p14:tracePt t="20095" x="8285163" y="4130675"/>
          <p14:tracePt t="20104" x="8256588" y="4130675"/>
          <p14:tracePt t="20109" x="8232775" y="4130675"/>
          <p14:tracePt t="20117" x="8215313" y="4130675"/>
          <p14:tracePt t="20123" x="8204200" y="4137025"/>
          <p14:tracePt t="20131" x="8199438" y="4137025"/>
          <p14:tracePt t="20138" x="8181975" y="4148138"/>
          <p14:tracePt t="20145" x="8175625" y="4154488"/>
          <p14:tracePt t="20153" x="8158163" y="4154488"/>
          <p14:tracePt t="20158" x="8158163" y="4159250"/>
          <p14:tracePt t="20165" x="8153400" y="4165600"/>
          <p14:tracePt t="20175" x="8147050" y="4165600"/>
          <p14:tracePt t="20179" x="8140700" y="4165600"/>
          <p14:tracePt t="20187" x="8135938" y="4170363"/>
          <p14:tracePt t="20200" x="8129588" y="4176713"/>
          <p14:tracePt t="20221" x="8124825" y="4183063"/>
          <p14:tracePt t="20242" x="8124825" y="4194175"/>
          <p14:tracePt t="20264" x="8124825" y="4198938"/>
          <p14:tracePt t="20286" x="8124825" y="4205288"/>
          <p14:tracePt t="20327" x="8124825" y="4211638"/>
          <p14:tracePt t="20340" x="8129588" y="4216400"/>
          <p14:tracePt t="20348" x="8135938" y="4222750"/>
          <p14:tracePt t="20354" x="8140700" y="4227513"/>
          <p14:tracePt t="20362" x="8147050" y="4240213"/>
          <p14:tracePt t="20371" x="8153400" y="4244975"/>
          <p14:tracePt t="20375" x="8169275" y="4257675"/>
          <p14:tracePt t="20383" x="8186738" y="4273550"/>
          <p14:tracePt t="20389" x="8210550" y="4302125"/>
          <p14:tracePt t="20397" x="8228013" y="4325938"/>
          <p14:tracePt t="20404" x="8256588" y="4354513"/>
          <p14:tracePt t="20410" x="8285163" y="4394200"/>
          <p14:tracePt t="20418" x="8301038" y="4418013"/>
          <p14:tracePt t="20424" x="8331200" y="4457700"/>
          <p14:tracePt t="20432" x="8347075" y="4475163"/>
          <p14:tracePt t="20438" x="8364538" y="4497388"/>
          <p14:tracePt t="20445" x="8370888" y="4514850"/>
          <p14:tracePt t="20454" x="8388350" y="4532313"/>
          <p14:tracePt t="20459" x="8393113" y="4537075"/>
          <p14:tracePt t="20467" x="8404225" y="4549775"/>
          <p14:tracePt t="20473" x="8410575" y="4549775"/>
          <p14:tracePt t="20481" x="8410575" y="4560888"/>
          <p14:tracePt t="20488" x="8416925" y="4565650"/>
          <p14:tracePt t="20495" x="8421688" y="4572000"/>
          <p14:tracePt t="20502" x="8428038" y="4578350"/>
          <p14:tracePt t="20515" x="8428038" y="4583113"/>
          <p14:tracePt t="20523" x="8432800" y="4589463"/>
          <p14:tracePt t="20543" x="8439150" y="4594225"/>
          <p14:tracePt t="20557" x="8450263" y="4594225"/>
          <p14:tracePt t="20572" x="8450263" y="4600575"/>
          <p14:tracePt t="20649" x="8445500" y="4600575"/>
          <p14:tracePt t="20663" x="8439150" y="4600575"/>
          <p14:tracePt t="20671" x="8432800" y="4600575"/>
          <p14:tracePt t="20684" x="8421688" y="4600575"/>
          <p14:tracePt t="20690" x="8416925" y="4600575"/>
          <p14:tracePt t="20698" x="8399463" y="4600575"/>
          <p14:tracePt t="20705" x="8375650" y="4600575"/>
          <p14:tracePt t="20711" x="8342313" y="4600575"/>
          <p14:tracePt t="20719" x="8307388" y="4600575"/>
          <p14:tracePt t="20725" x="8272463" y="4594225"/>
          <p14:tracePt t="20732" x="8239125" y="4583113"/>
          <p14:tracePt t="20739" x="8169275" y="4572000"/>
          <p14:tracePt t="20746" x="8135938" y="4572000"/>
          <p14:tracePt t="20754" x="8089900" y="4565650"/>
          <p14:tracePt t="20761" x="8054975" y="4554538"/>
          <p14:tracePt t="20768" x="8032750" y="4549775"/>
          <p14:tracePt t="20775" x="8004175" y="4549775"/>
          <p14:tracePt t="20782" x="7969250" y="4537075"/>
          <p14:tracePt t="20789" x="7951788" y="4532313"/>
          <p14:tracePt t="20795" x="7940675" y="4532313"/>
          <p14:tracePt t="20805" x="7923213" y="4521200"/>
          <p14:tracePt t="20809" x="7918450" y="4521200"/>
          <p14:tracePt t="20817" x="7905750" y="4514850"/>
          <p14:tracePt t="20823" x="7894638" y="4514850"/>
          <p14:tracePt t="20839" x="7889875" y="4514850"/>
          <p14:tracePt t="20845" x="7883525" y="4508500"/>
          <p14:tracePt t="20851" x="7877175" y="4508500"/>
          <p14:tracePt t="20858" x="7877175" y="4503738"/>
          <p14:tracePt t="20865" x="7872413" y="4503738"/>
          <p14:tracePt t="20887" x="7866063" y="4503738"/>
          <p14:tracePt t="20971" x="7872413" y="4503738"/>
          <p14:tracePt t="20978" x="7883525" y="4508500"/>
          <p14:tracePt t="20985" x="7900988" y="4521200"/>
          <p14:tracePt t="20992" x="7934325" y="4525963"/>
          <p14:tracePt t="20999" x="7986713" y="4537075"/>
          <p14:tracePt t="21006" x="8021638" y="4537075"/>
          <p14:tracePt t="21013" x="8067675" y="4554538"/>
          <p14:tracePt t="21021" x="8164513" y="4565650"/>
          <p14:tracePt t="21027" x="8228013" y="4578350"/>
          <p14:tracePt t="21033" x="8289925" y="4589463"/>
          <p14:tracePt t="21041" x="8353425" y="4600575"/>
          <p14:tracePt t="21048" x="8450263" y="4611688"/>
          <p14:tracePt t="21054" x="8524875" y="4622800"/>
          <p14:tracePt t="21061" x="8577263" y="4622800"/>
          <p14:tracePt t="21069" x="8610600" y="4629150"/>
          <p14:tracePt t="21076" x="8645525" y="4629150"/>
          <p14:tracePt t="21083" x="8667750" y="4629150"/>
          <p14:tracePt t="21089" x="8702675" y="4640263"/>
          <p14:tracePt t="21095" x="8720138" y="4640263"/>
          <p14:tracePt t="21104" x="8731250" y="4640263"/>
          <p14:tracePt t="21110" x="8742363" y="4640263"/>
          <p14:tracePt t="21118" x="8748713" y="4640263"/>
          <p14:tracePt t="21125" x="8755063" y="4640263"/>
          <p14:tracePt t="21139" x="8759825" y="4640263"/>
          <p14:tracePt t="21145" x="8766175" y="4640263"/>
          <p14:tracePt t="21159" x="8770938" y="4640263"/>
          <p14:tracePt t="21174" x="8777288" y="4640263"/>
          <p14:tracePt t="21195" x="8788400" y="4640263"/>
          <p14:tracePt t="21258" x="8783638" y="4640263"/>
          <p14:tracePt t="21264" x="8777288" y="4640263"/>
          <p14:tracePt t="21271" x="8770938" y="4640263"/>
          <p14:tracePt t="21277" x="8770938" y="4635500"/>
          <p14:tracePt t="21286" x="8766175" y="4629150"/>
          <p14:tracePt t="21292" x="8759825" y="4629150"/>
          <p14:tracePt t="21299" x="8755063" y="4618038"/>
          <p14:tracePt t="21306" x="8748713" y="4618038"/>
          <p14:tracePt t="21313" x="8737600" y="4611688"/>
          <p14:tracePt t="21321" x="8731250" y="4606925"/>
          <p14:tracePt t="21328" x="8720138" y="4600575"/>
          <p14:tracePt t="21335" x="8713788" y="4594225"/>
          <p14:tracePt t="21341" x="8702675" y="4578350"/>
          <p14:tracePt t="21348" x="8696325" y="4578350"/>
          <p14:tracePt t="21356" x="8691563" y="4565650"/>
          <p14:tracePt t="21362" x="8691563" y="4560888"/>
          <p14:tracePt t="21371" x="8685213" y="4560888"/>
          <p14:tracePt t="21376" x="8680450" y="4549775"/>
          <p14:tracePt t="21384" x="8680450" y="4543425"/>
          <p14:tracePt t="21390" x="8674100" y="4537075"/>
          <p14:tracePt t="21404" x="8662988" y="4537075"/>
          <p14:tracePt t="21418" x="8662988" y="4532313"/>
          <p14:tracePt t="21432" x="8656638" y="4525963"/>
          <p14:tracePt t="21454" x="8656638" y="4521200"/>
          <p14:tracePt t="21474" x="8651875" y="4521200"/>
          <p14:tracePt t="21510" x="8651875" y="4514850"/>
          <p14:tracePt t="21607" x="8645525" y="4514850"/>
          <p14:tracePt t="22052" x="8634413" y="4514850"/>
          <p14:tracePt t="22054" x="8616950" y="4521200"/>
          <p14:tracePt t="22063" x="8588375" y="4532313"/>
          <p14:tracePt t="22069" x="8564563" y="4549775"/>
          <p14:tracePt t="22076" x="8531225" y="4554538"/>
          <p14:tracePt t="22082" x="8502650" y="4565650"/>
          <p14:tracePt t="22090" x="8478838" y="4572000"/>
          <p14:tracePt t="22096" x="8456613" y="4583113"/>
          <p14:tracePt t="22105" x="8439150" y="4589463"/>
          <p14:tracePt t="22111" x="8421688" y="4589463"/>
          <p14:tracePt t="22117" x="8416925" y="4594225"/>
          <p14:tracePt t="22124" x="8404225" y="4594225"/>
          <p14:tracePt t="22131" x="8399463" y="4600575"/>
          <p14:tracePt t="22146" x="8388350" y="4600575"/>
          <p14:tracePt t="22154" x="8382000" y="4600575"/>
          <p14:tracePt t="22161" x="8375650" y="4600575"/>
          <p14:tracePt t="22176" x="8370888" y="4600575"/>
          <p14:tracePt t="22181" x="8364538" y="4600575"/>
          <p14:tracePt t="22188" x="8359775" y="4606925"/>
          <p14:tracePt t="22195" x="8353425" y="4606925"/>
          <p14:tracePt t="22207" x="8353425" y="4618038"/>
          <p14:tracePt t="22208" x="8335963" y="4618038"/>
          <p14:tracePt t="22216" x="8324850" y="4618038"/>
          <p14:tracePt t="22223" x="8307388" y="4622800"/>
          <p14:tracePt t="22231" x="8272463" y="4629150"/>
          <p14:tracePt t="22238" x="8243888" y="4640263"/>
          <p14:tracePt t="22244" x="8210550" y="4646613"/>
          <p14:tracePt t="22252" x="8186738" y="4664075"/>
          <p14:tracePt t="22258" x="8147050" y="4686300"/>
          <p14:tracePt t="22265" x="8101013" y="4692650"/>
          <p14:tracePt t="22273" x="8067675" y="4703763"/>
          <p14:tracePt t="22278" x="8015288" y="4714875"/>
          <p14:tracePt t="22288" x="7986713" y="4721225"/>
          <p14:tracePt t="22292" x="7951788" y="4732338"/>
          <p14:tracePt t="22300" x="7918450" y="4732338"/>
          <p14:tracePt t="22307" x="7894638" y="4732338"/>
          <p14:tracePt t="22315" x="7883525" y="4732338"/>
          <p14:tracePt t="22322" x="7854950" y="4725988"/>
          <p14:tracePt t="22328" x="7832725" y="4725988"/>
          <p14:tracePt t="22336" x="7815263" y="4721225"/>
          <p14:tracePt t="22343" x="7791450" y="4721225"/>
          <p14:tracePt t="22350" x="7762875" y="4703763"/>
          <p14:tracePt t="22356" x="7729538" y="4686300"/>
          <p14:tracePt t="22363" x="7688263" y="4664075"/>
          <p14:tracePt t="22371" x="7654925" y="4657725"/>
          <p14:tracePt t="22378" x="7631113" y="4640263"/>
          <p14:tracePt t="22385" x="7580313" y="4611688"/>
          <p14:tracePt t="22392" x="7556500" y="4600575"/>
          <p14:tracePt t="22398" x="7516813" y="4572000"/>
          <p14:tracePt t="22407" x="7494588" y="4565650"/>
          <p14:tracePt t="22412" x="7466013" y="4549775"/>
          <p14:tracePt t="22420" x="7442200" y="4537075"/>
          <p14:tracePt t="22426" x="7424738" y="4521200"/>
          <p14:tracePt t="22434" x="7407275" y="4514850"/>
          <p14:tracePt t="22440" x="7396163" y="4508500"/>
          <p14:tracePt t="22448" x="7378700" y="4497388"/>
          <p14:tracePt t="22455" x="7378700" y="4491038"/>
          <p14:tracePt t="22460" x="7362825" y="4486275"/>
          <p14:tracePt t="22468" x="7356475" y="4468813"/>
          <p14:tracePt t="22475" x="7350125" y="4468813"/>
          <p14:tracePt t="22483" x="7345363" y="4462463"/>
          <p14:tracePt t="22490" x="7334250" y="4451350"/>
          <p14:tracePt t="22497" x="7327900" y="4440238"/>
          <p14:tracePt t="22505" x="7321550" y="4433888"/>
          <p14:tracePt t="22509" x="7310438" y="4433888"/>
          <p14:tracePt t="22517" x="7310438" y="4429125"/>
          <p14:tracePt t="22532" x="7305675" y="4422775"/>
          <p14:tracePt t="22539" x="7292975" y="4418013"/>
          <p14:tracePt t="22544" x="7288213" y="4418013"/>
          <p14:tracePt t="22559" x="7288213" y="4411663"/>
          <p14:tracePt t="22573" x="7281863" y="4411663"/>
          <p14:tracePt t="22581" x="7281863" y="4405313"/>
          <p14:tracePt t="22589" x="7275513" y="4405313"/>
          <p14:tracePt t="22715" x="7281863" y="4405313"/>
          <p14:tracePt t="22728" x="7281863" y="4411663"/>
          <p14:tracePt t="22749" x="7288213" y="4411663"/>
          <p14:tracePt t="22813" x="7299325" y="4411663"/>
          <p14:tracePt t="22833" x="7305675" y="4418013"/>
          <p14:tracePt t="22840" x="7310438" y="4418013"/>
          <p14:tracePt t="22846" x="7316788" y="4422775"/>
          <p14:tracePt t="22854" x="7321550" y="4422775"/>
          <p14:tracePt t="22862" x="7339013" y="4429125"/>
          <p14:tracePt t="22869" x="7385050" y="4451350"/>
          <p14:tracePt t="22890" x="7659688" y="4560888"/>
          <p14:tracePt t="22895" x="7889875" y="4635500"/>
          <p14:tracePt t="22903" x="8043863" y="4675188"/>
          <p14:tracePt t="22910" x="8193088" y="4697413"/>
          <p14:tracePt t="22917" x="8307388" y="4721225"/>
          <p14:tracePt t="22923" x="8399463" y="4732338"/>
          <p14:tracePt t="22931" x="8478838" y="4743450"/>
          <p14:tracePt t="22939" x="8513763" y="4743450"/>
          <p14:tracePt t="22944" x="8548688" y="4743450"/>
          <p14:tracePt t="22953" x="8559800" y="4743450"/>
          <p14:tracePt t="22958" x="8577263" y="4743450"/>
          <p14:tracePt t="22966" x="8582025" y="4743450"/>
          <p14:tracePt t="22973" x="8594725" y="4743450"/>
          <p14:tracePt t="22979" x="8605838" y="4738688"/>
          <p14:tracePt t="22993" x="8605838" y="4732338"/>
          <p14:tracePt t="23001" x="8605838" y="4725988"/>
          <p14:tracePt t="23008" x="8605838" y="4714875"/>
          <p14:tracePt t="23015" x="8599488" y="4703763"/>
          <p14:tracePt t="23022" x="8582025" y="4686300"/>
          <p14:tracePt t="23029" x="8577263" y="4668838"/>
          <p14:tracePt t="23038" x="8570913" y="4646613"/>
          <p14:tracePt t="23042" x="8535988" y="4583113"/>
          <p14:tracePt t="23050" x="8507413" y="4532313"/>
          <p14:tracePt t="23056" x="8462963" y="4475163"/>
          <p14:tracePt t="23064" x="8410575" y="4376738"/>
          <p14:tracePt t="23071" x="8353425" y="4279900"/>
          <p14:tracePt t="23080" x="8272463" y="4154488"/>
          <p14:tracePt t="23084" x="8228013" y="4067175"/>
          <p14:tracePt t="23091" x="8181975" y="4016375"/>
          <p14:tracePt t="23098" x="8175625" y="3987800"/>
          <p14:tracePt t="23106" x="8169275" y="3976688"/>
          <p14:tracePt t="23113" x="8158163" y="3959225"/>
          <p14:tracePt t="23121" x="8153400" y="3952875"/>
          <p14:tracePt t="23126" x="8153400" y="3935413"/>
          <p14:tracePt t="23133" x="8147050" y="3935413"/>
          <p14:tracePt t="23140" x="8147050" y="3930650"/>
          <p14:tracePt t="23156" x="8140700" y="3930650"/>
          <p14:tracePt t="23162" x="8140700" y="3924300"/>
          <p14:tracePt t="23169" x="8135938" y="3924300"/>
          <p14:tracePt t="23176" x="8124825" y="3924300"/>
          <p14:tracePt t="23189" x="8112125" y="3924300"/>
          <p14:tracePt t="23197" x="8107363" y="3924300"/>
          <p14:tracePt t="23207" x="8089900" y="3924300"/>
          <p14:tracePt t="23210" x="8083550" y="3924300"/>
          <p14:tracePt t="23217" x="8072438" y="3930650"/>
          <p14:tracePt t="23225" x="8067675" y="3941763"/>
          <p14:tracePt t="23231" x="8054975" y="3948113"/>
          <p14:tracePt t="23238" x="8050213" y="3948113"/>
          <p14:tracePt t="23246" x="8037513" y="3959225"/>
          <p14:tracePt t="23252" x="8026400" y="3976688"/>
          <p14:tracePt t="23259" x="8021638" y="3981450"/>
          <p14:tracePt t="23267" x="8015288" y="3987800"/>
          <p14:tracePt t="23273" x="8008938" y="3992563"/>
          <p14:tracePt t="23282" x="8004175" y="4016375"/>
          <p14:tracePt t="23289" x="7986713" y="4033838"/>
          <p14:tracePt t="23293" x="7986713" y="4051300"/>
          <p14:tracePt t="23303" x="7975600" y="4073525"/>
          <p14:tracePt t="23309" x="7958138" y="4102100"/>
          <p14:tracePt t="23316" x="7958138" y="4137025"/>
          <p14:tracePt t="23322" x="7951788" y="4183063"/>
          <p14:tracePt t="23330" x="7940675" y="4244975"/>
          <p14:tracePt t="23338" x="7940675" y="4325938"/>
          <p14:tracePt t="23344" x="7940675" y="4371975"/>
          <p14:tracePt t="23351" x="7940675" y="4405313"/>
          <p14:tracePt t="23358" x="7940675" y="4451350"/>
          <p14:tracePt t="23365" x="7940675" y="4475163"/>
          <p14:tracePt t="23372" x="7940675" y="4497388"/>
          <p14:tracePt t="23378" x="7951788" y="4525963"/>
          <p14:tracePt t="23387" x="7951788" y="4537075"/>
          <p14:tracePt t="23392" x="7951788" y="4549775"/>
          <p14:tracePt t="23400" x="7951788" y="4554538"/>
          <p14:tracePt t="23406" x="7951788" y="4565650"/>
          <p14:tracePt t="23414" x="7958138" y="4572000"/>
          <p14:tracePt t="23428" x="7958138" y="4578350"/>
          <p14:tracePt t="23435" x="7964488" y="4578350"/>
          <p14:tracePt t="23441" x="7969250" y="4583113"/>
          <p14:tracePt t="23456" x="7975600" y="4594225"/>
          <p14:tracePt t="23463" x="7986713" y="4594225"/>
          <p14:tracePt t="23477" x="7993063" y="4594225"/>
          <p14:tracePt t="23484" x="7997825" y="4589463"/>
          <p14:tracePt t="23498" x="8004175" y="4583113"/>
          <p14:tracePt t="23505" x="8015288" y="4578350"/>
          <p14:tracePt t="23512" x="8015288" y="4565650"/>
          <p14:tracePt t="23519" x="8032750" y="4549775"/>
          <p14:tracePt t="23525" x="8043863" y="4532313"/>
          <p14:tracePt t="23532" x="8043863" y="4497388"/>
          <p14:tracePt t="23539" x="8050213" y="4475163"/>
          <p14:tracePt t="23546" x="8050213" y="4429125"/>
          <p14:tracePt t="23554" x="8050213" y="4394200"/>
          <p14:tracePt t="23561" x="8050213" y="4354513"/>
          <p14:tracePt t="23567" x="8050213" y="4319588"/>
          <p14:tracePt t="23574" x="8037513" y="4308475"/>
          <p14:tracePt t="23581" x="8032750" y="4273550"/>
          <p14:tracePt t="23589" x="8021638" y="4257675"/>
          <p14:tracePt t="23595" x="8008938" y="4251325"/>
          <p14:tracePt t="23602" x="7997825" y="4233863"/>
          <p14:tracePt t="23610" x="7993063" y="4227513"/>
          <p14:tracePt t="23616" x="7969250" y="4216400"/>
          <p14:tracePt t="23623" x="7951788" y="4211638"/>
          <p14:tracePt t="23631" x="7947025" y="4211638"/>
          <p14:tracePt t="23639" x="7934325" y="4211638"/>
          <p14:tracePt t="23645" x="7929563" y="4211638"/>
          <p14:tracePt t="23652" x="7912100" y="4211638"/>
          <p14:tracePt t="23658" x="7900988" y="4211638"/>
          <p14:tracePt t="23666" x="7883525" y="4222750"/>
          <p14:tracePt t="23672" x="7877175" y="4227513"/>
          <p14:tracePt t="23680" x="7866063" y="4240213"/>
          <p14:tracePt t="23688" x="7861300" y="4268788"/>
          <p14:tracePt t="23693" x="7861300" y="4279900"/>
          <p14:tracePt t="23701" x="7861300" y="4308475"/>
          <p14:tracePt t="23708" x="7866063" y="4354513"/>
          <p14:tracePt t="23714" x="7883525" y="4418013"/>
          <p14:tracePt t="23722" x="7905750" y="4497388"/>
          <p14:tracePt t="23728" x="7929563" y="4549775"/>
          <p14:tracePt t="23735" x="7951788" y="4600575"/>
          <p14:tracePt t="23743" x="7997825" y="4686300"/>
          <p14:tracePt t="23749" x="8015288" y="4725988"/>
          <p14:tracePt t="23756" x="8032750" y="4749800"/>
          <p14:tracePt t="23763" x="8050213" y="4778375"/>
          <p14:tracePt t="23771" x="8067675" y="4789488"/>
          <p14:tracePt t="23777" x="8078788" y="4806950"/>
          <p14:tracePt t="23785" x="8089900" y="4824413"/>
          <p14:tracePt t="23791" x="8101013" y="4824413"/>
          <p14:tracePt t="23806" x="8107363" y="4824413"/>
          <p14:tracePt t="23813" x="8112125" y="4824413"/>
          <p14:tracePt t="23821" x="8118475" y="4806950"/>
          <p14:tracePt t="23827" x="8118475" y="4784725"/>
          <p14:tracePt t="23834" x="8129588" y="4697413"/>
          <p14:tracePt t="23841" x="8124825" y="4594225"/>
          <p14:tracePt t="23848" x="8112125" y="4457700"/>
          <p14:tracePt t="23856" x="8096250" y="4302125"/>
          <p14:tracePt t="23861" x="8072438" y="4194175"/>
          <p14:tracePt t="23869" x="8050213" y="4113213"/>
          <p14:tracePt t="23875" x="8043863" y="4079875"/>
          <p14:tracePt t="23883" x="8032750" y="4027488"/>
          <p14:tracePt t="23891" x="8021638" y="4010025"/>
          <p14:tracePt t="23895" x="8004175" y="3987800"/>
          <p14:tracePt t="23904" x="7986713" y="3959225"/>
          <p14:tracePt t="23910" x="7980363" y="3941763"/>
          <p14:tracePt t="23918" x="7975600" y="3935413"/>
          <p14:tracePt t="23925" x="7969250" y="3924300"/>
          <p14:tracePt t="23931" x="7940675" y="3913188"/>
          <p14:tracePt t="23939" x="7929563" y="3913188"/>
          <p14:tracePt t="23945" x="7912100" y="3906838"/>
          <p14:tracePt t="23954" x="7894638" y="3906838"/>
          <p14:tracePt t="23959" x="7872413" y="3906838"/>
          <p14:tracePt t="23966" x="7848600" y="3919538"/>
          <p14:tracePt t="23974" x="7820025" y="3935413"/>
          <p14:tracePt t="23980" x="7786688" y="3952875"/>
          <p14:tracePt t="23988" x="7758113" y="3992563"/>
          <p14:tracePt t="23994" x="7729538" y="4022725"/>
          <p14:tracePt t="24002" x="7694613" y="4073525"/>
          <p14:tracePt t="24009" x="7677150" y="4141788"/>
          <p14:tracePt t="24016" x="7666038" y="4205288"/>
          <p14:tracePt t="24024" x="7642225" y="4257675"/>
          <p14:tracePt t="24029" x="7642225" y="4330700"/>
          <p14:tracePt t="24038" x="7631113" y="4411663"/>
          <p14:tracePt t="24043" x="7637463" y="4475163"/>
          <p14:tracePt t="24050" x="7654925" y="4514850"/>
          <p14:tracePt t="24057" x="7666038" y="4549775"/>
          <p14:tracePt t="24065" x="7683500" y="4589463"/>
          <p14:tracePt t="24073" x="7716838" y="4652963"/>
          <p14:tracePt t="24078" x="7751763" y="4721225"/>
          <p14:tracePt t="24085" x="7780338" y="4760913"/>
          <p14:tracePt t="24092" x="7797800" y="4800600"/>
          <p14:tracePt t="24099" x="7843838" y="4852988"/>
          <p14:tracePt t="24106" x="7889875" y="4910138"/>
          <p14:tracePt t="24113" x="7929563" y="4949825"/>
          <p14:tracePt t="24120" x="7951788" y="4967288"/>
          <p14:tracePt t="24128" x="7969250" y="4984750"/>
          <p14:tracePt t="24134" x="7997825" y="5013325"/>
          <p14:tracePt t="24141" x="8021638" y="5019675"/>
          <p14:tracePt t="24149" x="8037513" y="5024438"/>
          <p14:tracePt t="24157" x="8061325" y="5035550"/>
          <p14:tracePt t="24162" x="8078788" y="5053013"/>
          <p14:tracePt t="24171" x="8096250" y="5059363"/>
          <p14:tracePt t="24178" x="8118475" y="5070475"/>
          <p14:tracePt t="24182" x="8135938" y="5076825"/>
          <p14:tracePt t="24190" x="8140700" y="5081588"/>
          <p14:tracePt t="24198" x="8147050" y="5087938"/>
          <p14:tracePt t="24206" x="8158163" y="5092700"/>
          <p14:tracePt t="24211" x="8169275" y="5105400"/>
          <p14:tracePt t="24219" x="8175625" y="5110163"/>
          <p14:tracePt t="24225" x="8175625" y="5116513"/>
          <p14:tracePt t="24233" x="8181975" y="5121275"/>
          <p14:tracePt t="24240" x="8199438" y="5145088"/>
          <p14:tracePt t="24246" x="8204200" y="5162550"/>
          <p14:tracePt t="24255" x="8215313" y="5195888"/>
          <p14:tracePt t="24260" x="8221663" y="5230813"/>
          <p14:tracePt t="24267" x="8239125" y="5340350"/>
          <p14:tracePt t="24274" x="8261350" y="5448300"/>
          <p14:tracePt t="24281" x="8261350" y="5586413"/>
          <p14:tracePt t="24289" x="8261350" y="5707063"/>
          <p14:tracePt t="24295" x="8261350" y="5861050"/>
          <p14:tracePt t="24302" x="8239125" y="6010275"/>
          <p14:tracePt t="24309" x="8228013" y="6107113"/>
          <p14:tracePt t="24317" x="8204200" y="6216650"/>
          <p14:tracePt t="24323" x="8169275" y="62674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5E47EB-7632-4BE7-BF3C-5D8974F67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ar-KW" dirty="0"/>
              <a:t>الخاتمـــــــة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A57D5B0-27B0-437F-AD55-323339BBAFF7}"/>
              </a:ext>
            </a:extLst>
          </p:cNvPr>
          <p:cNvSpPr txBox="1"/>
          <p:nvPr/>
        </p:nvSpPr>
        <p:spPr>
          <a:xfrm>
            <a:off x="4684644" y="2921168"/>
            <a:ext cx="68977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868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6"/>
    </mc:Choice>
    <mc:Fallback xmlns="">
      <p:transition spd="slow" advTm="19676"/>
    </mc:Fallback>
  </mc:AlternateContent>
  <p:extLst>
    <p:ext uri="{3A86A75C-4F4B-4683-9AE1-C65F6400EC91}">
      <p14:laserTraceLst xmlns:p14="http://schemas.microsoft.com/office/powerpoint/2010/main">
        <p14:tracePtLst>
          <p14:tracePt t="16872" x="8169275" y="6170613"/>
          <p14:tracePt t="16879" x="8169275" y="6061075"/>
          <p14:tracePt t="16886" x="8169275" y="5942013"/>
          <p14:tracePt t="16893" x="8169275" y="5815013"/>
          <p14:tracePt t="16900" x="8193088" y="5678488"/>
          <p14:tracePt t="16907" x="8215313" y="5522913"/>
          <p14:tracePt t="16914" x="8239125" y="5430838"/>
          <p14:tracePt t="16922" x="8267700" y="5322888"/>
          <p14:tracePt t="16928" x="8289925" y="5241925"/>
          <p14:tracePt t="16935" x="8324850" y="5087938"/>
          <p14:tracePt t="16942" x="8364538" y="4945063"/>
          <p14:tracePt t="16949" x="8404225" y="4818063"/>
          <p14:tracePt t="16957" x="8439150" y="4710113"/>
          <p14:tracePt t="16963" x="8478838" y="4600575"/>
          <p14:tracePt t="16971" x="8531225" y="4440238"/>
          <p14:tracePt t="16977" x="8610600" y="4216400"/>
          <p14:tracePt t="16983" x="8645525" y="4073525"/>
          <p14:tracePt t="16990" x="8691563" y="3895725"/>
          <p14:tracePt t="16998" x="8726488" y="3741738"/>
          <p14:tracePt t="17006" x="8755063" y="3632200"/>
          <p14:tracePt t="17012" x="8766175" y="3540125"/>
          <p14:tracePt t="17019" x="8777288" y="3386138"/>
          <p14:tracePt t="17026" x="8777288" y="3294063"/>
          <p14:tracePt t="17033" x="8770938" y="3214688"/>
          <p14:tracePt t="17041" x="8770938" y="3122613"/>
          <p14:tracePt t="17048" x="8748713" y="3041650"/>
          <p14:tracePt t="17054" x="8726488" y="2962275"/>
          <p14:tracePt t="17062" x="8713788" y="2898775"/>
          <p14:tracePt t="17069" x="8702675" y="2847975"/>
          <p14:tracePt t="17075" x="8691563" y="2755900"/>
          <p14:tracePt t="17082" x="8680450" y="2674938"/>
          <p14:tracePt t="17090" x="8667750" y="2600325"/>
          <p14:tracePt t="17096" x="8656638" y="2532063"/>
          <p14:tracePt t="17103" x="8656638" y="2498725"/>
          <p14:tracePt t="17110" x="8656638" y="2474913"/>
          <p14:tracePt t="17117" x="8651875" y="2457450"/>
          <p14:tracePt t="17125" x="8651875" y="2435225"/>
          <p14:tracePt t="17130" x="8651875" y="2424113"/>
          <p14:tracePt t="17140" x="8645525" y="2406650"/>
          <p14:tracePt t="17145" x="8645525" y="2400300"/>
          <p14:tracePt t="17152" x="8639175" y="2395538"/>
          <p14:tracePt t="17159" x="8639175" y="2382838"/>
          <p14:tracePt t="17166" x="8639175" y="2378075"/>
          <p14:tracePt t="17174" x="8628063" y="2371725"/>
          <p14:tracePt t="17180" x="8628063" y="2366963"/>
          <p14:tracePt t="17188" x="8623300" y="2360613"/>
          <p14:tracePt t="17194" x="8623300" y="2354263"/>
          <p14:tracePt t="17201" x="8616950" y="2349500"/>
          <p14:tracePt t="17208" x="8610600" y="2332038"/>
          <p14:tracePt t="17215" x="8594725" y="2314575"/>
          <p14:tracePt t="17223" x="8588375" y="2308225"/>
          <p14:tracePt t="17230" x="8553450" y="2274888"/>
          <p14:tracePt t="17236" x="8513763" y="2235200"/>
          <p14:tracePt t="17243" x="8474075" y="2205038"/>
          <p14:tracePt t="17250" x="8416925" y="2160588"/>
          <p14:tracePt t="17258" x="8347075" y="2114550"/>
          <p14:tracePt t="17264" x="8267700" y="2090738"/>
          <p14:tracePt t="17271" x="8175625" y="2079625"/>
          <p14:tracePt t="17277" x="8078788" y="2097088"/>
          <p14:tracePt t="17286" x="7997825" y="2119313"/>
          <p14:tracePt t="17291" x="7964488" y="2136775"/>
          <p14:tracePt t="17298" x="7934325" y="2147888"/>
          <p14:tracePt t="17308" x="7912100" y="2165350"/>
          <p14:tracePt t="17312" x="7877175" y="2171700"/>
          <p14:tracePt t="17320" x="7861300" y="2189163"/>
          <p14:tracePt t="17326" x="7854950" y="2193925"/>
          <p14:tracePt t="17334" x="7843838" y="2193925"/>
          <p14:tracePt t="17341" x="7837488" y="2211388"/>
          <p14:tracePt t="17349" x="7837488" y="2222500"/>
          <p14:tracePt t="17686" x="7631113" y="2011363"/>
          <p14:tracePt t="17692" x="7334250" y="1604963"/>
          <p14:tracePt t="17699" x="7121525" y="1317625"/>
          <p14:tracePt t="17707" x="6904038" y="979488"/>
          <p14:tracePt t="17713" x="6657975" y="608013"/>
          <p14:tracePt t="17720" x="6381750" y="228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8" y="1296525"/>
            <a:ext cx="2267563" cy="152985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58" y="1296525"/>
            <a:ext cx="2267563" cy="1529400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8" y="2991679"/>
            <a:ext cx="2267563" cy="152985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58" y="2991679"/>
            <a:ext cx="2221583" cy="1529850"/>
          </a:xfrm>
          <a:prstGeom prst="rect">
            <a:avLst/>
          </a:prstGeom>
        </p:spPr>
      </p:pic>
      <p:pic>
        <p:nvPicPr>
          <p:cNvPr id="8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F2A2C39A-FD92-4F98-BECA-59A8109ADB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6450933" y="126333"/>
            <a:ext cx="4572000" cy="6773780"/>
          </a:xfrm>
          <a:prstGeom prst="ellipse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F7510D5D-2D30-EC1D-D8B3-F2D377D325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8188" y="4686833"/>
            <a:ext cx="2219136" cy="153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93876-132A-0BE5-B7A7-34557EAE4D5E}"/>
              </a:ext>
            </a:extLst>
          </p:cNvPr>
          <p:cNvSpPr txBox="1"/>
          <p:nvPr/>
        </p:nvSpPr>
        <p:spPr>
          <a:xfrm>
            <a:off x="1040295" y="331304"/>
            <a:ext cx="4094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خصائص عملية الضرب</a:t>
            </a:r>
          </a:p>
        </p:txBody>
      </p:sp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"/>
    </mc:Choice>
    <mc:Fallback xmlns="">
      <p:transition spd="slow" advTm="61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22" y="1179377"/>
            <a:ext cx="2990925" cy="2903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4866582" y="1800374"/>
            <a:ext cx="175240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/>
              <a:t>5 × 6</a:t>
            </a:r>
          </a:p>
        </p:txBody>
      </p:sp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729768" y="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435F9-E75B-45F9-850E-CA9EEB80A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6" y="1179377"/>
            <a:ext cx="2990925" cy="290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061A0-63B1-F7A4-3768-6B9517A78CA8}"/>
              </a:ext>
            </a:extLst>
          </p:cNvPr>
          <p:cNvSpPr txBox="1"/>
          <p:nvPr/>
        </p:nvSpPr>
        <p:spPr>
          <a:xfrm>
            <a:off x="1384136" y="1800374"/>
            <a:ext cx="175240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/>
              <a:t>6 ×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3EF0D-7213-FA07-162A-94C2BE716A97}"/>
              </a:ext>
            </a:extLst>
          </p:cNvPr>
          <p:cNvSpPr txBox="1"/>
          <p:nvPr/>
        </p:nvSpPr>
        <p:spPr>
          <a:xfrm>
            <a:off x="5350143" y="441369"/>
            <a:ext cx="96372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1665C-A70B-93DC-6C42-4DF741C64516}"/>
              </a:ext>
            </a:extLst>
          </p:cNvPr>
          <p:cNvSpPr txBox="1"/>
          <p:nvPr/>
        </p:nvSpPr>
        <p:spPr>
          <a:xfrm>
            <a:off x="1867697" y="361856"/>
            <a:ext cx="96372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CD59D-5E81-395A-82A8-2E22504048FC}"/>
              </a:ext>
            </a:extLst>
          </p:cNvPr>
          <p:cNvSpPr txBox="1"/>
          <p:nvPr/>
        </p:nvSpPr>
        <p:spPr>
          <a:xfrm>
            <a:off x="2107096" y="4764157"/>
            <a:ext cx="38762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الخاصية الإبدالية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55980-ABB5-B97C-1A0F-A57F70B6E3BB}"/>
              </a:ext>
            </a:extLst>
          </p:cNvPr>
          <p:cNvSpPr txBox="1"/>
          <p:nvPr/>
        </p:nvSpPr>
        <p:spPr>
          <a:xfrm rot="19167534">
            <a:off x="8012627" y="2737735"/>
            <a:ext cx="1123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1"/>
    </mc:Choice>
    <mc:Fallback xmlns="">
      <p:transition spd="slow" advTm="2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4450" x="3902075" y="6559550"/>
          <p14:tracePt t="4458" x="3935413" y="6480175"/>
          <p14:tracePt t="4464" x="3970338" y="6394450"/>
          <p14:tracePt t="4471" x="4038600" y="6234113"/>
          <p14:tracePt t="4479" x="4079875" y="6107113"/>
          <p14:tracePt t="4485" x="4124325" y="6010275"/>
          <p14:tracePt t="4492" x="4165600" y="5913438"/>
          <p14:tracePt t="4499" x="4211638" y="5786438"/>
          <p14:tracePt t="4507" x="4262438" y="5648325"/>
          <p14:tracePt t="4513" x="4302125" y="5534025"/>
          <p14:tracePt t="4519" x="4354513" y="5408613"/>
          <p14:tracePt t="4527" x="4389438" y="5283200"/>
          <p14:tracePt t="4535" x="4451350" y="5156200"/>
          <p14:tracePt t="4542" x="4503738" y="5048250"/>
          <p14:tracePt t="4548" x="4583113" y="4899025"/>
          <p14:tracePt t="4556" x="4668838" y="4725988"/>
          <p14:tracePt t="4563" x="4721225" y="4629150"/>
          <p14:tracePt t="4570" x="4795838" y="4525963"/>
          <p14:tracePt t="4576" x="4881563" y="4400550"/>
          <p14:tracePt t="4583" x="4989513" y="4268788"/>
          <p14:tracePt t="4591" x="5081588" y="4137025"/>
          <p14:tracePt t="4598" x="5127625" y="4038600"/>
          <p14:tracePt t="4604" x="5202238" y="3952875"/>
          <p14:tracePt t="4610" x="5294313" y="3803650"/>
          <p14:tracePt t="4618" x="5368925" y="3717925"/>
          <p14:tracePt t="4624" x="5426075" y="3667125"/>
          <p14:tracePt t="4632" x="5494338" y="3603625"/>
          <p14:tracePt t="4639" x="5580063" y="3546475"/>
          <p14:tracePt t="4646" x="5637213" y="3500438"/>
          <p14:tracePt t="4653" x="5700713" y="3478213"/>
          <p14:tracePt t="4660" x="5751513" y="3460750"/>
          <p14:tracePt t="4667" x="5792788" y="3443288"/>
          <p14:tracePt t="4674" x="5826125" y="3443288"/>
          <p14:tracePt t="4681" x="5883275" y="3421063"/>
          <p14:tracePt t="4688" x="5964238" y="3421063"/>
          <p14:tracePt t="4696" x="6027738" y="3408363"/>
          <p14:tracePt t="4702" x="6061075" y="3408363"/>
          <p14:tracePt t="4709" x="6096000" y="3408363"/>
          <p14:tracePt t="4716" x="6153150" y="3408363"/>
          <p14:tracePt t="4724" x="6176963" y="3408363"/>
          <p14:tracePt t="4730" x="6205538" y="3403600"/>
          <p14:tracePt t="4736" x="6227763" y="3403600"/>
          <p14:tracePt t="4745" x="6249988" y="3403600"/>
          <p14:tracePt t="4751" x="6267450" y="3392488"/>
          <p14:tracePt t="4758" x="6284913" y="3386138"/>
          <p14:tracePt t="4765" x="6291263" y="3386138"/>
          <p14:tracePt t="4772" x="6296025" y="3379788"/>
          <p14:tracePt t="4779" x="6302375" y="3362325"/>
          <p14:tracePt t="4786" x="6308725" y="3357563"/>
          <p14:tracePt t="4793" x="6308725" y="3333750"/>
          <p14:tracePt t="4799" x="6308725" y="3300413"/>
          <p14:tracePt t="4807" x="6308725" y="3265488"/>
          <p14:tracePt t="4814" x="6308725" y="3219450"/>
          <p14:tracePt t="4821" x="6308725" y="3173413"/>
          <p14:tracePt t="4829" x="6296025" y="3122613"/>
          <p14:tracePt t="4835" x="6296025" y="3087688"/>
          <p14:tracePt t="4842" x="6284913" y="3065463"/>
          <p14:tracePt t="4849" x="6278563" y="3030538"/>
          <p14:tracePt t="4856" x="6278563" y="3001963"/>
          <p14:tracePt t="4863" x="6278563" y="2967038"/>
          <p14:tracePt t="4869" x="6267450" y="2933700"/>
          <p14:tracePt t="4877" x="6267450" y="2898775"/>
          <p14:tracePt t="4884" x="6262688" y="2876550"/>
          <p14:tracePt t="4891" x="6262688" y="2847975"/>
          <p14:tracePt t="4898" x="6262688" y="2835275"/>
          <p14:tracePt t="4905" x="6262688" y="2813050"/>
          <p14:tracePt t="4913" x="6262688" y="2795588"/>
          <p14:tracePt t="4920" x="6262688" y="2784475"/>
          <p14:tracePt t="4927" x="6262688" y="2773363"/>
          <p14:tracePt t="4933" x="6262688" y="2767013"/>
          <p14:tracePt t="4940" x="6262688" y="2755900"/>
          <p14:tracePt t="4947" x="6256338" y="2749550"/>
          <p14:tracePt t="4953" x="6256338" y="2733675"/>
          <p14:tracePt t="4960" x="6256338" y="2727325"/>
          <p14:tracePt t="4967" x="6256338" y="2720975"/>
          <p14:tracePt t="4975" x="6245225" y="2703513"/>
          <p14:tracePt t="4982" x="6245225" y="2681288"/>
          <p14:tracePt t="4989" x="6245225" y="2674938"/>
          <p14:tracePt t="4996" x="6245225" y="2670175"/>
          <p14:tracePt t="5003" x="6238875" y="2652713"/>
          <p14:tracePt t="5010" x="6238875" y="2641600"/>
          <p14:tracePt t="5017" x="6234113" y="2635250"/>
          <p14:tracePt t="5024" x="6234113" y="2617788"/>
          <p14:tracePt t="5031" x="6227763" y="2606675"/>
          <p14:tracePt t="5038" x="6227763" y="2595563"/>
          <p14:tracePt t="5046" x="6227763" y="2589213"/>
          <p14:tracePt t="5053" x="6221413" y="2584450"/>
          <p14:tracePt t="5060" x="6221413" y="2571750"/>
          <p14:tracePt t="5074" x="6210300" y="2566988"/>
          <p14:tracePt t="5080" x="6210300" y="2555875"/>
          <p14:tracePt t="5087" x="6205538" y="2549525"/>
          <p14:tracePt t="5101" x="6205538" y="2543175"/>
          <p14:tracePt t="5115" x="6199188" y="2538413"/>
          <p14:tracePt t="5123" x="6199188" y="2532063"/>
          <p14:tracePt t="5413" x="6188075" y="2532063"/>
          <p14:tracePt t="5421" x="6159500" y="2532063"/>
          <p14:tracePt t="5428" x="6135688" y="2532063"/>
          <p14:tracePt t="5434" x="6118225" y="2543175"/>
          <p14:tracePt t="5440" x="6084888" y="2543175"/>
          <p14:tracePt t="5448" x="6061075" y="2543175"/>
          <p14:tracePt t="5455" x="6027738" y="2543175"/>
          <p14:tracePt t="5464" x="6015038" y="2543175"/>
          <p14:tracePt t="5469" x="5986463" y="2543175"/>
          <p14:tracePt t="5475" x="5981700" y="2543175"/>
          <p14:tracePt t="5483" x="5975350" y="2543175"/>
          <p14:tracePt t="5491" x="5970588" y="2543175"/>
          <p14:tracePt t="5497" x="5964238" y="2543175"/>
          <p14:tracePt t="5504" x="5957888" y="2543175"/>
          <p14:tracePt t="5513" x="5946775" y="2543175"/>
          <p14:tracePt t="5517" x="5942013" y="2543175"/>
          <p14:tracePt t="5532" x="5935663" y="2543175"/>
          <p14:tracePt t="5547" x="5929313" y="2543175"/>
          <p14:tracePt t="5560" x="5924550" y="2543175"/>
          <p14:tracePt t="5603" x="5918200" y="2543175"/>
          <p14:tracePt t="5630" x="5913438" y="2543175"/>
          <p14:tracePt t="5686" x="5900738" y="2543175"/>
          <p14:tracePt t="5706" x="5895975" y="2543175"/>
          <p14:tracePt t="5713" x="5895975" y="2549525"/>
          <p14:tracePt t="5729" x="5889625" y="2549525"/>
          <p14:tracePt t="5734" x="5883275" y="2555875"/>
          <p14:tracePt t="5742" x="5878513" y="2560638"/>
          <p14:tracePt t="5748" x="5861050" y="2566988"/>
          <p14:tracePt t="5756" x="5854700" y="2578100"/>
          <p14:tracePt t="5763" x="5849938" y="2584450"/>
          <p14:tracePt t="5770" x="5838825" y="2589213"/>
          <p14:tracePt t="5777" x="5826125" y="2595563"/>
          <p14:tracePt t="5784" x="5815013" y="2600325"/>
          <p14:tracePt t="5791" x="5797550" y="2617788"/>
          <p14:tracePt t="5798" x="5781675" y="2630488"/>
          <p14:tracePt t="5805" x="5768975" y="2635250"/>
          <p14:tracePt t="5813" x="5751513" y="2641600"/>
          <p14:tracePt t="5819" x="5735638" y="2652713"/>
          <p14:tracePt t="5826" x="5711825" y="2659063"/>
          <p14:tracePt t="5832" x="5683250" y="2670175"/>
          <p14:tracePt t="5840" x="5661025" y="2674938"/>
          <p14:tracePt t="5846" x="5637213" y="2687638"/>
          <p14:tracePt t="5854" x="5586413" y="2692400"/>
          <p14:tracePt t="5860" x="5562600" y="2692400"/>
          <p14:tracePt t="5868" x="5516563" y="2703513"/>
          <p14:tracePt t="5875" x="5472113" y="2703513"/>
          <p14:tracePt t="5882" x="5437188" y="2703513"/>
          <p14:tracePt t="5890" x="5408613" y="2703513"/>
          <p14:tracePt t="5897" x="5362575" y="2698750"/>
          <p14:tracePt t="5903" x="5351463" y="2698750"/>
          <p14:tracePt t="5910" x="5322888" y="2692400"/>
          <p14:tracePt t="5917" x="5299075" y="2681288"/>
          <p14:tracePt t="5923" x="5270500" y="2674938"/>
          <p14:tracePt t="5931" x="5265738" y="2674938"/>
          <p14:tracePt t="5938" x="5253038" y="2674938"/>
          <p14:tracePt t="5946" x="5248275" y="2670175"/>
          <p14:tracePt t="5952" x="5241925" y="2670175"/>
          <p14:tracePt t="5959" x="5230813" y="2659063"/>
          <p14:tracePt t="5966" x="5224463" y="2659063"/>
          <p14:tracePt t="5982" x="5219700" y="2652713"/>
          <p14:tracePt t="5987" x="5213350" y="2652713"/>
          <p14:tracePt t="6008" x="5208588" y="2652713"/>
          <p14:tracePt t="6023" x="5202238" y="2652713"/>
          <p14:tracePt t="10198" x="5191125" y="2641600"/>
          <p14:tracePt t="10203" x="5180013" y="2624138"/>
          <p14:tracePt t="10210" x="5156200" y="2578100"/>
          <p14:tracePt t="10216" x="5138738" y="2549525"/>
          <p14:tracePt t="10223" x="5121275" y="2514600"/>
          <p14:tracePt t="10231" x="5105400" y="2486025"/>
          <p14:tracePt t="10237" x="5076825" y="2452688"/>
          <p14:tracePt t="10245" x="5059363" y="2424113"/>
          <p14:tracePt t="10251" x="5024438" y="2406650"/>
          <p14:tracePt t="10266" x="4978400" y="2360613"/>
          <p14:tracePt t="10271" x="4956175" y="2332038"/>
          <p14:tracePt t="10280" x="4916488" y="2314575"/>
          <p14:tracePt t="10285" x="4881563" y="2303463"/>
          <p14:tracePt t="10293" x="4813300" y="2274888"/>
          <p14:tracePt t="10300" x="4703763" y="2257425"/>
          <p14:tracePt t="10306" x="4622800" y="2246313"/>
          <p14:tracePt t="10315" x="4532313" y="2235200"/>
          <p14:tracePt t="10321" x="4365625" y="2235200"/>
          <p14:tracePt t="10329" x="4240213" y="2246313"/>
          <p14:tracePt t="10334" x="4102100" y="2268538"/>
          <p14:tracePt t="10342" x="3963988" y="2292350"/>
          <p14:tracePt t="10350" x="3856038" y="2332038"/>
          <p14:tracePt t="10356" x="3695700" y="2382838"/>
          <p14:tracePt t="10364" x="3614738" y="2417763"/>
          <p14:tracePt t="10370" x="3517900" y="2457450"/>
          <p14:tracePt t="10377" x="3436938" y="2492375"/>
          <p14:tracePt t="10384" x="3368675" y="2509838"/>
          <p14:tracePt t="10391" x="3300413" y="2543175"/>
          <p14:tracePt t="10399" x="3276600" y="2555875"/>
          <p14:tracePt t="10405" x="3236913" y="2571750"/>
          <p14:tracePt t="10413" x="3201988" y="2584450"/>
          <p14:tracePt t="10419" x="3168650" y="2600325"/>
          <p14:tracePt t="10426" x="3128963" y="2617788"/>
          <p14:tracePt t="10433" x="3087688" y="2635250"/>
          <p14:tracePt t="10440" x="3065463" y="2646363"/>
          <p14:tracePt t="10447" x="3041650" y="2652713"/>
          <p14:tracePt t="10454" x="3013075" y="2670175"/>
          <p14:tracePt t="10461" x="2990850" y="2681288"/>
          <p14:tracePt t="10468" x="2973388" y="2687638"/>
          <p14:tracePt t="10475" x="2955925" y="2698750"/>
          <p14:tracePt t="10482" x="2944813" y="2703513"/>
          <p14:tracePt t="10489" x="2927350" y="2709863"/>
          <p14:tracePt t="10497" x="2922588" y="2709863"/>
          <p14:tracePt t="10502" x="2916238" y="2716213"/>
          <p14:tracePt t="10510" x="2905125" y="2727325"/>
          <p14:tracePt t="10516" x="2894013" y="2727325"/>
          <p14:tracePt t="10524" x="2894013" y="2733675"/>
          <p14:tracePt t="10530" x="2887663" y="2738438"/>
          <p14:tracePt t="10538" x="2881313" y="2738438"/>
          <p14:tracePt t="10545" x="2865438" y="2744788"/>
          <p14:tracePt t="10554" x="2859088" y="2749550"/>
          <p14:tracePt t="10560" x="2852738" y="2749550"/>
          <p14:tracePt t="10566" x="2847975" y="2755900"/>
          <p14:tracePt t="10573" x="2841625" y="2767013"/>
          <p14:tracePt t="10581" x="2835275" y="2767013"/>
          <p14:tracePt t="10587" x="2824163" y="2767013"/>
          <p14:tracePt t="10595" x="2819400" y="2773363"/>
          <p14:tracePt t="10601" x="2813050" y="2773363"/>
          <p14:tracePt t="10608" x="2806700" y="2773363"/>
          <p14:tracePt t="10622" x="2801938" y="2773363"/>
          <p14:tracePt t="11175" x="2795588" y="2778125"/>
          <p14:tracePt t="11181" x="2773363" y="2790825"/>
          <p14:tracePt t="11189" x="2744788" y="2819400"/>
          <p14:tracePt t="11197" x="2703513" y="2859088"/>
          <p14:tracePt t="11202" x="2652713" y="2894013"/>
          <p14:tracePt t="11208" x="2624138" y="2922588"/>
          <p14:tracePt t="11216" x="2606675" y="2933700"/>
          <p14:tracePt t="11223" x="2589213" y="2951163"/>
          <p14:tracePt t="11231" x="2555875" y="2967038"/>
          <p14:tracePt t="11237" x="2538413" y="2979738"/>
          <p14:tracePt t="11244" x="2532063" y="2997200"/>
          <p14:tracePt t="11250" x="2514600" y="3001963"/>
          <p14:tracePt t="11258" x="2498725" y="3008313"/>
          <p14:tracePt t="11267" x="2486025" y="3019425"/>
          <p14:tracePt t="11271" x="2474913" y="3019425"/>
          <p14:tracePt t="11280" x="2463800" y="3025775"/>
          <p14:tracePt t="11286" x="2446338" y="3030538"/>
          <p14:tracePt t="11293" x="2439988" y="3030538"/>
          <p14:tracePt t="11314" x="2424113" y="3036888"/>
          <p14:tracePt t="11321" x="2424113" y="3041650"/>
          <p14:tracePt t="11329" x="2417763" y="3041650"/>
          <p14:tracePt t="11349" x="2406650" y="3041650"/>
          <p14:tracePt t="11364" x="2400300" y="3041650"/>
          <p14:tracePt t="11378" x="2395538" y="3041650"/>
          <p14:tracePt t="13912" x="2411413" y="3036888"/>
          <p14:tracePt t="13918" x="2417763" y="3030538"/>
          <p14:tracePt t="13926" x="2428875" y="3025775"/>
          <p14:tracePt t="13934" x="2439988" y="3008313"/>
          <p14:tracePt t="13938" x="2446338" y="3008313"/>
          <p14:tracePt t="13947" x="2452688" y="3001963"/>
          <p14:tracePt t="13952" x="2457450" y="2997200"/>
          <p14:tracePt t="13960" x="2474913" y="2984500"/>
          <p14:tracePt t="13967" x="2481263" y="2979738"/>
          <p14:tracePt t="13974" x="2492375" y="2973388"/>
          <p14:tracePt t="13981" x="2498725" y="2967038"/>
          <p14:tracePt t="13987" x="2509838" y="2967038"/>
          <p14:tracePt t="13997" x="2514600" y="2962275"/>
          <p14:tracePt t="14001" x="2527300" y="2955925"/>
          <p14:tracePt t="14008" x="2527300" y="2944813"/>
          <p14:tracePt t="14015" x="2532063" y="2944813"/>
          <p14:tracePt t="14022" x="2549525" y="2938463"/>
          <p14:tracePt t="14030" x="2555875" y="2922588"/>
          <p14:tracePt t="14037" x="2571750" y="2916238"/>
          <p14:tracePt t="14044" x="2578100" y="2909888"/>
          <p14:tracePt t="14051" x="2595563" y="2905125"/>
          <p14:tracePt t="14058" x="2617788" y="2894013"/>
          <p14:tracePt t="14064" x="2635250" y="2887663"/>
          <p14:tracePt t="14072" x="2659063" y="2876550"/>
          <p14:tracePt t="14080" x="2674938" y="2870200"/>
          <p14:tracePt t="14086" x="2709863" y="2859088"/>
          <p14:tracePt t="14093" x="2733675" y="2852738"/>
          <p14:tracePt t="14099" x="2749550" y="2847975"/>
          <p14:tracePt t="14107" x="2778125" y="2835275"/>
          <p14:tracePt t="14113" x="2813050" y="2830513"/>
          <p14:tracePt t="14120" x="2824163" y="2819400"/>
          <p14:tracePt t="14128" x="2859088" y="2813050"/>
          <p14:tracePt t="14134" x="2887663" y="2801938"/>
          <p14:tracePt t="14142" x="2909888" y="2795588"/>
          <p14:tracePt t="14149" x="2938463" y="2778125"/>
          <p14:tracePt t="14156" x="2973388" y="2778125"/>
          <p14:tracePt t="14164" x="2997200" y="2762250"/>
          <p14:tracePt t="14169" x="3030538" y="2749550"/>
          <p14:tracePt t="14176" x="3070225" y="2733675"/>
          <p14:tracePt t="14184" x="3122613" y="2709863"/>
          <p14:tracePt t="14191" x="3190875" y="2674938"/>
          <p14:tracePt t="14198" x="3289300" y="2630488"/>
          <p14:tracePt t="14204" x="3386138" y="2566988"/>
          <p14:tracePt t="14212" x="3454400" y="2532063"/>
          <p14:tracePt t="14219" x="3495675" y="2492375"/>
          <p14:tracePt t="14226" x="3563938" y="2446338"/>
          <p14:tracePt t="14233" x="3603625" y="2417763"/>
          <p14:tracePt t="14240" x="3643313" y="2389188"/>
          <p14:tracePt t="14248" x="3684588" y="2354263"/>
          <p14:tracePt t="14253" x="3735388" y="2325688"/>
          <p14:tracePt t="14261" x="3775075" y="2297113"/>
          <p14:tracePt t="14268" x="3832225" y="2263775"/>
          <p14:tracePt t="14275" x="3867150" y="2246313"/>
          <p14:tracePt t="14282" x="3948113" y="2222500"/>
          <p14:tracePt t="14289" x="4016375" y="2189163"/>
          <p14:tracePt t="14297" x="4095750" y="2143125"/>
          <p14:tracePt t="14304" x="4165600" y="2119313"/>
          <p14:tracePt t="14310" x="4233863" y="2085975"/>
          <p14:tracePt t="14317" x="4302125" y="2051050"/>
          <p14:tracePt t="14324" x="4365625" y="2028825"/>
          <p14:tracePt t="14330" x="4418013" y="2005013"/>
          <p14:tracePt t="14337" x="4503738" y="1958975"/>
          <p14:tracePt t="14345" x="4583113" y="1925638"/>
          <p14:tracePt t="14352" x="4664075" y="1879600"/>
          <p14:tracePt t="14359" x="4749800" y="1827213"/>
          <p14:tracePt t="14366" x="4835525" y="1770063"/>
          <p14:tracePt t="14372" x="4903788" y="1712913"/>
          <p14:tracePt t="14381" x="4973638" y="1655763"/>
          <p14:tracePt t="14387" x="5059363" y="1604963"/>
          <p14:tracePt t="14395" x="5127625" y="1558925"/>
          <p14:tracePt t="14400" x="5167313" y="1530350"/>
          <p14:tracePt t="14408" x="5248275" y="1484313"/>
          <p14:tracePt t="14416" x="5287963" y="1460500"/>
          <p14:tracePt t="14421" x="5340350" y="1431925"/>
          <p14:tracePt t="14427" x="5380038" y="1414463"/>
          <p14:tracePt t="14435" x="5419725" y="1381125"/>
          <p14:tracePt t="14443" x="5443538" y="1363663"/>
          <p14:tracePt t="14449" x="5472113" y="1346200"/>
          <p14:tracePt t="14456" x="5494338" y="1328738"/>
          <p14:tracePt t="14464" x="5511800" y="1323975"/>
          <p14:tracePt t="14470" x="5529263" y="1317625"/>
          <p14:tracePt t="14477" x="5540375" y="1300163"/>
          <p14:tracePt t="14484" x="5557838" y="1300163"/>
          <p14:tracePt t="14492" x="5575300" y="1289050"/>
          <p14:tracePt t="14498" x="5575300" y="1282700"/>
          <p14:tracePt t="14505" x="5580063" y="1277938"/>
          <p14:tracePt t="14513" x="5586413" y="1277938"/>
          <p14:tracePt t="14520" x="5591175" y="1277938"/>
          <p14:tracePt t="14527" x="5591175" y="1271588"/>
          <p14:tracePt t="14533" x="5597525" y="1271588"/>
          <p14:tracePt t="14541" x="5603875" y="1271588"/>
          <p14:tracePt t="14554" x="5614988" y="1266825"/>
          <p14:tracePt t="14583" x="5619750" y="1266825"/>
          <p14:tracePt t="14597" x="5626100" y="1266825"/>
          <p14:tracePt t="14617" x="5632450" y="1266825"/>
          <p14:tracePt t="14632" x="5637213" y="1266825"/>
          <p14:tracePt t="14674" x="5632450" y="1266825"/>
          <p14:tracePt t="14681" x="5626100" y="1266825"/>
          <p14:tracePt t="14688" x="5619750" y="1271588"/>
          <p14:tracePt t="14695" x="5608638" y="1271588"/>
          <p14:tracePt t="14702" x="5597525" y="1289050"/>
          <p14:tracePt t="14709" x="5568950" y="1295400"/>
          <p14:tracePt t="14716" x="5546725" y="1306513"/>
          <p14:tracePt t="14723" x="5511800" y="1323975"/>
          <p14:tracePt t="14731" x="5459413" y="1341438"/>
          <p14:tracePt t="14736" x="5362575" y="1381125"/>
          <p14:tracePt t="14744" x="5294313" y="1403350"/>
          <p14:tracePt t="14751" x="5184775" y="1438275"/>
          <p14:tracePt t="14758" x="5087938" y="1484313"/>
          <p14:tracePt t="14764" x="4870450" y="1609725"/>
          <p14:tracePt t="14771" x="4622800" y="1770063"/>
          <p14:tracePt t="14780" x="4343400" y="1954213"/>
          <p14:tracePt t="14786" x="4124325" y="2108200"/>
          <p14:tracePt t="14793" x="4010025" y="2182813"/>
          <p14:tracePt t="14799" x="3884613" y="2263775"/>
          <p14:tracePt t="14806" x="3759200" y="2297113"/>
          <p14:tracePt t="14814" x="3660775" y="2336800"/>
          <p14:tracePt t="14821" x="3592513" y="2354263"/>
          <p14:tracePt t="14829" x="3500438" y="2382838"/>
          <p14:tracePt t="14835" x="3465513" y="2382838"/>
          <p14:tracePt t="14841" x="3432175" y="2382838"/>
          <p14:tracePt t="14848" x="3397250" y="2389188"/>
          <p14:tracePt t="14856" x="3346450" y="2389188"/>
          <p14:tracePt t="14864" x="3322638" y="2389188"/>
          <p14:tracePt t="14869" x="3276600" y="2382838"/>
          <p14:tracePt t="14876" x="3214688" y="2382838"/>
          <p14:tracePt t="14883" x="3162300" y="2378075"/>
          <p14:tracePt t="14891" x="3116263" y="2366963"/>
          <p14:tracePt t="14897" x="3054350" y="2354263"/>
          <p14:tracePt t="14905" x="3001963" y="2343150"/>
          <p14:tracePt t="14912" x="2933700" y="2320925"/>
          <p14:tracePt t="14919" x="2852738" y="2297113"/>
          <p14:tracePt t="14925" x="2790825" y="2279650"/>
          <p14:tracePt t="14933" x="2749550" y="2246313"/>
          <p14:tracePt t="14940" x="2670175" y="2222500"/>
          <p14:tracePt t="14947" x="2571750" y="2176463"/>
          <p14:tracePt t="14954" x="2474913" y="2125663"/>
          <p14:tracePt t="14961" x="2406650" y="2079625"/>
          <p14:tracePt t="14968" x="2349500" y="2051050"/>
          <p14:tracePt t="14975" x="2268538" y="1987550"/>
          <p14:tracePt t="14982" x="2182813" y="1941513"/>
          <p14:tracePt t="14989" x="2114550" y="1897063"/>
          <p14:tracePt t="14995" x="2073275" y="1868488"/>
          <p14:tracePt t="15003" x="2039938" y="1844675"/>
          <p14:tracePt t="15010" x="1987550" y="1827213"/>
          <p14:tracePt t="15016" x="1958975" y="1798638"/>
          <p14:tracePt t="15024" x="1936750" y="1793875"/>
          <p14:tracePt t="15030" x="1919288" y="1781175"/>
          <p14:tracePt t="15038" x="1890713" y="1765300"/>
          <p14:tracePt t="15044" x="1884363" y="1758950"/>
          <p14:tracePt t="15051" x="1879600" y="1752600"/>
          <p14:tracePt t="15058" x="1868488" y="1747838"/>
          <p14:tracePt t="15066" x="1855788" y="1741488"/>
          <p14:tracePt t="15073" x="1855788" y="1736725"/>
          <p14:tracePt t="15081" x="1844675" y="1724025"/>
          <p14:tracePt t="15086" x="1844675" y="1712913"/>
          <p14:tracePt t="15093" x="1838325" y="1706563"/>
          <p14:tracePt t="15100" x="1827213" y="1690688"/>
          <p14:tracePt t="15108" x="1827213" y="1677988"/>
          <p14:tracePt t="15116" x="1822450" y="1662113"/>
          <p14:tracePt t="15121" x="1822450" y="1627188"/>
          <p14:tracePt t="15129" x="1809750" y="1581150"/>
          <p14:tracePt t="15135" x="1809750" y="1552575"/>
          <p14:tracePt t="15143" x="1809750" y="1530350"/>
          <p14:tracePt t="15150" x="1809750" y="1484313"/>
          <p14:tracePt t="15157" x="1809750" y="1460500"/>
          <p14:tracePt t="15164" x="1809750" y="1455738"/>
          <p14:tracePt t="15171" x="1809750" y="1438275"/>
          <p14:tracePt t="15178" x="1809750" y="1414463"/>
          <p14:tracePt t="15184" x="1809750" y="1409700"/>
          <p14:tracePt t="15192" x="1809750" y="1403350"/>
          <p14:tracePt t="15198" x="1809750" y="1385888"/>
          <p14:tracePt t="15206" x="1809750" y="1381125"/>
          <p14:tracePt t="15214" x="1809750" y="1374775"/>
          <p14:tracePt t="15220" x="1809750" y="1370013"/>
          <p14:tracePt t="15227" x="1809750" y="1363663"/>
          <p14:tracePt t="15233" x="1809750" y="1357313"/>
          <p14:tracePt t="15241" x="1809750" y="1346200"/>
          <p14:tracePt t="15248" x="1809750" y="1341438"/>
          <p14:tracePt t="15255" x="1809750" y="1335088"/>
          <p14:tracePt t="15263" x="1809750" y="1328738"/>
          <p14:tracePt t="15269" x="1816100" y="1328738"/>
          <p14:tracePt t="15275" x="1822450" y="1317625"/>
          <p14:tracePt t="15282" x="1838325" y="1306513"/>
          <p14:tracePt t="15290" x="1851025" y="1300163"/>
          <p14:tracePt t="15298" x="1868488" y="1289050"/>
          <p14:tracePt t="15303" x="1890713" y="1282700"/>
          <p14:tracePt t="15311" x="1919288" y="1277938"/>
          <p14:tracePt t="15318" x="1965325" y="1243013"/>
          <p14:tracePt t="15325" x="2016125" y="1238250"/>
          <p14:tracePt t="15331" x="2057400" y="1214438"/>
          <p14:tracePt t="15339" x="2079625" y="1209675"/>
          <p14:tracePt t="15346" x="2114550" y="1196975"/>
          <p14:tracePt t="15353" x="2165350" y="1179513"/>
          <p14:tracePt t="15360" x="2217738" y="1168400"/>
          <p14:tracePt t="15366" x="2239963" y="1163638"/>
          <p14:tracePt t="15373" x="2268538" y="1150938"/>
          <p14:tracePt t="15381" x="2292350" y="1146175"/>
          <p14:tracePt t="15388" x="2320925" y="1135063"/>
          <p14:tracePt t="15395" x="2343150" y="1135063"/>
          <p14:tracePt t="15402" x="2360613" y="1128713"/>
          <p14:tracePt t="15408" x="2371725" y="1128713"/>
          <p14:tracePt t="15415" x="2389188" y="1128713"/>
          <p14:tracePt t="15424" x="2400300" y="1128713"/>
          <p14:tracePt t="15431" x="2417763" y="1128713"/>
          <p14:tracePt t="15437" x="2428875" y="1128713"/>
          <p14:tracePt t="15444" x="2439988" y="1128713"/>
          <p14:tracePt t="15450" x="2452688" y="1128713"/>
          <p14:tracePt t="15458" x="2457450" y="1128713"/>
          <p14:tracePt t="15465" x="2468563" y="1128713"/>
          <p14:tracePt t="15472" x="2481263" y="1128713"/>
          <p14:tracePt t="15479" x="2486025" y="1128713"/>
          <p14:tracePt t="15485" x="2498725" y="1128713"/>
          <p14:tracePt t="15493" x="2503488" y="1128713"/>
          <p14:tracePt t="15500" x="2509838" y="1128713"/>
          <p14:tracePt t="15507" x="2520950" y="1128713"/>
          <p14:tracePt t="15514" x="2527300" y="1128713"/>
          <p14:tracePt t="15520" x="2532063" y="1128713"/>
          <p14:tracePt t="15535" x="2538413" y="1128713"/>
          <p14:tracePt t="15542" x="2543175" y="1128713"/>
          <p14:tracePt t="15556" x="2549525" y="1128713"/>
          <p14:tracePt t="15577" x="2555875" y="1128713"/>
          <p14:tracePt t="15590" x="2566988" y="1128713"/>
          <p14:tracePt t="16101" x="2617788" y="1139825"/>
          <p14:tracePt t="16108" x="2698750" y="1174750"/>
          <p14:tracePt t="16116" x="2824163" y="1225550"/>
          <p14:tracePt t="16123" x="2894013" y="1260475"/>
          <p14:tracePt t="16130" x="2973388" y="1295400"/>
          <p14:tracePt t="16136" x="3070225" y="1328738"/>
          <p14:tracePt t="16143" x="3214688" y="1392238"/>
          <p14:tracePt t="16150" x="3340100" y="1443038"/>
          <p14:tracePt t="16158" x="3465513" y="1524000"/>
          <p14:tracePt t="16165" x="3581400" y="1581150"/>
          <p14:tracePt t="16172" x="3678238" y="1633538"/>
          <p14:tracePt t="16179" x="3775075" y="1695450"/>
          <p14:tracePt t="16186" x="3873500" y="1730375"/>
          <p14:tracePt t="16193" x="3998913" y="1793875"/>
          <p14:tracePt t="16200" x="4124325" y="1844675"/>
          <p14:tracePt t="16206" x="4205288" y="1879600"/>
          <p14:tracePt t="16215" x="4286250" y="1901825"/>
          <p14:tracePt t="16220" x="4354513" y="1925638"/>
          <p14:tracePt t="16227" x="4462463" y="1947863"/>
          <p14:tracePt t="16234" x="4560888" y="1971675"/>
          <p14:tracePt t="16248" x="4749800" y="2022475"/>
          <p14:tracePt t="16255" x="4841875" y="2033588"/>
          <p14:tracePt t="16265" x="4949825" y="2057400"/>
          <p14:tracePt t="16269" x="5059363" y="2079625"/>
          <p14:tracePt t="16277" x="5156200" y="2090738"/>
          <p14:tracePt t="16283" x="5219700" y="2103438"/>
          <p14:tracePt t="16291" x="5322888" y="2103438"/>
          <p14:tracePt t="16298" x="5384800" y="2103438"/>
          <p14:tracePt t="16303" x="5465763" y="2103438"/>
          <p14:tracePt t="16311" x="5529263" y="2097088"/>
          <p14:tracePt t="16318" x="5580063" y="2085975"/>
          <p14:tracePt t="16325" x="5614988" y="2079625"/>
          <p14:tracePt t="16332" x="5637213" y="2079625"/>
          <p14:tracePt t="16339" x="5672138" y="2068513"/>
          <p14:tracePt t="16347" x="5689600" y="2068513"/>
          <p14:tracePt t="16354" x="5707063" y="2062163"/>
          <p14:tracePt t="16361" x="5718175" y="2057400"/>
          <p14:tracePt t="16367" x="5722938" y="2057400"/>
          <p14:tracePt t="16375" x="5735638" y="2057400"/>
          <p14:tracePt t="16382" x="5740400" y="2044700"/>
          <p14:tracePt t="16388" x="5746750" y="2044700"/>
          <p14:tracePt t="16395" x="5751513" y="2039938"/>
          <p14:tracePt t="16403" x="5757863" y="2039938"/>
          <p14:tracePt t="16411" x="5764213" y="2039938"/>
          <p14:tracePt t="16416" x="5768975" y="2033588"/>
          <p14:tracePt t="16424" x="5781675" y="2033588"/>
          <p14:tracePt t="16431" x="5786438" y="2033588"/>
          <p14:tracePt t="16438" x="5792788" y="2033588"/>
          <p14:tracePt t="16445" x="5803900" y="2033588"/>
          <p14:tracePt t="16458" x="5810250" y="2033588"/>
          <p14:tracePt t="16465" x="5815013" y="2033588"/>
          <p14:tracePt t="16473" x="5826125" y="2033588"/>
          <p14:tracePt t="16480" x="5832475" y="2033588"/>
          <p14:tracePt t="16486" x="5843588" y="2033588"/>
          <p14:tracePt t="16500" x="5861050" y="2033588"/>
          <p14:tracePt t="16507" x="5867400" y="2033588"/>
          <p14:tracePt t="16513" x="5872163" y="2033588"/>
          <p14:tracePt t="16521" x="5889625" y="2033588"/>
          <p14:tracePt t="16527" x="5895975" y="2044700"/>
          <p14:tracePt t="16534" x="5900738" y="2044700"/>
          <p14:tracePt t="16541" x="5913438" y="2051050"/>
          <p14:tracePt t="16548" x="5918200" y="2057400"/>
          <p14:tracePt t="16557" x="5929313" y="2062163"/>
          <p14:tracePt t="16563" x="5942013" y="2068513"/>
          <p14:tracePt t="16570" x="5946775" y="2085975"/>
          <p14:tracePt t="16577" x="5964238" y="2103438"/>
          <p14:tracePt t="16584" x="5970588" y="2108200"/>
          <p14:tracePt t="16592" x="5986463" y="2125663"/>
          <p14:tracePt t="16599" x="5992813" y="2136775"/>
          <p14:tracePt t="16605" x="6010275" y="2147888"/>
          <p14:tracePt t="16614" x="6021388" y="2171700"/>
          <p14:tracePt t="16619" x="6027738" y="2189163"/>
          <p14:tracePt t="16627" x="6045200" y="2193925"/>
          <p14:tracePt t="16633" x="6049963" y="2211388"/>
          <p14:tracePt t="16640" x="6067425" y="2228850"/>
          <p14:tracePt t="16648" x="6067425" y="2235200"/>
          <p14:tracePt t="16654" x="6078538" y="2251075"/>
          <p14:tracePt t="16662" x="6096000" y="2257425"/>
          <p14:tracePt t="16668" x="6096000" y="2268538"/>
          <p14:tracePt t="16676" x="6113463" y="2279650"/>
          <p14:tracePt t="16683" x="6118225" y="2286000"/>
          <p14:tracePt t="16689" x="6124575" y="2292350"/>
          <p14:tracePt t="16698" x="6130925" y="2297113"/>
          <p14:tracePt t="16704" x="6135688" y="2297113"/>
          <p14:tracePt t="16710" x="6146800" y="2303463"/>
          <p14:tracePt t="16717" x="6153150" y="2303463"/>
          <p14:tracePt t="16724" x="6159500" y="2308225"/>
          <p14:tracePt t="16732" x="6164263" y="2308225"/>
          <p14:tracePt t="16739" x="6170613" y="2308225"/>
          <p14:tracePt t="16745" x="6176963" y="2320925"/>
          <p14:tracePt t="16752" x="6181725" y="2320925"/>
          <p14:tracePt t="16760" x="6192838" y="2320925"/>
          <p14:tracePt t="16766" x="6199188" y="2325688"/>
          <p14:tracePt t="16773" x="6205538" y="2325688"/>
          <p14:tracePt t="16781" x="6210300" y="2325688"/>
          <p14:tracePt t="16794" x="6216650" y="2325688"/>
          <p14:tracePt t="16801" x="6221413" y="2332038"/>
          <p14:tracePt t="16815" x="6227763" y="2332038"/>
          <p14:tracePt t="16823" x="6234113" y="2336800"/>
          <p14:tracePt t="16831" x="6245225" y="2336800"/>
          <p14:tracePt t="16844" x="6249988" y="2343150"/>
          <p14:tracePt t="16850" x="6256338" y="2349500"/>
          <p14:tracePt t="16857" x="6262688" y="2354263"/>
          <p14:tracePt t="16864" x="6267450" y="2366963"/>
          <p14:tracePt t="16871" x="6273800" y="2371725"/>
          <p14:tracePt t="16878" x="6291263" y="2378075"/>
          <p14:tracePt t="16892" x="6296025" y="2382838"/>
          <p14:tracePt t="16899" x="6302375" y="2389188"/>
          <p14:tracePt t="16906" x="6308725" y="2395538"/>
          <p14:tracePt t="16921" x="6313488" y="2406650"/>
          <p14:tracePt t="16934" x="6324600" y="2411413"/>
          <p14:tracePt t="16948" x="6330950" y="2417763"/>
          <p14:tracePt t="16970" x="6337300" y="2424113"/>
          <p14:tracePt t="16990" x="6337300" y="2428875"/>
          <p14:tracePt t="17012" x="6337300" y="2435225"/>
          <p14:tracePt t="17033" x="6337300" y="2439988"/>
          <p14:tracePt t="17040" x="6330950" y="2439988"/>
          <p14:tracePt t="17048" x="6319838" y="2439988"/>
          <p14:tracePt t="17053" x="6313488" y="2446338"/>
          <p14:tracePt t="17060" x="6302375" y="2446338"/>
          <p14:tracePt t="17068" x="6284913" y="2457450"/>
          <p14:tracePt t="17074" x="6262688" y="2463800"/>
          <p14:tracePt t="17081" x="6234113" y="2474913"/>
          <p14:tracePt t="17088" x="6210300" y="2481263"/>
          <p14:tracePt t="17095" x="6181725" y="2498725"/>
          <p14:tracePt t="17103" x="6159500" y="2509838"/>
          <p14:tracePt t="17109" x="6107113" y="2538413"/>
          <p14:tracePt t="17116" x="6056313" y="2566988"/>
          <p14:tracePt t="17123" x="6015038" y="2589213"/>
          <p14:tracePt t="17131" x="5992813" y="2606675"/>
          <p14:tracePt t="17137" x="5957888" y="2624138"/>
          <p14:tracePt t="17144" x="5889625" y="2659063"/>
          <p14:tracePt t="17151" x="5838825" y="2674938"/>
          <p14:tracePt t="17158" x="5781675" y="2709863"/>
          <p14:tracePt t="17165" x="5700713" y="2744788"/>
          <p14:tracePt t="17173" x="5637213" y="2767013"/>
          <p14:tracePt t="17180" x="5551488" y="2801938"/>
          <p14:tracePt t="17186" x="5505450" y="2813050"/>
          <p14:tracePt t="17193" x="5465763" y="2819400"/>
          <p14:tracePt t="17200" x="5414963" y="2841625"/>
          <p14:tracePt t="17207" x="5380038" y="2852738"/>
          <p14:tracePt t="17215" x="5345113" y="2859088"/>
          <p14:tracePt t="17222" x="5311775" y="2859088"/>
          <p14:tracePt t="17228" x="5287963" y="2870200"/>
          <p14:tracePt t="17235" x="5259388" y="2870200"/>
          <p14:tracePt t="17249" x="5224463" y="2870200"/>
          <p14:tracePt t="17256" x="5208588" y="2870200"/>
          <p14:tracePt t="17264" x="5184775" y="2865438"/>
          <p14:tracePt t="17271" x="5156200" y="2859088"/>
          <p14:tracePt t="17276" x="5138738" y="2847975"/>
          <p14:tracePt t="17283" x="5127625" y="2841625"/>
          <p14:tracePt t="17291" x="5099050" y="2824163"/>
          <p14:tracePt t="17298" x="5081588" y="2806700"/>
          <p14:tracePt t="17304" x="5070475" y="2790825"/>
          <p14:tracePt t="17313" x="5053013" y="2767013"/>
          <p14:tracePt t="17318" x="5041900" y="2749550"/>
          <p14:tracePt t="17326" x="5024438" y="2733675"/>
          <p14:tracePt t="17333" x="5019675" y="2716213"/>
          <p14:tracePt t="17341" x="5013325" y="2703513"/>
          <p14:tracePt t="17348" x="5002213" y="2687638"/>
          <p14:tracePt t="17354" x="5002213" y="2670175"/>
          <p14:tracePt t="17362" x="4995863" y="2659063"/>
          <p14:tracePt t="17367" x="4995863" y="2652713"/>
          <p14:tracePt t="17375" x="4989513" y="2641600"/>
          <p14:tracePt t="17382" x="4989513" y="2635250"/>
          <p14:tracePt t="17389" x="4989513" y="2630488"/>
          <p14:tracePt t="17398" x="4989513" y="2624138"/>
          <p14:tracePt t="17403" x="4989513" y="2617788"/>
          <p14:tracePt t="17417" x="4984750" y="2613025"/>
          <p14:tracePt t="17424" x="4984750" y="2606675"/>
          <p14:tracePt t="17445" x="4984750" y="2595563"/>
          <p14:tracePt t="17460" x="4973638" y="2595563"/>
          <p14:tracePt t="17467" x="4973638" y="2589213"/>
          <p14:tracePt t="17488" x="4973638" y="2584450"/>
          <p14:tracePt t="17501" x="4973638" y="2578100"/>
          <p14:tracePt t="17523" x="4973638" y="2571750"/>
          <p14:tracePt t="17537" x="4973638" y="2566988"/>
          <p14:tracePt t="17557" x="4973638" y="2560638"/>
          <p14:tracePt t="17788" x="4967288" y="2560638"/>
          <p14:tracePt t="17796" x="4960938" y="2560638"/>
          <p14:tracePt t="17803" x="4956175" y="2560638"/>
          <p14:tracePt t="17809" x="4945063" y="2566988"/>
          <p14:tracePt t="17817" x="4916488" y="2566988"/>
          <p14:tracePt t="17823" x="4903788" y="2566988"/>
          <p14:tracePt t="17831" x="4875213" y="2578100"/>
          <p14:tracePt t="17837" x="4841875" y="2578100"/>
          <p14:tracePt t="17845" x="4772025" y="2584450"/>
          <p14:tracePt t="17851" x="4710113" y="2595563"/>
          <p14:tracePt t="17858" x="4600575" y="2606675"/>
          <p14:tracePt t="17865" x="4446588" y="2635250"/>
          <p14:tracePt t="17872" x="4227513" y="2674938"/>
          <p14:tracePt t="17879" x="4073525" y="2703513"/>
          <p14:tracePt t="17886" x="3849688" y="2749550"/>
          <p14:tracePt t="17893" x="3695700" y="2784475"/>
          <p14:tracePt t="17900" x="3529013" y="2801938"/>
          <p14:tracePt t="17907" x="3392488" y="2824163"/>
          <p14:tracePt t="17914" x="3254375" y="2835275"/>
          <p14:tracePt t="17921" x="3157538" y="2847975"/>
          <p14:tracePt t="17927" x="3019425" y="2859088"/>
          <p14:tracePt t="17934" x="2927350" y="2859088"/>
          <p14:tracePt t="17942" x="2824163" y="2859088"/>
          <p14:tracePt t="17949" x="2716213" y="2859088"/>
          <p14:tracePt t="17955" x="2635250" y="2852738"/>
          <p14:tracePt t="17964" x="2555875" y="2830513"/>
          <p14:tracePt t="17970" x="2509838" y="2824163"/>
          <p14:tracePt t="17977" x="2452688" y="2801938"/>
          <p14:tracePt t="17984" x="2406650" y="2790825"/>
          <p14:tracePt t="17991" x="2366963" y="2773363"/>
          <p14:tracePt t="17998" x="2343150" y="2755900"/>
          <p14:tracePt t="18004" x="2325688" y="2749550"/>
          <p14:tracePt t="18013" x="2297113" y="2733675"/>
          <p14:tracePt t="18019" x="2286000" y="2716213"/>
          <p14:tracePt t="18026" x="2279650" y="2716213"/>
          <p14:tracePt t="18033" x="2268538" y="2698750"/>
          <p14:tracePt t="18040" x="2263775" y="2698750"/>
          <p14:tracePt t="18048" x="2263775" y="2692400"/>
          <p14:tracePt t="18061" x="2257425" y="2687638"/>
          <p14:tracePt t="18081" x="2257425" y="2681288"/>
          <p14:tracePt t="18097" x="2257425" y="2674938"/>
          <p14:tracePt t="18125" x="2257425" y="2670175"/>
          <p14:tracePt t="18146" x="2257425" y="2663825"/>
          <p14:tracePt t="18160" x="2257425" y="2652713"/>
          <p14:tracePt t="18173" x="2263775" y="2646363"/>
          <p14:tracePt t="18180" x="2268538" y="2646363"/>
          <p14:tracePt t="18187" x="2279650" y="2635250"/>
          <p14:tracePt t="18193" x="2292350" y="2624138"/>
          <p14:tracePt t="18200" x="2308225" y="2617788"/>
          <p14:tracePt t="18208" x="2325688" y="2600325"/>
          <p14:tracePt t="18215" x="2360613" y="2584450"/>
          <p14:tracePt t="18222" x="2389188" y="2566988"/>
          <p14:tracePt t="18229" x="2411413" y="2549525"/>
          <p14:tracePt t="18235" x="2452688" y="2532063"/>
          <p14:tracePt t="18243" x="2514600" y="2509838"/>
          <p14:tracePt t="18250" x="2584450" y="2486025"/>
          <p14:tracePt t="18257" x="2617788" y="2481263"/>
          <p14:tracePt t="18265" x="2681288" y="2457450"/>
          <p14:tracePt t="18271" x="2762250" y="2446338"/>
          <p14:tracePt t="18278" x="2806700" y="2446338"/>
          <p14:tracePt t="18284" x="2847975" y="2435225"/>
          <p14:tracePt t="18293" x="2894013" y="2435225"/>
          <p14:tracePt t="18299" x="2927350" y="2435225"/>
          <p14:tracePt t="18306" x="2973388" y="2435225"/>
          <p14:tracePt t="18314" x="2997200" y="2435225"/>
          <p14:tracePt t="18320" x="3019425" y="2435225"/>
          <p14:tracePt t="18327" x="3036888" y="2439988"/>
          <p14:tracePt t="18334" x="3054350" y="2439988"/>
          <p14:tracePt t="18341" x="3065463" y="2439988"/>
          <p14:tracePt t="18349" x="3082925" y="2439988"/>
          <p14:tracePt t="18354" x="3087688" y="2446338"/>
          <p14:tracePt t="18362" x="3094038" y="2446338"/>
          <p14:tracePt t="18369" x="3098800" y="2452688"/>
          <p14:tracePt t="18376" x="3105150" y="2452688"/>
          <p14:tracePt t="18383" x="3111500" y="2452688"/>
          <p14:tracePt t="18390" x="3122613" y="2457450"/>
          <p14:tracePt t="18405" x="3128963" y="2457450"/>
          <p14:tracePt t="18418" x="3133725" y="2457450"/>
          <p14:tracePt t="18439" x="3140075" y="2457450"/>
          <p14:tracePt t="19034" x="3133725" y="2457450"/>
          <p14:tracePt t="19041" x="3116263" y="2463800"/>
          <p14:tracePt t="19048" x="3087688" y="2474913"/>
          <p14:tracePt t="19056" x="3041650" y="2492375"/>
          <p14:tracePt t="19063" x="2979738" y="2503488"/>
          <p14:tracePt t="19068" x="2944813" y="2503488"/>
          <p14:tracePt t="19076" x="2894013" y="2527300"/>
          <p14:tracePt t="19083" x="2847975" y="2532063"/>
          <p14:tracePt t="19089" x="2795588" y="2532063"/>
          <p14:tracePt t="19097" x="2762250" y="2532063"/>
          <p14:tracePt t="19104" x="2703513" y="2532063"/>
          <p14:tracePt t="19110" x="2659063" y="2532063"/>
          <p14:tracePt t="19117" x="2624138" y="2532063"/>
          <p14:tracePt t="19124" x="2578100" y="2532063"/>
          <p14:tracePt t="19132" x="2514600" y="2532063"/>
          <p14:tracePt t="19139" x="2468563" y="2532063"/>
          <p14:tracePt t="19146" x="2417763" y="2520950"/>
          <p14:tracePt t="19152" x="2371725" y="2520950"/>
          <p14:tracePt t="19160" x="2336800" y="2509838"/>
          <p14:tracePt t="19167" x="2303463" y="2509838"/>
          <p14:tracePt t="19174" x="2246313" y="2509838"/>
          <p14:tracePt t="19182" x="2193925" y="2509838"/>
          <p14:tracePt t="19187" x="2160588" y="2503488"/>
          <p14:tracePt t="19194" x="2097088" y="2503488"/>
          <p14:tracePt t="19201" x="2033588" y="2492375"/>
          <p14:tracePt t="19208" x="2000250" y="2492375"/>
          <p14:tracePt t="19216" x="1954213" y="2481263"/>
          <p14:tracePt t="19222" x="1919288" y="2481263"/>
          <p14:tracePt t="19229" x="1884363" y="2474913"/>
          <p14:tracePt t="19236" x="1855788" y="2474913"/>
          <p14:tracePt t="19243" x="1809750" y="2463800"/>
          <p14:tracePt t="19250" x="1787525" y="2463800"/>
          <p14:tracePt t="19257" x="1765300" y="2463800"/>
          <p14:tracePt t="19266" x="1736725" y="2457450"/>
          <p14:tracePt t="19272" x="1712913" y="2457450"/>
          <p14:tracePt t="19279" x="1690688" y="2457450"/>
          <p14:tracePt t="19284" x="1673225" y="2457450"/>
          <p14:tracePt t="19292" x="1666875" y="2457450"/>
          <p14:tracePt t="19299" x="1662113" y="2457450"/>
          <p14:tracePt t="19307" x="1655763" y="2457450"/>
          <p14:tracePt t="19315" x="1649413" y="2457450"/>
          <p14:tracePt t="19327" x="1638300" y="2457450"/>
          <p14:tracePt t="19349" x="1633538" y="2457450"/>
          <p14:tracePt t="19363" x="1627188" y="2457450"/>
          <p14:tracePt t="19384" x="1620838" y="2457450"/>
          <p14:tracePt t="19468" x="1620838" y="2452688"/>
          <p14:tracePt t="19811" x="1627188" y="2452688"/>
          <p14:tracePt t="19817" x="1638300" y="2452688"/>
          <p14:tracePt t="19825" x="1655763" y="2452688"/>
          <p14:tracePt t="19833" x="1673225" y="2452688"/>
          <p14:tracePt t="19838" x="1695450" y="2452688"/>
          <p14:tracePt t="19845" x="1730375" y="2452688"/>
          <p14:tracePt t="19852" x="1765300" y="2452688"/>
          <p14:tracePt t="19860" x="1798638" y="2452688"/>
          <p14:tracePt t="19866" x="1862138" y="2463800"/>
          <p14:tracePt t="19873" x="1925638" y="2463800"/>
          <p14:tracePt t="19881" x="1987550" y="2474913"/>
          <p14:tracePt t="19886" x="2062163" y="2474913"/>
          <p14:tracePt t="19894" x="2108200" y="2474913"/>
          <p14:tracePt t="19901" x="2160588" y="2474913"/>
          <p14:tracePt t="19908" x="2251075" y="2486025"/>
          <p14:tracePt t="19915" x="2371725" y="2486025"/>
          <p14:tracePt t="19923" x="2452688" y="2498725"/>
          <p14:tracePt t="19930" x="2560638" y="2498725"/>
          <p14:tracePt t="19937" x="2698750" y="2498725"/>
          <p14:tracePt t="19943" x="2847975" y="2509838"/>
          <p14:tracePt t="19950" x="2967038" y="2509838"/>
          <p14:tracePt t="19957" x="3048000" y="2520950"/>
          <p14:tracePt t="19965" x="3128963" y="2520950"/>
          <p14:tracePt t="19971" x="3230563" y="2520950"/>
          <p14:tracePt t="19978" x="3282950" y="2520950"/>
          <p14:tracePt t="19985" x="3340100" y="2520950"/>
          <p14:tracePt t="19992" x="3375025" y="2520950"/>
          <p14:tracePt t="20000" x="3414713" y="2514600"/>
          <p14:tracePt t="20008" x="3449638" y="2514600"/>
          <p14:tracePt t="20015" x="3482975" y="2514600"/>
          <p14:tracePt t="20020" x="3506788" y="2514600"/>
          <p14:tracePt t="20028" x="3529013" y="2509838"/>
          <p14:tracePt t="20034" x="3552825" y="2509838"/>
          <p14:tracePt t="20042" x="3581400" y="2498725"/>
          <p14:tracePt t="20048" x="3614738" y="2498725"/>
          <p14:tracePt t="20055" x="3627438" y="2498725"/>
          <p14:tracePt t="20064" x="3638550" y="2492375"/>
          <p14:tracePt t="20069" x="3656013" y="2492375"/>
          <p14:tracePt t="20076" x="3671888" y="2492375"/>
          <p14:tracePt t="20083" x="3678238" y="2492375"/>
          <p14:tracePt t="20090" x="3700463" y="2486025"/>
          <p14:tracePt t="20097" x="3717925" y="2486025"/>
          <p14:tracePt t="20104" x="3729038" y="2481263"/>
          <p14:tracePt t="20111" x="3746500" y="2481263"/>
          <p14:tracePt t="20118" x="3770313" y="2468563"/>
          <p14:tracePt t="20126" x="3787775" y="2468563"/>
          <p14:tracePt t="20131" x="3810000" y="2468563"/>
          <p14:tracePt t="20139" x="3844925" y="2468563"/>
          <p14:tracePt t="20148" x="3878263" y="2468563"/>
          <p14:tracePt t="20154" x="3935413" y="2468563"/>
          <p14:tracePt t="20161" x="3970338" y="2468563"/>
          <p14:tracePt t="20167" x="4056063" y="2468563"/>
          <p14:tracePt t="20174" x="4130675" y="2468563"/>
          <p14:tracePt t="20182" x="4205288" y="2468563"/>
          <p14:tracePt t="20188" x="4286250" y="2468563"/>
          <p14:tracePt t="20196" x="4376738" y="2468563"/>
          <p14:tracePt t="20202" x="4486275" y="2468563"/>
          <p14:tracePt t="20209" x="4635500" y="2457450"/>
          <p14:tracePt t="20216" x="4800600" y="2446338"/>
          <p14:tracePt t="20223" x="4910138" y="2435225"/>
          <p14:tracePt t="20232" x="5019675" y="2435225"/>
          <p14:tracePt t="20238" x="5156200" y="2406650"/>
          <p14:tracePt t="20245" x="5283200" y="2406650"/>
          <p14:tracePt t="20251" x="5356225" y="2395538"/>
          <p14:tracePt t="20258" x="5448300" y="2395538"/>
          <p14:tracePt t="20265" x="5586413" y="2400300"/>
          <p14:tracePt t="20272" x="5654675" y="2424113"/>
          <p14:tracePt t="20279" x="5735638" y="2435225"/>
          <p14:tracePt t="20286" x="5786438" y="2457450"/>
          <p14:tracePt t="20293" x="5832475" y="2468563"/>
          <p14:tracePt t="20300" x="5861050" y="2474913"/>
          <p14:tracePt t="20307" x="5907088" y="2492375"/>
          <p14:tracePt t="20315" x="5935663" y="2509838"/>
          <p14:tracePt t="20320" x="5970588" y="2509838"/>
          <p14:tracePt t="20328" x="5986463" y="2527300"/>
          <p14:tracePt t="20335" x="6021388" y="2538413"/>
          <p14:tracePt t="20343" x="6027738" y="2538413"/>
          <p14:tracePt t="20349" x="6049963" y="2543175"/>
          <p14:tracePt t="20356" x="6056313" y="2549525"/>
          <p14:tracePt t="20364" x="6061075" y="2549525"/>
          <p14:tracePt t="20370" x="6067425" y="2555875"/>
          <p14:tracePt t="20378" x="6073775" y="2560638"/>
          <p14:tracePt t="20384" x="6073775" y="2578100"/>
          <p14:tracePt t="20392" x="6084888" y="2595563"/>
          <p14:tracePt t="20398" x="6089650" y="2600325"/>
          <p14:tracePt t="20405" x="6089650" y="2613025"/>
          <p14:tracePt t="20413" x="6089650" y="2617788"/>
          <p14:tracePt t="20419" x="6096000" y="2624138"/>
          <p14:tracePt t="20427" x="6096000" y="2635250"/>
          <p14:tracePt t="20433" x="6102350" y="2641600"/>
          <p14:tracePt t="20440" x="6102350" y="2646363"/>
          <p14:tracePt t="20448" x="6102350" y="2652713"/>
          <p14:tracePt t="20461" x="6107113" y="2659063"/>
          <p14:tracePt t="20468" x="6107113" y="2663825"/>
          <p14:tracePt t="20476" x="6107113" y="2670175"/>
          <p14:tracePt t="20497" x="6107113" y="2681288"/>
          <p14:tracePt t="20511" x="6107113" y="2687638"/>
          <p14:tracePt t="20532" x="6107113" y="2692400"/>
          <p14:tracePt t="20574" x="6102350" y="2692400"/>
          <p14:tracePt t="20581" x="6096000" y="2692400"/>
          <p14:tracePt t="20594" x="6089650" y="2692400"/>
          <p14:tracePt t="20601" x="6073775" y="2692400"/>
          <p14:tracePt t="20607" x="6067425" y="2698750"/>
          <p14:tracePt t="20614" x="6061075" y="2698750"/>
          <p14:tracePt t="20622" x="6049963" y="2698750"/>
          <p14:tracePt t="20629" x="6038850" y="2698750"/>
          <p14:tracePt t="20635" x="6027738" y="2698750"/>
          <p14:tracePt t="20643" x="6021388" y="2698750"/>
          <p14:tracePt t="20650" x="6003925" y="2698750"/>
          <p14:tracePt t="20656" x="5992813" y="2698750"/>
          <p14:tracePt t="20664" x="5975350" y="2698750"/>
          <p14:tracePt t="20671" x="5964238" y="2698750"/>
          <p14:tracePt t="20678" x="5953125" y="2698750"/>
          <p14:tracePt t="20684" x="5942013" y="2698750"/>
          <p14:tracePt t="20693" x="5924550" y="2698750"/>
          <p14:tracePt t="20699" x="5913438" y="2687638"/>
          <p14:tracePt t="20706" x="5907088" y="2687638"/>
          <p14:tracePt t="20715" x="5895975" y="2681288"/>
          <p14:tracePt t="20720" x="5883275" y="2681288"/>
          <p14:tracePt t="20727" x="5878513" y="2674938"/>
          <p14:tracePt t="20734" x="5872163" y="2674938"/>
          <p14:tracePt t="20741" x="5867400" y="2674938"/>
          <p14:tracePt t="20755" x="5854700" y="2674938"/>
          <p14:tracePt t="20763" x="5849938" y="2674938"/>
          <p14:tracePt t="20776" x="5843588" y="2674938"/>
          <p14:tracePt t="20797" x="5838825" y="2674938"/>
          <p14:tracePt t="20817" x="5832475" y="2674938"/>
          <p14:tracePt t="20838" x="5826125" y="2674938"/>
          <p14:tracePt t="21077" x="5810250" y="2674938"/>
          <p14:tracePt t="21084" x="5797550" y="2674938"/>
          <p14:tracePt t="21090" x="5781675" y="2674938"/>
          <p14:tracePt t="21098" x="5768975" y="2674938"/>
          <p14:tracePt t="21104" x="5740400" y="2674938"/>
          <p14:tracePt t="21112" x="5718175" y="2674938"/>
          <p14:tracePt t="21118" x="5707063" y="2674938"/>
          <p14:tracePt t="21126" x="5678488" y="2674938"/>
          <p14:tracePt t="21132" x="5654675" y="2674938"/>
          <p14:tracePt t="21139" x="5637213" y="2674938"/>
          <p14:tracePt t="21147" x="5614988" y="2674938"/>
          <p14:tracePt t="21154" x="5591175" y="2674938"/>
          <p14:tracePt t="21160" x="5568950" y="2674938"/>
          <p14:tracePt t="21167" x="5540375" y="2674938"/>
          <p14:tracePt t="21174" x="5529263" y="2674938"/>
          <p14:tracePt t="21181" x="5511800" y="2674938"/>
          <p14:tracePt t="21188" x="5500688" y="2674938"/>
          <p14:tracePt t="21195" x="5483225" y="2674938"/>
          <p14:tracePt t="21202" x="5472113" y="2674938"/>
          <p14:tracePt t="21209" x="5459413" y="2674938"/>
          <p14:tracePt t="21216" x="5448300" y="2674938"/>
          <p14:tracePt t="21223" x="5443538" y="2674938"/>
          <p14:tracePt t="21231" x="5437188" y="2674938"/>
          <p14:tracePt t="21237" x="5430838" y="2674938"/>
          <p14:tracePt t="21244" x="5426075" y="2674938"/>
          <p14:tracePt t="21251" x="5414963" y="2674938"/>
          <p14:tracePt t="21266" x="5408613" y="2674938"/>
          <p14:tracePt t="21280" x="5402263" y="2674938"/>
          <p14:tracePt t="21286" x="5397500" y="2674938"/>
          <p14:tracePt t="21314" x="5391150" y="2674938"/>
          <p14:tracePt t="21335" x="5384800" y="2674938"/>
          <p14:tracePt t="21349" x="5380038" y="2674938"/>
          <p14:tracePt t="22578" x="5380038" y="2744788"/>
          <p14:tracePt t="22585" x="5368925" y="2819400"/>
          <p14:tracePt t="22592" x="5368925" y="2909888"/>
          <p14:tracePt t="22600" x="5340350" y="3054350"/>
          <p14:tracePt t="22606" x="5340350" y="3144838"/>
          <p14:tracePt t="22614" x="5327650" y="3254375"/>
          <p14:tracePt t="22620" x="5305425" y="3362325"/>
          <p14:tracePt t="22627" x="5283200" y="3443288"/>
          <p14:tracePt t="22634" x="5270500" y="3506788"/>
          <p14:tracePt t="22641" x="5230813" y="3632200"/>
          <p14:tracePt t="22648" x="5208588" y="3752850"/>
          <p14:tracePt t="22655" x="5184775" y="3832225"/>
          <p14:tracePt t="22662" x="5162550" y="3902075"/>
          <p14:tracePt t="22669" x="5138738" y="3998913"/>
          <p14:tracePt t="22676" x="5116513" y="4079875"/>
          <p14:tracePt t="22683" x="5105400" y="4141788"/>
          <p14:tracePt t="22690" x="5087938" y="4194175"/>
          <p14:tracePt t="22697" x="5076825" y="4227513"/>
          <p14:tracePt t="22704" x="5053013" y="4308475"/>
          <p14:tracePt t="22711" x="5041900" y="4359275"/>
          <p14:tracePt t="22718" x="5030788" y="4440238"/>
          <p14:tracePt t="22725" x="5019675" y="4514850"/>
          <p14:tracePt t="22733" x="5006975" y="4583113"/>
          <p14:tracePt t="22739" x="5006975" y="4618038"/>
          <p14:tracePt t="22747" x="5002213" y="4686300"/>
          <p14:tracePt t="22753" x="5002213" y="4749800"/>
          <p14:tracePt t="22760" x="4989513" y="4772025"/>
          <p14:tracePt t="22768" x="4989513" y="4806950"/>
          <p14:tracePt t="22774" x="4989513" y="4852988"/>
          <p14:tracePt t="22782" x="4984750" y="4881563"/>
          <p14:tracePt t="22788" x="4973638" y="4927600"/>
          <p14:tracePt t="22795" x="4973638" y="4960938"/>
          <p14:tracePt t="22802" x="4967288" y="4995863"/>
          <p14:tracePt t="22809" x="4967288" y="5030788"/>
          <p14:tracePt t="22816" x="4956175" y="5064125"/>
          <p14:tracePt t="22823" x="4945063" y="5116513"/>
          <p14:tracePt t="22831" x="4945063" y="5162550"/>
          <p14:tracePt t="22838" x="4938713" y="5184775"/>
          <p14:tracePt t="22844" x="4938713" y="5213350"/>
          <p14:tracePt t="22851" x="4938713" y="5237163"/>
          <p14:tracePt t="22858" x="4938713" y="5248275"/>
          <p14:tracePt t="22865" x="4932363" y="5259388"/>
          <p14:tracePt t="22872" x="4932363" y="5265738"/>
          <p14:tracePt t="22880" x="4932363" y="5270500"/>
          <p14:tracePt t="22886" x="4932363" y="5276850"/>
          <p14:tracePt t="22893" x="4932363" y="5283200"/>
          <p14:tracePt t="22900" x="4927600" y="5283200"/>
          <p14:tracePt t="22907" x="4927600" y="5287963"/>
          <p14:tracePt t="22914" x="4927600" y="5294313"/>
          <p14:tracePt t="22928" x="4927600" y="5305425"/>
          <p14:tracePt t="22949" x="4927600" y="5311775"/>
          <p14:tracePt t="22970" x="4927600" y="5316538"/>
          <p14:tracePt t="22984" x="4927600" y="5322888"/>
          <p14:tracePt t="22998" x="4927600" y="5327650"/>
          <p14:tracePt t="23005" x="4927600" y="5345113"/>
          <p14:tracePt t="23014" x="4932363" y="5368925"/>
          <p14:tracePt t="23019" x="4945063" y="5402263"/>
          <p14:tracePt t="23026" x="4956175" y="5465763"/>
          <p14:tracePt t="23033" x="4978400" y="5546725"/>
          <p14:tracePt t="23040" x="5002213" y="5654675"/>
          <p14:tracePt t="23047" x="5024438" y="5768975"/>
          <p14:tracePt t="23055" x="5048250" y="5889625"/>
          <p14:tracePt t="23061" x="5070475" y="5970588"/>
          <p14:tracePt t="23068" x="5092700" y="6049963"/>
          <p14:tracePt t="23075" x="5105400" y="6130925"/>
          <p14:tracePt t="23083" x="5127625" y="6210300"/>
          <p14:tracePt t="23089" x="5138738" y="6273800"/>
          <p14:tracePt t="23097" x="5162550" y="6342063"/>
          <p14:tracePt t="23103" x="5173663" y="6376988"/>
          <p14:tracePt t="23110" x="5180013" y="6410325"/>
          <p14:tracePt t="23117" x="5191125" y="6427788"/>
          <p14:tracePt t="23124" x="5195888" y="6451600"/>
          <p14:tracePt t="23131" x="5195888" y="6462713"/>
          <p14:tracePt t="23138" x="5195888" y="6473825"/>
          <p14:tracePt t="23145" x="5202238" y="6480175"/>
          <p14:tracePt t="23159" x="5202238" y="64849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3" y="1075848"/>
            <a:ext cx="2844777" cy="2761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4336669" y="1763107"/>
            <a:ext cx="18179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/>
              <a:t>7 × 1</a:t>
            </a:r>
          </a:p>
        </p:txBody>
      </p:sp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729768" y="0"/>
            <a:ext cx="4572000" cy="67737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D562F-51F8-134F-72C2-E7DFF6DC36AC}"/>
              </a:ext>
            </a:extLst>
          </p:cNvPr>
          <p:cNvSpPr txBox="1"/>
          <p:nvPr/>
        </p:nvSpPr>
        <p:spPr>
          <a:xfrm rot="19167534">
            <a:off x="8053256" y="2733399"/>
            <a:ext cx="1123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7D803-7016-5E12-7076-03D4D5F4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" y="1072535"/>
            <a:ext cx="2844777" cy="2761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9CD24-5A4E-B4E9-380C-E2BAC202809E}"/>
              </a:ext>
            </a:extLst>
          </p:cNvPr>
          <p:cNvSpPr txBox="1"/>
          <p:nvPr/>
        </p:nvSpPr>
        <p:spPr>
          <a:xfrm>
            <a:off x="954396" y="1759794"/>
            <a:ext cx="18179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/>
              <a:t>1 ×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0D8C4-2D6F-96BB-D258-A3F2A7042713}"/>
              </a:ext>
            </a:extLst>
          </p:cNvPr>
          <p:cNvSpPr txBox="1"/>
          <p:nvPr/>
        </p:nvSpPr>
        <p:spPr>
          <a:xfrm>
            <a:off x="5030683" y="150568"/>
            <a:ext cx="57419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06186-6E53-30CD-30C9-B672F7F04560}"/>
              </a:ext>
            </a:extLst>
          </p:cNvPr>
          <p:cNvSpPr txBox="1"/>
          <p:nvPr/>
        </p:nvSpPr>
        <p:spPr>
          <a:xfrm>
            <a:off x="1576269" y="150568"/>
            <a:ext cx="57419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BC8F-59B1-678C-D7BA-5AB2ECB58951}"/>
              </a:ext>
            </a:extLst>
          </p:cNvPr>
          <p:cNvSpPr txBox="1"/>
          <p:nvPr/>
        </p:nvSpPr>
        <p:spPr>
          <a:xfrm>
            <a:off x="1411358" y="4764157"/>
            <a:ext cx="457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خاصية العنصر المحايد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5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1"/>
    </mc:Choice>
    <mc:Fallback xmlns="">
      <p:transition spd="slow"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690" x="5173663" y="6296025"/>
          <p14:tracePt t="2697" x="5116513" y="5970588"/>
          <p14:tracePt t="2704" x="5087938" y="5700713"/>
          <p14:tracePt t="2711" x="5070475" y="5551488"/>
          <p14:tracePt t="2718" x="5070475" y="5414963"/>
          <p14:tracePt t="2727" x="5081588" y="5276850"/>
          <p14:tracePt t="2731" x="5105400" y="5081588"/>
          <p14:tracePt t="2739" x="5138738" y="4846638"/>
          <p14:tracePt t="2747" x="5162550" y="4721225"/>
          <p14:tracePt t="2752" x="5191125" y="4549775"/>
          <p14:tracePt t="2760" x="5253038" y="4302125"/>
          <p14:tracePt t="2767" x="5299075" y="4119563"/>
          <p14:tracePt t="2775" x="5322888" y="4010025"/>
          <p14:tracePt t="2781" x="5362575" y="3856038"/>
          <p14:tracePt t="2787" x="5373688" y="3775075"/>
          <p14:tracePt t="2795" x="5397500" y="3678238"/>
          <p14:tracePt t="2801" x="5419725" y="3586163"/>
          <p14:tracePt t="2809" x="5443538" y="3478213"/>
          <p14:tracePt t="2816" x="5454650" y="3397250"/>
          <p14:tracePt t="2823" x="5465763" y="3317875"/>
          <p14:tracePt t="2830" x="5487988" y="3265488"/>
          <p14:tracePt t="2837" x="5487988" y="3243263"/>
          <p14:tracePt t="2844" x="5487988" y="3219450"/>
          <p14:tracePt t="2850" x="5487988" y="3201988"/>
          <p14:tracePt t="2857" x="5487988" y="3186113"/>
          <p14:tracePt t="2864" x="5487988" y="3179763"/>
          <p14:tracePt t="2872" x="5487988" y="3173413"/>
          <p14:tracePt t="2878" x="5487988" y="3168650"/>
          <p14:tracePt t="2885" x="5487988" y="3162300"/>
          <p14:tracePt t="2907" x="5487988" y="3157538"/>
          <p14:tracePt t="2928" x="5487988" y="3151188"/>
          <p14:tracePt t="2935" x="5487988" y="3140075"/>
          <p14:tracePt t="2943" x="5487988" y="3133725"/>
          <p14:tracePt t="2956" x="5487988" y="3122613"/>
          <p14:tracePt t="2962" x="5494338" y="3105150"/>
          <p14:tracePt t="2970" x="5494338" y="3094038"/>
          <p14:tracePt t="2978" x="5505450" y="3076575"/>
          <p14:tracePt t="2984" x="5505450" y="3070225"/>
          <p14:tracePt t="2991" x="5505450" y="3054350"/>
          <p14:tracePt t="2997" x="5511800" y="3048000"/>
          <p14:tracePt t="3004" x="5511800" y="3041650"/>
          <p14:tracePt t="3012" x="5516563" y="3030538"/>
          <p14:tracePt t="3019" x="5522913" y="3013075"/>
          <p14:tracePt t="3027" x="5534025" y="2997200"/>
          <p14:tracePt t="3033" x="5540375" y="2979738"/>
          <p14:tracePt t="3041" x="5557838" y="2955925"/>
          <p14:tracePt t="3046" x="5568950" y="2927350"/>
          <p14:tracePt t="3054" x="5591175" y="2894013"/>
          <p14:tracePt t="3062" x="5619750" y="2865438"/>
          <p14:tracePt t="3069" x="5648325" y="2824163"/>
          <p14:tracePt t="3075" x="5694363" y="2773363"/>
          <p14:tracePt t="3082" x="5729288" y="2716213"/>
          <p14:tracePt t="3090" x="5757863" y="2674938"/>
          <p14:tracePt t="3096" x="5803900" y="2606675"/>
          <p14:tracePt t="3103" x="5849938" y="2509838"/>
          <p14:tracePt t="3111" x="5900738" y="2400300"/>
          <p14:tracePt t="3117" x="5935663" y="2332038"/>
          <p14:tracePt t="3127" x="5970588" y="2235200"/>
          <p14:tracePt t="3131" x="5992813" y="2182813"/>
          <p14:tracePt t="3137" x="6003925" y="2119313"/>
          <p14:tracePt t="3146" x="6010275" y="2085975"/>
          <p14:tracePt t="3151" x="6021388" y="2057400"/>
          <p14:tracePt t="3159" x="6021388" y="2044700"/>
          <p14:tracePt t="3165" x="6027738" y="2016125"/>
          <p14:tracePt t="3173" x="6027738" y="2005013"/>
          <p14:tracePt t="3179" x="6027738" y="1987550"/>
          <p14:tracePt t="3193" x="6027738" y="1976438"/>
          <p14:tracePt t="3208" x="6027738" y="1971675"/>
          <p14:tracePt t="3215" x="6027738" y="1965325"/>
          <p14:tracePt t="3229" x="6027738" y="1954213"/>
          <p14:tracePt t="3236" x="6027738" y="1947863"/>
          <p14:tracePt t="3257" x="6027738" y="1941513"/>
          <p14:tracePt t="3285" x="6027738" y="1936750"/>
          <p14:tracePt t="3293" x="6032500" y="1936750"/>
          <p14:tracePt t="3425" x="6032500" y="1941513"/>
          <p14:tracePt t="3439" x="6032500" y="1947863"/>
          <p14:tracePt t="3453" x="6032500" y="1958975"/>
          <p14:tracePt t="3467" x="6027738" y="1958975"/>
          <p14:tracePt t="3473" x="6027738" y="1965325"/>
          <p14:tracePt t="3480" x="6021388" y="1971675"/>
          <p14:tracePt t="3494" x="6021388" y="1976438"/>
          <p14:tracePt t="3502" x="6015038" y="1982788"/>
          <p14:tracePt t="3516" x="6015038" y="1987550"/>
          <p14:tracePt t="3522" x="6010275" y="1993900"/>
          <p14:tracePt t="3536" x="5999163" y="2000250"/>
          <p14:tracePt t="3544" x="5992813" y="2011363"/>
          <p14:tracePt t="3551" x="5986463" y="2016125"/>
          <p14:tracePt t="3557" x="5986463" y="2022475"/>
          <p14:tracePt t="3564" x="5981700" y="2028825"/>
          <p14:tracePt t="3571" x="5975350" y="2044700"/>
          <p14:tracePt t="3579" x="5970588" y="2051050"/>
          <p14:tracePt t="3585" x="5970588" y="2057400"/>
          <p14:tracePt t="3593" x="5957888" y="2068513"/>
          <p14:tracePt t="3599" x="5953125" y="2085975"/>
          <p14:tracePt t="3607" x="5946775" y="2103438"/>
          <p14:tracePt t="3613" x="5942013" y="2108200"/>
          <p14:tracePt t="3620" x="5929313" y="2119313"/>
          <p14:tracePt t="3627" x="5913438" y="2136775"/>
          <p14:tracePt t="3635" x="5913438" y="2143125"/>
          <p14:tracePt t="3643" x="5907088" y="2160588"/>
          <p14:tracePt t="3648" x="5889625" y="2176463"/>
          <p14:tracePt t="3656" x="5883275" y="2182813"/>
          <p14:tracePt t="3662" x="5878513" y="2189163"/>
          <p14:tracePt t="3670" x="5867400" y="2205038"/>
          <p14:tracePt t="3676" x="5867400" y="2211388"/>
          <p14:tracePt t="3683" x="5849938" y="2217738"/>
          <p14:tracePt t="3690" x="5832475" y="2222500"/>
          <p14:tracePt t="3697" x="5826125" y="2228850"/>
          <p14:tracePt t="3705" x="5821363" y="2228850"/>
          <p14:tracePt t="3712" x="5803900" y="2239963"/>
          <p14:tracePt t="3719" x="5797550" y="2239963"/>
          <p14:tracePt t="3726" x="5792788" y="2239963"/>
          <p14:tracePt t="3733" x="5781675" y="2239963"/>
          <p14:tracePt t="3740" x="5764213" y="2239963"/>
          <p14:tracePt t="3746" x="5751513" y="2239963"/>
          <p14:tracePt t="3754" x="5718175" y="2239963"/>
          <p14:tracePt t="3761" x="5700713" y="2235200"/>
          <p14:tracePt t="3767" x="5665788" y="2235200"/>
          <p14:tracePt t="3774" x="5632450" y="2228850"/>
          <p14:tracePt t="3781" x="5597525" y="2217738"/>
          <p14:tracePt t="3788" x="5546725" y="2211388"/>
          <p14:tracePt t="3795" x="5500688" y="2211388"/>
          <p14:tracePt t="3803" x="5448300" y="2200275"/>
          <p14:tracePt t="3810" x="5426075" y="2200275"/>
          <p14:tracePt t="3817" x="5397500" y="2189163"/>
          <p14:tracePt t="3824" x="5362575" y="2189163"/>
          <p14:tracePt t="3830" x="5327650" y="2182813"/>
          <p14:tracePt t="3838" x="5316538" y="2182813"/>
          <p14:tracePt t="3845" x="5299075" y="2182813"/>
          <p14:tracePt t="3852" x="5276850" y="2182813"/>
          <p14:tracePt t="3859" x="5253038" y="2182813"/>
          <p14:tracePt t="3865" x="5237163" y="2182813"/>
          <p14:tracePt t="3872" x="5230813" y="2182813"/>
          <p14:tracePt t="3880" x="5219700" y="2182813"/>
          <p14:tracePt t="3887" x="5202238" y="2182813"/>
          <p14:tracePt t="3894" x="5195888" y="2182813"/>
          <p14:tracePt t="3900" x="5191125" y="2182813"/>
          <p14:tracePt t="3907" x="5173663" y="2182813"/>
          <p14:tracePt t="3915" x="5167313" y="2182813"/>
          <p14:tracePt t="3929" x="5162550" y="2182813"/>
          <p14:tracePt t="3936" x="5156200" y="2182813"/>
          <p14:tracePt t="3944" x="5151438" y="2182813"/>
          <p14:tracePt t="3957" x="5145088" y="2182813"/>
          <p14:tracePt t="3971" x="5133975" y="2189163"/>
          <p14:tracePt t="3993" x="5127625" y="2189163"/>
          <p14:tracePt t="4027" x="5121275" y="2189163"/>
          <p14:tracePt t="4041" x="5121275" y="2193925"/>
          <p14:tracePt t="4069" x="5116513" y="2200275"/>
          <p14:tracePt t="4082" x="5110163" y="2211388"/>
          <p14:tracePt t="4096" x="5110163" y="2217738"/>
          <p14:tracePt t="4104" x="5110163" y="2222500"/>
          <p14:tracePt t="4110" x="5105400" y="2222500"/>
          <p14:tracePt t="4118" x="5105400" y="2228850"/>
          <p14:tracePt t="4126" x="5099050" y="2235200"/>
          <p14:tracePt t="4131" x="5087938" y="2235200"/>
          <p14:tracePt t="4139" x="5081588" y="2239963"/>
          <p14:tracePt t="4145" x="5076825" y="2246313"/>
          <p14:tracePt t="4153" x="5070475" y="2251075"/>
          <p14:tracePt t="4160" x="5059363" y="2263775"/>
          <p14:tracePt t="4166" x="5048250" y="2268538"/>
          <p14:tracePt t="4174" x="5035550" y="2274888"/>
          <p14:tracePt t="4180" x="5019675" y="2279650"/>
          <p14:tracePt t="4187" x="5013325" y="2292350"/>
          <p14:tracePt t="4194" x="4989513" y="2303463"/>
          <p14:tracePt t="4202" x="4967288" y="2303463"/>
          <p14:tracePt t="4209" x="4949825" y="2314575"/>
          <p14:tracePt t="4216" x="4932363" y="2320925"/>
          <p14:tracePt t="4223" x="4910138" y="2336800"/>
          <p14:tracePt t="4229" x="4892675" y="2336800"/>
          <p14:tracePt t="4236" x="4857750" y="2349500"/>
          <p14:tracePt t="4243" x="4835525" y="2354263"/>
          <p14:tracePt t="4250" x="4806950" y="2360613"/>
          <p14:tracePt t="4258" x="4795838" y="2360613"/>
          <p14:tracePt t="4265" x="4772025" y="2360613"/>
          <p14:tracePt t="4272" x="4743450" y="2360613"/>
          <p14:tracePt t="4278" x="4732338" y="2371725"/>
          <p14:tracePt t="4284" x="4721225" y="2371725"/>
          <p14:tracePt t="4293" x="4710113" y="2371725"/>
          <p14:tracePt t="4300" x="4692650" y="2371725"/>
          <p14:tracePt t="4306" x="4668838" y="2371725"/>
          <p14:tracePt t="4313" x="4664075" y="2371725"/>
          <p14:tracePt t="4320" x="4657725" y="2371725"/>
          <p14:tracePt t="4328" x="4652963" y="2371725"/>
          <p14:tracePt t="4335" x="4646613" y="2371725"/>
          <p14:tracePt t="4343" x="4629150" y="2371725"/>
          <p14:tracePt t="4356" x="4622800" y="2371725"/>
          <p14:tracePt t="4371" x="4618038" y="2371725"/>
          <p14:tracePt t="4383" x="4611688" y="2371725"/>
          <p14:tracePt t="4405" x="4606925" y="2371725"/>
          <p14:tracePt t="4426" x="4600575" y="2371725"/>
          <p14:tracePt t="4440" x="4589463" y="2371725"/>
          <p14:tracePt t="4489" x="4589463" y="2378075"/>
          <p14:tracePt t="4516" x="4589463" y="2382838"/>
          <p14:tracePt t="4530" x="4594225" y="2382838"/>
          <p14:tracePt t="4537" x="4594225" y="2389188"/>
          <p14:tracePt t="4558" x="4594225" y="2395538"/>
          <p14:tracePt t="4565" x="4600575" y="2395538"/>
          <p14:tracePt t="4573" x="4600575" y="2400300"/>
          <p14:tracePt t="4593" x="4606925" y="2411413"/>
          <p14:tracePt t="4614" x="4606925" y="2417763"/>
          <p14:tracePt t="4621" x="4611688" y="2424113"/>
          <p14:tracePt t="4629" x="4618038" y="2424113"/>
          <p14:tracePt t="4635" x="4618038" y="2435225"/>
          <p14:tracePt t="4643" x="4622800" y="2452688"/>
          <p14:tracePt t="4649" x="4635500" y="2457450"/>
          <p14:tracePt t="4656" x="4640263" y="2474913"/>
          <p14:tracePt t="4663" x="4646613" y="2481263"/>
          <p14:tracePt t="4670" x="4652963" y="2492375"/>
          <p14:tracePt t="4679" x="4664075" y="2509838"/>
          <p14:tracePt t="4684" x="4668838" y="2527300"/>
          <p14:tracePt t="4693" x="4675188" y="2549525"/>
          <p14:tracePt t="4697" x="4692650" y="2578100"/>
          <p14:tracePt t="4705" x="4710113" y="2600325"/>
          <p14:tracePt t="4712" x="4721225" y="2630488"/>
          <p14:tracePt t="4720" x="4738688" y="2652713"/>
          <p14:tracePt t="4727" x="4754563" y="2681288"/>
          <p14:tracePt t="4733" x="4772025" y="2703513"/>
          <p14:tracePt t="4741" x="4778375" y="2727325"/>
          <p14:tracePt t="4748" x="4806950" y="2755900"/>
          <p14:tracePt t="4755" x="4813300" y="2790825"/>
          <p14:tracePt t="4761" x="4829175" y="2806700"/>
          <p14:tracePt t="4769" x="4841875" y="2830513"/>
          <p14:tracePt t="4776" x="4864100" y="2847975"/>
          <p14:tracePt t="4783" x="4875213" y="2887663"/>
          <p14:tracePt t="4790" x="4892675" y="2909888"/>
          <p14:tracePt t="4796" x="4910138" y="2938463"/>
          <p14:tracePt t="4804" x="4927600" y="2973388"/>
          <p14:tracePt t="4810" x="4945063" y="2997200"/>
          <p14:tracePt t="4817" x="4973638" y="3036888"/>
          <p14:tracePt t="4824" x="4989513" y="3076575"/>
          <p14:tracePt t="4831" x="5019675" y="3116263"/>
          <p14:tracePt t="4839" x="5030788" y="3140075"/>
          <p14:tracePt t="4845" x="5048250" y="3144838"/>
          <p14:tracePt t="4853" x="5053013" y="3162300"/>
          <p14:tracePt t="4860" x="5059363" y="3179763"/>
          <p14:tracePt t="4866" x="5064125" y="3186113"/>
          <p14:tracePt t="4874" x="5076825" y="3190875"/>
          <p14:tracePt t="4881" x="5076825" y="3197225"/>
          <p14:tracePt t="4888" x="5081588" y="3201988"/>
          <p14:tracePt t="4910" x="5087938" y="3208338"/>
          <p14:tracePt t="11510" x="5076825" y="3173413"/>
          <p14:tracePt t="11517" x="5041900" y="3122613"/>
          <p14:tracePt t="11524" x="5035550" y="3087688"/>
          <p14:tracePt t="11531" x="4984750" y="2990850"/>
          <p14:tracePt t="11538" x="4978400" y="2938463"/>
          <p14:tracePt t="11544" x="4956175" y="2870200"/>
          <p14:tracePt t="11550" x="4945063" y="2778125"/>
          <p14:tracePt t="11561" x="4927600" y="2624138"/>
          <p14:tracePt t="11565" x="4916488" y="2532063"/>
          <p14:tracePt t="11572" x="4916488" y="2457450"/>
          <p14:tracePt t="11579" x="4903788" y="2349500"/>
          <p14:tracePt t="11587" x="4903788" y="2222500"/>
          <p14:tracePt t="11593" x="4903788" y="2090738"/>
          <p14:tracePt t="11601" x="4910138" y="1993900"/>
          <p14:tracePt t="11607" x="4921250" y="1873250"/>
          <p14:tracePt t="11614" x="4949825" y="1765300"/>
          <p14:tracePt t="11621" x="4973638" y="1666875"/>
          <p14:tracePt t="11629" x="4995863" y="1574800"/>
          <p14:tracePt t="11636" x="5030788" y="1489075"/>
          <p14:tracePt t="11644" x="5064125" y="1392238"/>
          <p14:tracePt t="11649" x="5105400" y="1300163"/>
          <p14:tracePt t="11657" x="5138738" y="1203325"/>
          <p14:tracePt t="11663" x="5173663" y="1146175"/>
          <p14:tracePt t="11670" x="5202238" y="1093788"/>
          <p14:tracePt t="11677" x="5237163" y="1042988"/>
          <p14:tracePt t="11683" x="5283200" y="985838"/>
          <p14:tracePt t="11691" x="5316538" y="968375"/>
          <p14:tracePt t="11698" x="5334000" y="950913"/>
          <p14:tracePt t="11705" x="5373688" y="911225"/>
          <p14:tracePt t="11712" x="5408613" y="893763"/>
          <p14:tracePt t="11720" x="5437188" y="865188"/>
          <p14:tracePt t="11727" x="5487988" y="836613"/>
          <p14:tracePt t="11733" x="5516563" y="825500"/>
          <p14:tracePt t="11740" x="5540375" y="808038"/>
          <p14:tracePt t="11747" x="5557838" y="801688"/>
          <p14:tracePt t="11754" x="5580063" y="784225"/>
          <p14:tracePt t="11761" x="5608638" y="773113"/>
          <p14:tracePt t="11768" x="5619750" y="773113"/>
          <p14:tracePt t="11776" x="5637213" y="768350"/>
          <p14:tracePt t="11782" x="5643563" y="768350"/>
          <p14:tracePt t="11789" x="5661025" y="762000"/>
          <p14:tracePt t="11803" x="5665788" y="762000"/>
          <p14:tracePt t="11810" x="5672138" y="762000"/>
          <p14:tracePt t="11824" x="5678488" y="762000"/>
          <p14:tracePt t="11875" x="5672138" y="768350"/>
          <p14:tracePt t="11880" x="5661025" y="784225"/>
          <p14:tracePt t="11888" x="5654675" y="801688"/>
          <p14:tracePt t="11895" x="5626100" y="825500"/>
          <p14:tracePt t="11902" x="5597525" y="865188"/>
          <p14:tracePt t="11908" x="5568950" y="904875"/>
          <p14:tracePt t="11915" x="5522913" y="974725"/>
          <p14:tracePt t="11923" x="5476875" y="1042988"/>
          <p14:tracePt t="11930" x="5419725" y="1117600"/>
          <p14:tracePt t="11936" x="5373688" y="1185863"/>
          <p14:tracePt t="11944" x="5283200" y="1300163"/>
          <p14:tracePt t="11951" x="5224463" y="1381125"/>
          <p14:tracePt t="11958" x="5133975" y="1495425"/>
          <p14:tracePt t="11964" x="5076825" y="1581150"/>
          <p14:tracePt t="11971" x="5006975" y="1706563"/>
          <p14:tracePt t="11980" x="4932363" y="1833563"/>
          <p14:tracePt t="11985" x="4899025" y="1901825"/>
          <p14:tracePt t="11993" x="4852988" y="1987550"/>
          <p14:tracePt t="12000" x="4789488" y="2085975"/>
          <p14:tracePt t="12006" x="4754563" y="2136775"/>
          <p14:tracePt t="12014" x="4725988" y="2176463"/>
          <p14:tracePt t="12021" x="4710113" y="2228850"/>
          <p14:tracePt t="12027" x="4692650" y="2257425"/>
          <p14:tracePt t="12034" x="4681538" y="2279650"/>
          <p14:tracePt t="12043" x="4675188" y="2297113"/>
          <p14:tracePt t="12048" x="4664075" y="2314575"/>
          <p14:tracePt t="12055" x="4664075" y="2320925"/>
          <p14:tracePt t="12062" x="4657725" y="2325688"/>
          <p14:tracePt t="12069" x="4657725" y="2332038"/>
          <p14:tracePt t="12077" x="4652963" y="2336800"/>
          <p14:tracePt t="12097" x="4652963" y="2343150"/>
          <p14:tracePt t="12112" x="4652963" y="2349500"/>
          <p14:tracePt t="12371" x="4697413" y="2360613"/>
          <p14:tracePt t="12378" x="4760913" y="2371725"/>
          <p14:tracePt t="12384" x="4829175" y="2382838"/>
          <p14:tracePt t="12393" x="4881563" y="2400300"/>
          <p14:tracePt t="12398" x="4916488" y="2411413"/>
          <p14:tracePt t="12406" x="4995863" y="2424113"/>
          <p14:tracePt t="12414" x="5030788" y="2439988"/>
          <p14:tracePt t="12418" x="5081588" y="2452688"/>
          <p14:tracePt t="12428" x="5145088" y="2463800"/>
          <p14:tracePt t="12432" x="5208588" y="2474913"/>
          <p14:tracePt t="12441" x="5237163" y="2481263"/>
          <p14:tracePt t="12447" x="5283200" y="2481263"/>
          <p14:tracePt t="12454" x="5316538" y="2481263"/>
          <p14:tracePt t="12463" x="5351463" y="2481263"/>
          <p14:tracePt t="12467" x="5373688" y="2481263"/>
          <p14:tracePt t="12476" x="5408613" y="2481263"/>
          <p14:tracePt t="12483" x="5430838" y="2481263"/>
          <p14:tracePt t="12490" x="5448300" y="2481263"/>
          <p14:tracePt t="12496" x="5472113" y="2468563"/>
          <p14:tracePt t="12504" x="5487988" y="2463800"/>
          <p14:tracePt t="12511" x="5494338" y="2463800"/>
          <p14:tracePt t="12517" x="5511800" y="2457450"/>
          <p14:tracePt t="12525" x="5522913" y="2446338"/>
          <p14:tracePt t="12532" x="5534025" y="2439988"/>
          <p14:tracePt t="12538" x="5540375" y="2439988"/>
          <p14:tracePt t="12545" x="5546725" y="2435225"/>
          <p14:tracePt t="12552" x="5551488" y="2428875"/>
          <p14:tracePt t="12561" x="5557838" y="2424113"/>
          <p14:tracePt t="12567" x="5562600" y="2417763"/>
          <p14:tracePt t="12573" x="5568950" y="2406650"/>
          <p14:tracePt t="12581" x="5586413" y="2395538"/>
          <p14:tracePt t="12588" x="5591175" y="2389188"/>
          <p14:tracePt t="12594" x="5591175" y="2382838"/>
          <p14:tracePt t="12601" x="5597525" y="2371725"/>
          <p14:tracePt t="12609" x="5608638" y="2354263"/>
          <p14:tracePt t="12616" x="5614988" y="2343150"/>
          <p14:tracePt t="12623" x="5626100" y="2332038"/>
          <p14:tracePt t="12629" x="5632450" y="2325688"/>
          <p14:tracePt t="12636" x="5632450" y="2308225"/>
          <p14:tracePt t="12644" x="5648325" y="2286000"/>
          <p14:tracePt t="12651" x="5665788" y="2257425"/>
          <p14:tracePt t="12657" x="5665788" y="2222500"/>
          <p14:tracePt t="12664" x="5678488" y="2211388"/>
          <p14:tracePt t="12672" x="5683250" y="2182813"/>
          <p14:tracePt t="12679" x="5694363" y="2160588"/>
          <p14:tracePt t="12686" x="5700713" y="2125663"/>
          <p14:tracePt t="12693" x="5700713" y="2097088"/>
          <p14:tracePt t="12699" x="5711825" y="2073275"/>
          <p14:tracePt t="12707" x="5711825" y="2051050"/>
          <p14:tracePt t="12713" x="5711825" y="2033588"/>
          <p14:tracePt t="12720" x="5711825" y="2011363"/>
          <p14:tracePt t="12728" x="5711825" y="1993900"/>
          <p14:tracePt t="12734" x="5711825" y="1987550"/>
          <p14:tracePt t="12741" x="5711825" y="1976438"/>
          <p14:tracePt t="12749" x="5711825" y="1958975"/>
          <p14:tracePt t="12756" x="5711825" y="1954213"/>
          <p14:tracePt t="12763" x="5711825" y="1947863"/>
          <p14:tracePt t="12769" x="5700713" y="1941513"/>
          <p14:tracePt t="12784" x="5694363" y="1936750"/>
          <p14:tracePt t="12797" x="5683250" y="1936750"/>
          <p14:tracePt t="12811" x="5678488" y="1936750"/>
          <p14:tracePt t="12818" x="5672138" y="1936750"/>
          <p14:tracePt t="12827" x="5654675" y="1936750"/>
          <p14:tracePt t="12839" x="5637213" y="1941513"/>
          <p14:tracePt t="12846" x="5632450" y="1958975"/>
          <p14:tracePt t="12853" x="5626100" y="1965325"/>
          <p14:tracePt t="12860" x="5619750" y="1971675"/>
          <p14:tracePt t="12868" x="5608638" y="1987550"/>
          <p14:tracePt t="12875" x="5608638" y="2011363"/>
          <p14:tracePt t="12881" x="5608638" y="2033588"/>
          <p14:tracePt t="12888" x="5608638" y="2062163"/>
          <p14:tracePt t="12895" x="5608638" y="2108200"/>
          <p14:tracePt t="12902" x="5626100" y="2160588"/>
          <p14:tracePt t="12910" x="5637213" y="2193925"/>
          <p14:tracePt t="12916" x="5643563" y="2217738"/>
          <p14:tracePt t="12923" x="5661025" y="2257425"/>
          <p14:tracePt t="12931" x="5694363" y="2308225"/>
          <p14:tracePt t="12939" x="5722938" y="2349500"/>
          <p14:tracePt t="12945" x="5757863" y="2400300"/>
          <p14:tracePt t="12950" x="5797550" y="2428875"/>
          <p14:tracePt t="12958" x="5810250" y="2446338"/>
          <p14:tracePt t="12965" x="5838825" y="2474913"/>
          <p14:tracePt t="12974" x="5878513" y="2492375"/>
          <p14:tracePt t="12980" x="5889625" y="2503488"/>
          <p14:tracePt t="12986" x="5929313" y="2509838"/>
          <p14:tracePt t="12994" x="5953125" y="2520950"/>
          <p14:tracePt t="13001" x="5975350" y="2520950"/>
          <p14:tracePt t="13008" x="5992813" y="2514600"/>
          <p14:tracePt t="13014" x="6027738" y="2509838"/>
          <p14:tracePt t="13022" x="6049963" y="2498725"/>
          <p14:tracePt t="13030" x="6061075" y="2492375"/>
          <p14:tracePt t="13035" x="6073775" y="2486025"/>
          <p14:tracePt t="13041" x="6089650" y="2468563"/>
          <p14:tracePt t="13049" x="6107113" y="2463800"/>
          <p14:tracePt t="13055" x="6113463" y="2446338"/>
          <p14:tracePt t="13062" x="6118225" y="2428875"/>
          <p14:tracePt t="13070" x="6130925" y="2424113"/>
          <p14:tracePt t="13078" x="6135688" y="2406650"/>
          <p14:tracePt t="13084" x="6142038" y="2395538"/>
          <p14:tracePt t="13091" x="6142038" y="2378075"/>
          <p14:tracePt t="13098" x="6153150" y="2360613"/>
          <p14:tracePt t="13106" x="6153150" y="2336800"/>
          <p14:tracePt t="13113" x="6153150" y="2292350"/>
          <p14:tracePt t="13119" x="6153150" y="2228850"/>
          <p14:tracePt t="13127" x="6153150" y="2165350"/>
          <p14:tracePt t="13133" x="6146800" y="2103438"/>
          <p14:tracePt t="13141" x="6135688" y="2057400"/>
          <p14:tracePt t="13147" x="6124575" y="1987550"/>
          <p14:tracePt t="13154" x="6118225" y="1965325"/>
          <p14:tracePt t="13161" x="6107113" y="1930400"/>
          <p14:tracePt t="13167" x="6089650" y="1912938"/>
          <p14:tracePt t="13176" x="6084888" y="1897063"/>
          <p14:tracePt t="13182" x="6073775" y="1884363"/>
          <p14:tracePt t="13190" x="6061075" y="1873250"/>
          <p14:tracePt t="13198" x="6056313" y="1868488"/>
          <p14:tracePt t="13202" x="6038850" y="1862138"/>
          <p14:tracePt t="13211" x="6027738" y="1862138"/>
          <p14:tracePt t="13217" x="6010275" y="1851025"/>
          <p14:tracePt t="13224" x="5986463" y="1851025"/>
          <p14:tracePt t="13231" x="5957888" y="1851025"/>
          <p14:tracePt t="13239" x="5935663" y="1855788"/>
          <p14:tracePt t="13246" x="5900738" y="1855788"/>
          <p14:tracePt t="13253" x="5867400" y="1862138"/>
          <p14:tracePt t="13261" x="5849938" y="1879600"/>
          <p14:tracePt t="13267" x="5797550" y="1901825"/>
          <p14:tracePt t="13274" x="5786438" y="1912938"/>
          <p14:tracePt t="13280" x="5768975" y="1930400"/>
          <p14:tracePt t="13288" x="5729288" y="1971675"/>
          <p14:tracePt t="13294" x="5711825" y="2011363"/>
          <p14:tracePt t="13301" x="5694363" y="2033588"/>
          <p14:tracePt t="13308" x="5678488" y="2073275"/>
          <p14:tracePt t="13315" x="5665788" y="2108200"/>
          <p14:tracePt t="13321" x="5648325" y="2132013"/>
          <p14:tracePt t="13329" x="5637213" y="2165350"/>
          <p14:tracePt t="13337" x="5637213" y="2200275"/>
          <p14:tracePt t="13344" x="5632450" y="2217738"/>
          <p14:tracePt t="13350" x="5632450" y="2239963"/>
          <p14:tracePt t="13358" x="5637213" y="2274888"/>
          <p14:tracePt t="13364" x="5637213" y="2308225"/>
          <p14:tracePt t="13372" x="5643563" y="2336800"/>
          <p14:tracePt t="13380" x="5654675" y="2360613"/>
          <p14:tracePt t="13385" x="5672138" y="2400300"/>
          <p14:tracePt t="13392" x="5694363" y="2424113"/>
          <p14:tracePt t="13399" x="5718175" y="2463800"/>
          <p14:tracePt t="13407" x="5722938" y="2481263"/>
          <p14:tracePt t="13413" x="5751513" y="2498725"/>
          <p14:tracePt t="13421" x="5764213" y="2509838"/>
          <p14:tracePt t="13428" x="5792788" y="2527300"/>
          <p14:tracePt t="13434" x="5815013" y="2538413"/>
          <p14:tracePt t="13442" x="5843588" y="2543175"/>
          <p14:tracePt t="13448" x="5867400" y="2543175"/>
          <p14:tracePt t="13455" x="5878513" y="2543175"/>
          <p14:tracePt t="13462" x="5907088" y="2543175"/>
          <p14:tracePt t="13470" x="5929313" y="2532063"/>
          <p14:tracePt t="13478" x="5957888" y="2514600"/>
          <p14:tracePt t="13484" x="5981700" y="2492375"/>
          <p14:tracePt t="13491" x="6027738" y="2452688"/>
          <p14:tracePt t="13497" x="6045200" y="2424113"/>
          <p14:tracePt t="13505" x="6067425" y="2400300"/>
          <p14:tracePt t="13511" x="6089650" y="2343150"/>
          <p14:tracePt t="13518" x="6113463" y="2263775"/>
          <p14:tracePt t="13525" x="6146800" y="2143125"/>
          <p14:tracePt t="13533" x="6159500" y="2044700"/>
          <p14:tracePt t="13539" x="6176963" y="1936750"/>
          <p14:tracePt t="13546" x="6188075" y="1816100"/>
          <p14:tracePt t="13553" x="6188075" y="1752600"/>
          <p14:tracePt t="13561" x="6188075" y="1690688"/>
          <p14:tracePt t="13568" x="6188075" y="1655763"/>
          <p14:tracePt t="13574" x="6181725" y="1620838"/>
          <p14:tracePt t="13581" x="6181725" y="1604963"/>
          <p14:tracePt t="13589" x="6176963" y="1570038"/>
          <p14:tracePt t="13596" x="6164263" y="1558925"/>
          <p14:tracePt t="13603" x="6159500" y="1541463"/>
          <p14:tracePt t="13608" x="6142038" y="1524000"/>
          <p14:tracePt t="13617" x="6124575" y="1506538"/>
          <p14:tracePt t="13623" x="6102350" y="1489075"/>
          <p14:tracePt t="13630" x="6073775" y="1484313"/>
          <p14:tracePt t="13638" x="6038850" y="1473200"/>
          <p14:tracePt t="13645" x="6003925" y="1473200"/>
          <p14:tracePt t="13652" x="5946775" y="1473200"/>
          <p14:tracePt t="13658" x="5913438" y="1477963"/>
          <p14:tracePt t="13665" x="5861050" y="1484313"/>
          <p14:tracePt t="13673" x="5810250" y="1506538"/>
          <p14:tracePt t="13679" x="5757863" y="1530350"/>
          <p14:tracePt t="13687" x="5735638" y="1546225"/>
          <p14:tracePt t="13693" x="5707063" y="1563688"/>
          <p14:tracePt t="13701" x="5683250" y="1587500"/>
          <p14:tracePt t="13708" x="5637213" y="1633538"/>
          <p14:tracePt t="13714" x="5619750" y="1666875"/>
          <p14:tracePt t="13721" x="5608638" y="1719263"/>
          <p14:tracePt t="13728" x="5597525" y="1781175"/>
          <p14:tracePt t="13734" x="5586413" y="1862138"/>
          <p14:tracePt t="13742" x="5586413" y="1925638"/>
          <p14:tracePt t="13749" x="5591175" y="2016125"/>
          <p14:tracePt t="13757" x="5591175" y="2062163"/>
          <p14:tracePt t="13763" x="5603875" y="2097088"/>
          <p14:tracePt t="13770" x="5614988" y="2147888"/>
          <p14:tracePt t="13777" x="5632450" y="2176463"/>
          <p14:tracePt t="13783" x="5637213" y="2200275"/>
          <p14:tracePt t="13792" x="5654675" y="2222500"/>
          <p14:tracePt t="13797" x="5665788" y="2239963"/>
          <p14:tracePt t="13806" x="5678488" y="2257425"/>
          <p14:tracePt t="13813" x="5689600" y="2274888"/>
          <p14:tracePt t="13818" x="5694363" y="2286000"/>
          <p14:tracePt t="13827" x="5711825" y="2297113"/>
          <p14:tracePt t="13832" x="5718175" y="2314575"/>
          <p14:tracePt t="13840" x="5722938" y="2314575"/>
          <p14:tracePt t="13847" x="5740400" y="2320925"/>
          <p14:tracePt t="13854" x="5746750" y="2320925"/>
          <p14:tracePt t="13862" x="5751513" y="2320925"/>
          <p14:tracePt t="14352" x="5707063" y="2366963"/>
          <p14:tracePt t="14358" x="5648325" y="2406650"/>
          <p14:tracePt t="14365" x="5591175" y="2452688"/>
          <p14:tracePt t="14372" x="5522913" y="2498725"/>
          <p14:tracePt t="14378" x="5483225" y="2527300"/>
          <p14:tracePt t="14386" x="5414963" y="2571750"/>
          <p14:tracePt t="14394" x="5334000" y="2595563"/>
          <p14:tracePt t="14400" x="5283200" y="2617788"/>
          <p14:tracePt t="14407" x="5248275" y="2617788"/>
          <p14:tracePt t="14414" x="5213350" y="2630488"/>
          <p14:tracePt t="14421" x="5151438" y="2630488"/>
          <p14:tracePt t="14429" x="5105400" y="2630488"/>
          <p14:tracePt t="14434" x="5081588" y="2630488"/>
          <p14:tracePt t="14444" x="5053013" y="2624138"/>
          <p14:tracePt t="14449" x="5019675" y="2617788"/>
          <p14:tracePt t="14456" x="4995863" y="2606675"/>
          <p14:tracePt t="14463" x="4973638" y="2600325"/>
          <p14:tracePt t="14470" x="4945063" y="2584450"/>
          <p14:tracePt t="14477" x="4921250" y="2571750"/>
          <p14:tracePt t="14484" x="4881563" y="2543175"/>
          <p14:tracePt t="14491" x="4857750" y="2527300"/>
          <p14:tracePt t="14498" x="4818063" y="2509838"/>
          <p14:tracePt t="14505" x="4795838" y="2481263"/>
          <p14:tracePt t="14514" x="4754563" y="2452688"/>
          <p14:tracePt t="14518" x="4697413" y="2424113"/>
          <p14:tracePt t="14528" x="4681538" y="2395538"/>
          <p14:tracePt t="14532" x="4657725" y="2371725"/>
          <p14:tracePt t="14540" x="4629150" y="2360613"/>
          <p14:tracePt t="14547" x="4600575" y="2325688"/>
          <p14:tracePt t="14556" x="4589463" y="2314575"/>
          <p14:tracePt t="14562" x="4572000" y="2292350"/>
          <p14:tracePt t="14570" x="4554538" y="2274888"/>
          <p14:tracePt t="14574" x="4543425" y="2257425"/>
          <p14:tracePt t="14582" x="4537075" y="2251075"/>
          <p14:tracePt t="14588" x="4532313" y="2246313"/>
          <p14:tracePt t="14596" x="4532313" y="2239963"/>
          <p14:tracePt t="14602" x="4525963" y="2239963"/>
          <p14:tracePt t="14611" x="4521200" y="2235200"/>
          <p14:tracePt t="14617" x="4521200" y="2222500"/>
          <p14:tracePt t="14624" x="4514850" y="2217738"/>
          <p14:tracePt t="14645" x="4508500" y="2211388"/>
          <p14:tracePt t="14672" x="4508500" y="2205038"/>
          <p14:tracePt t="14702" x="4508500" y="2200275"/>
          <p14:tracePt t="14750" x="4508500" y="2193925"/>
          <p14:tracePt t="14772" x="4508500" y="2189163"/>
          <p14:tracePt t="14778" x="4508500" y="2176463"/>
          <p14:tracePt t="14786" x="4508500" y="2171700"/>
          <p14:tracePt t="14799" x="4514850" y="2165350"/>
          <p14:tracePt t="14805" x="4521200" y="2160588"/>
          <p14:tracePt t="14813" x="4525963" y="2147888"/>
          <p14:tracePt t="14820" x="4525963" y="2132013"/>
          <p14:tracePt t="14828" x="4537075" y="2114550"/>
          <p14:tracePt t="14833" x="4549775" y="2097088"/>
          <p14:tracePt t="14841" x="4560888" y="2073275"/>
          <p14:tracePt t="14848" x="4578350" y="2057400"/>
          <p14:tracePt t="14855" x="4583113" y="2051050"/>
          <p14:tracePt t="14863" x="4600575" y="2028825"/>
          <p14:tracePt t="14868" x="4606925" y="2005013"/>
          <p14:tracePt t="14878" x="4622800" y="1987550"/>
          <p14:tracePt t="14883" x="4629150" y="1971675"/>
          <p14:tracePt t="14890" x="4646613" y="1965325"/>
          <p14:tracePt t="14897" x="4664075" y="1947863"/>
          <p14:tracePt t="14904" x="4686300" y="1936750"/>
          <p14:tracePt t="14911" x="4703763" y="1930400"/>
          <p14:tracePt t="14918" x="4721225" y="1925638"/>
          <p14:tracePt t="14925" x="4743450" y="1912938"/>
          <p14:tracePt t="14932" x="4778375" y="1908175"/>
          <p14:tracePt t="14939" x="4813300" y="1897063"/>
          <p14:tracePt t="14946" x="4846638" y="1897063"/>
          <p14:tracePt t="14952" x="4892675" y="1897063"/>
          <p14:tracePt t="14961" x="4956175" y="1897063"/>
          <p14:tracePt t="14966" x="5006975" y="1901825"/>
          <p14:tracePt t="14974" x="5041900" y="1901825"/>
          <p14:tracePt t="14981" x="5076825" y="1908175"/>
          <p14:tracePt t="14988" x="5127625" y="1919288"/>
          <p14:tracePt t="14995" x="5162550" y="1930400"/>
          <p14:tracePt t="15001" x="5180013" y="1936750"/>
          <p14:tracePt t="15009" x="5191125" y="1941513"/>
          <p14:tracePt t="15016" x="5208588" y="1954213"/>
          <p14:tracePt t="15023" x="5224463" y="1971675"/>
          <p14:tracePt t="15030" x="5237163" y="1971675"/>
          <p14:tracePt t="15037" x="5237163" y="1976438"/>
          <p14:tracePt t="15044" x="5248275" y="1982788"/>
          <p14:tracePt t="15051" x="5253038" y="1987550"/>
          <p14:tracePt t="15058" x="5259388" y="1993900"/>
          <p14:tracePt t="15065" x="5259388" y="2011363"/>
          <p14:tracePt t="15071" x="5265738" y="2022475"/>
          <p14:tracePt t="15080" x="5265738" y="2039938"/>
          <p14:tracePt t="15085" x="5265738" y="2062163"/>
          <p14:tracePt t="15094" x="5253038" y="2090738"/>
          <p14:tracePt t="15100" x="5248275" y="2114550"/>
          <p14:tracePt t="15107" x="5237163" y="2136775"/>
          <p14:tracePt t="15114" x="5219700" y="2165350"/>
          <p14:tracePt t="15129" x="5184775" y="2217738"/>
          <p14:tracePt t="15135" x="5180013" y="2235200"/>
          <p14:tracePt t="15141" x="5151438" y="2251075"/>
          <p14:tracePt t="15149" x="5133975" y="2274888"/>
          <p14:tracePt t="15157" x="5099050" y="2303463"/>
          <p14:tracePt t="15162" x="5070475" y="2332038"/>
          <p14:tracePt t="15170" x="5041900" y="2349500"/>
          <p14:tracePt t="15177" x="5006975" y="2378075"/>
          <p14:tracePt t="15184" x="4956175" y="2400300"/>
          <p14:tracePt t="15192" x="4927600" y="2406650"/>
          <p14:tracePt t="15198" x="4903788" y="2411413"/>
          <p14:tracePt t="15205" x="4857750" y="2424113"/>
          <p14:tracePt t="15212" x="4806950" y="2435225"/>
          <p14:tracePt t="15218" x="4760913" y="2435225"/>
          <p14:tracePt t="15227" x="4697413" y="2435225"/>
          <p14:tracePt t="15233" x="4664075" y="2435225"/>
          <p14:tracePt t="15241" x="4606925" y="2428875"/>
          <p14:tracePt t="15247" x="4554538" y="2411413"/>
          <p14:tracePt t="15255" x="4521200" y="2411413"/>
          <p14:tracePt t="15262" x="4479925" y="2389188"/>
          <p14:tracePt t="15269" x="4457700" y="2371725"/>
          <p14:tracePt t="15275" x="4429125" y="2354263"/>
          <p14:tracePt t="15281" x="4405313" y="2349500"/>
          <p14:tracePt t="15289" x="4389438" y="2332038"/>
          <p14:tracePt t="15296" x="4383088" y="2325688"/>
          <p14:tracePt t="15303" x="4359275" y="2320925"/>
          <p14:tracePt t="15311" x="4354513" y="2303463"/>
          <p14:tracePt t="15316" x="4348163" y="2297113"/>
          <p14:tracePt t="15325" x="4337050" y="2279650"/>
          <p14:tracePt t="15331" x="4319588" y="2246313"/>
          <p14:tracePt t="15338" x="4314825" y="2228850"/>
          <p14:tracePt t="15344" x="4314825" y="2205038"/>
          <p14:tracePt t="15351" x="4302125" y="2171700"/>
          <p14:tracePt t="15360" x="4291013" y="2108200"/>
          <p14:tracePt t="15366" x="4291013" y="2073275"/>
          <p14:tracePt t="15372" x="4291013" y="2039938"/>
          <p14:tracePt t="15380" x="4297363" y="1987550"/>
          <p14:tracePt t="15387" x="4308475" y="1941513"/>
          <p14:tracePt t="15394" x="4308475" y="1912938"/>
          <p14:tracePt t="15401" x="4314825" y="1890713"/>
          <p14:tracePt t="15408" x="4330700" y="1862138"/>
          <p14:tracePt t="15415" x="4343400" y="1851025"/>
          <p14:tracePt t="15422" x="4354513" y="1833563"/>
          <p14:tracePt t="15429" x="4365625" y="1816100"/>
          <p14:tracePt t="15436" x="4389438" y="1798638"/>
          <p14:tracePt t="15444" x="4405313" y="1781175"/>
          <p14:tracePt t="15450" x="4433888" y="1765300"/>
          <p14:tracePt t="15457" x="4479925" y="1758950"/>
          <p14:tracePt t="15463" x="4514850" y="1736725"/>
          <p14:tracePt t="15471" x="4549775" y="1736725"/>
          <p14:tracePt t="15477" x="4611688" y="1730375"/>
          <p14:tracePt t="15485" x="4646613" y="1730375"/>
          <p14:tracePt t="15491" x="4703763" y="1730375"/>
          <p14:tracePt t="15498" x="4767263" y="1741488"/>
          <p14:tracePt t="15505" x="4818063" y="1752600"/>
          <p14:tracePt t="15513" x="4886325" y="1776413"/>
          <p14:tracePt t="15519" x="4978400" y="1809750"/>
          <p14:tracePt t="15527" x="5076825" y="1862138"/>
          <p14:tracePt t="15534" x="5133975" y="1890713"/>
          <p14:tracePt t="15540" x="5173663" y="1919288"/>
          <p14:tracePt t="15548" x="5224463" y="1976438"/>
          <p14:tracePt t="15555" x="5259388" y="2016125"/>
          <p14:tracePt t="15562" x="5305425" y="2085975"/>
          <p14:tracePt t="15568" x="5340350" y="2154238"/>
          <p14:tracePt t="15577" x="5345113" y="2205038"/>
          <p14:tracePt t="15583" x="5356225" y="2239963"/>
          <p14:tracePt t="15590" x="5356225" y="2314575"/>
          <p14:tracePt t="15597" x="5351463" y="2366963"/>
          <p14:tracePt t="15604" x="5340350" y="2428875"/>
          <p14:tracePt t="15611" x="5305425" y="2543175"/>
          <p14:tracePt t="15618" x="5241925" y="2641600"/>
          <p14:tracePt t="15626" x="5180013" y="2767013"/>
          <p14:tracePt t="15632" x="5116513" y="2852738"/>
          <p14:tracePt t="15639" x="5059363" y="2922588"/>
          <p14:tracePt t="15645" x="5019675" y="2951163"/>
          <p14:tracePt t="15653" x="4995863" y="2979738"/>
          <p14:tracePt t="15660" x="4938713" y="3008313"/>
          <p14:tracePt t="15666" x="4916488" y="3025775"/>
          <p14:tracePt t="15674" x="4875213" y="3048000"/>
          <p14:tracePt t="15680" x="4824413" y="3065463"/>
          <p14:tracePt t="15688" x="4760913" y="3076575"/>
          <p14:tracePt t="15696" x="4725988" y="3087688"/>
          <p14:tracePt t="15701" x="4681538" y="3087688"/>
          <p14:tracePt t="15709" x="4618038" y="3087688"/>
          <p14:tracePt t="15716" x="4565650" y="3082925"/>
          <p14:tracePt t="15723" x="4532313" y="3070225"/>
          <p14:tracePt t="15730" x="4479925" y="3054350"/>
          <p14:tracePt t="15737" x="4451350" y="3025775"/>
          <p14:tracePt t="15745" x="4429125" y="3008313"/>
          <p14:tracePt t="15750" x="4376738" y="2944813"/>
          <p14:tracePt t="15759" x="4314825" y="2847975"/>
          <p14:tracePt t="15765" x="4279900" y="2778125"/>
          <p14:tracePt t="15771" x="4233863" y="2681288"/>
          <p14:tracePt t="15780" x="4211638" y="2589213"/>
          <p14:tracePt t="15785" x="4187825" y="2538413"/>
          <p14:tracePt t="15794" x="4187825" y="2474913"/>
          <p14:tracePt t="15800" x="4176713" y="2406650"/>
          <p14:tracePt t="15806" x="4176713" y="2303463"/>
          <p14:tracePt t="15814" x="4183063" y="2239963"/>
          <p14:tracePt t="15820" x="4183063" y="2176463"/>
          <p14:tracePt t="15828" x="4194175" y="2125663"/>
          <p14:tracePt t="15834" x="4198938" y="2073275"/>
          <p14:tracePt t="15841" x="4222750" y="2022475"/>
          <p14:tracePt t="15849" x="4240213" y="1987550"/>
          <p14:tracePt t="15856" x="4262438" y="1947863"/>
          <p14:tracePt t="15863" x="4286250" y="1925638"/>
          <p14:tracePt t="15871" x="4302125" y="1912938"/>
          <p14:tracePt t="15878" x="4325938" y="1897063"/>
          <p14:tracePt t="15884" x="4354513" y="1890713"/>
          <p14:tracePt t="15891" x="4389438" y="1868488"/>
          <p14:tracePt t="15898" x="4418013" y="1862138"/>
          <p14:tracePt t="15905" x="4462463" y="1851025"/>
          <p14:tracePt t="15911" x="4486275" y="1851025"/>
          <p14:tracePt t="15919" x="4521200" y="1844675"/>
          <p14:tracePt t="15927" x="4554538" y="1844675"/>
          <p14:tracePt t="15932" x="4600575" y="1844675"/>
          <p14:tracePt t="15940" x="4622800" y="1844675"/>
          <p14:tracePt t="15947" x="4657725" y="1844675"/>
          <p14:tracePt t="15953" x="4697413" y="1844675"/>
          <p14:tracePt t="15961" x="4743450" y="1844675"/>
          <p14:tracePt t="15967" x="4767263" y="1844675"/>
          <p14:tracePt t="15974" x="4813300" y="1855788"/>
          <p14:tracePt t="15981" x="4852988" y="1873250"/>
          <p14:tracePt t="15988" x="4886325" y="1884363"/>
          <p14:tracePt t="15995" x="4927600" y="1901825"/>
          <p14:tracePt t="16003" x="4949825" y="1919288"/>
          <p14:tracePt t="16010" x="4967288" y="1930400"/>
          <p14:tracePt t="16017" x="4984750" y="1941513"/>
          <p14:tracePt t="16024" x="5006975" y="1971675"/>
          <p14:tracePt t="16030" x="5019675" y="1976438"/>
          <p14:tracePt t="16038" x="5024438" y="2000250"/>
          <p14:tracePt t="16044" x="5030788" y="2016125"/>
          <p14:tracePt t="16051" x="5041900" y="2051050"/>
          <p14:tracePt t="16059" x="5041900" y="2062163"/>
          <p14:tracePt t="16065" x="5035550" y="2103438"/>
          <p14:tracePt t="16073" x="5035550" y="2125663"/>
          <p14:tracePt t="16080" x="5030788" y="2171700"/>
          <p14:tracePt t="16087" x="5019675" y="2193925"/>
          <p14:tracePt t="16095" x="5002213" y="2222500"/>
          <p14:tracePt t="16101" x="4984750" y="2257425"/>
          <p14:tracePt t="16107" x="4967288" y="2286000"/>
          <p14:tracePt t="16115" x="4960938" y="2303463"/>
          <p14:tracePt t="16121" x="4945063" y="2325688"/>
          <p14:tracePt t="16129" x="4927600" y="2354263"/>
          <p14:tracePt t="16136" x="4910138" y="2366963"/>
          <p14:tracePt t="16143" x="4903788" y="2378075"/>
          <p14:tracePt t="16150" x="4886325" y="2389188"/>
          <p14:tracePt t="16157" x="4870450" y="2406650"/>
          <p14:tracePt t="16164" x="4864100" y="2406650"/>
          <p14:tracePt t="16170" x="4852988" y="2411413"/>
          <p14:tracePt t="16178" x="4841875" y="2411413"/>
          <p14:tracePt t="16185" x="4835525" y="2411413"/>
          <p14:tracePt t="16193" x="4824413" y="2411413"/>
          <p14:tracePt t="16199" x="4818063" y="2411413"/>
          <p14:tracePt t="16206" x="4800600" y="2406650"/>
          <p14:tracePt t="16212" x="4795838" y="2400300"/>
          <p14:tracePt t="16221" x="4789488" y="2382838"/>
          <p14:tracePt t="16228" x="4772025" y="2360613"/>
          <p14:tracePt t="16234" x="4743450" y="2308225"/>
          <p14:tracePt t="16989" x="4743450" y="2366963"/>
          <p14:tracePt t="16996" x="4732338" y="2457450"/>
          <p14:tracePt t="17003" x="4721225" y="2538413"/>
          <p14:tracePt t="17010" x="4721225" y="2600325"/>
          <p14:tracePt t="17016" x="4721225" y="2674938"/>
          <p14:tracePt t="17023" x="4721225" y="2784475"/>
          <p14:tracePt t="17031" x="4721225" y="2876550"/>
          <p14:tracePt t="17037" x="4721225" y="2951163"/>
          <p14:tracePt t="17045" x="4725988" y="3030538"/>
          <p14:tracePt t="17051" x="4725988" y="3168650"/>
          <p14:tracePt t="17059" x="4738688" y="3248025"/>
          <p14:tracePt t="17065" x="4738688" y="3322638"/>
          <p14:tracePt t="17073" x="4738688" y="3432175"/>
          <p14:tracePt t="17079" x="4738688" y="3495675"/>
          <p14:tracePt t="17087" x="4738688" y="3540125"/>
          <p14:tracePt t="17094" x="4738688" y="3586163"/>
          <p14:tracePt t="17101" x="4738688" y="3603625"/>
          <p14:tracePt t="17109" x="4738688" y="3627438"/>
          <p14:tracePt t="17114" x="4738688" y="3649663"/>
          <p14:tracePt t="17121" x="4738688" y="3667125"/>
          <p14:tracePt t="17128" x="4738688" y="3678238"/>
          <p14:tracePt t="17136" x="4738688" y="3695700"/>
          <p14:tracePt t="17144" x="4738688" y="3713163"/>
          <p14:tracePt t="17149" x="4738688" y="3724275"/>
          <p14:tracePt t="17156" x="4738688" y="3741738"/>
          <p14:tracePt t="17164" x="4738688" y="3763963"/>
          <p14:tracePt t="17171" x="4738688" y="3798888"/>
          <p14:tracePt t="17178" x="4743450" y="3821113"/>
          <p14:tracePt t="17184" x="4749800" y="3849688"/>
          <p14:tracePt t="17192" x="4749800" y="3873500"/>
          <p14:tracePt t="17199" x="4749800" y="3890963"/>
          <p14:tracePt t="17205" x="4760913" y="3902075"/>
          <p14:tracePt t="17212" x="4760913" y="3906838"/>
          <p14:tracePt t="23056" x="4749800" y="3884613"/>
          <p14:tracePt t="23062" x="4732338" y="3867150"/>
          <p14:tracePt t="23069" x="4703763" y="3827463"/>
          <p14:tracePt t="23076" x="4675188" y="3775075"/>
          <p14:tracePt t="23082" x="4652963" y="3741738"/>
          <p14:tracePt t="23090" x="4640263" y="3724275"/>
          <p14:tracePt t="23097" x="4618038" y="3671888"/>
          <p14:tracePt t="23104" x="4589463" y="3649663"/>
          <p14:tracePt t="23112" x="4583113" y="3621088"/>
          <p14:tracePt t="23118" x="4578350" y="3603625"/>
          <p14:tracePt t="23125" x="4560888" y="3581400"/>
          <p14:tracePt t="23132" x="4543425" y="3563938"/>
          <p14:tracePt t="23138" x="4532313" y="3546475"/>
          <p14:tracePt t="23147" x="4514850" y="3524250"/>
          <p14:tracePt t="23153" x="4508500" y="3506788"/>
          <p14:tracePt t="23162" x="4503738" y="3482975"/>
          <p14:tracePt t="23167" x="4491038" y="3421063"/>
          <p14:tracePt t="23174" x="4479925" y="3375025"/>
          <p14:tracePt t="23181" x="4468813" y="3322638"/>
          <p14:tracePt t="23187" x="4462463" y="3260725"/>
          <p14:tracePt t="23195" x="4451350" y="3168650"/>
          <p14:tracePt t="23201" x="4451350" y="3070225"/>
          <p14:tracePt t="23209" x="4440238" y="3036888"/>
          <p14:tracePt t="23216" x="4440238" y="2990850"/>
          <p14:tracePt t="23223" x="4440238" y="2944813"/>
          <p14:tracePt t="23230" x="4440238" y="2881313"/>
          <p14:tracePt t="23237" x="4440238" y="2819400"/>
          <p14:tracePt t="23245" x="4440238" y="2773363"/>
          <p14:tracePt t="23251" x="4440238" y="2738438"/>
          <p14:tracePt t="23258" x="4446588" y="2681288"/>
          <p14:tracePt t="23264" x="4446588" y="2617788"/>
          <p14:tracePt t="23271" x="4446588" y="2589213"/>
          <p14:tracePt t="23279" x="4451350" y="2578100"/>
          <p14:tracePt t="23286" x="4451350" y="2549525"/>
          <p14:tracePt t="23292" x="4451350" y="2538413"/>
          <p14:tracePt t="23299" x="4451350" y="2520950"/>
          <p14:tracePt t="23307" x="4451350" y="2509838"/>
          <p14:tracePt t="23314" x="4451350" y="2492375"/>
          <p14:tracePt t="23321" x="4451350" y="2486025"/>
          <p14:tracePt t="23329" x="4451350" y="2481263"/>
          <p14:tracePt t="23335" x="4457700" y="2474913"/>
          <p14:tracePt t="23350" x="4462463" y="2468563"/>
          <p14:tracePt t="23362" x="4462463" y="2457450"/>
          <p14:tracePt t="23370" x="4462463" y="2452688"/>
          <p14:tracePt t="23379" x="4468813" y="2446338"/>
          <p14:tracePt t="23391" x="4468813" y="2439988"/>
          <p14:tracePt t="23398" x="4479925" y="2435225"/>
          <p14:tracePt t="23405" x="4479925" y="2428875"/>
          <p14:tracePt t="23427" x="4479925" y="2424113"/>
          <p14:tracePt t="23447" x="4479925" y="2417763"/>
          <p14:tracePt t="23455" x="4486275" y="2417763"/>
          <p14:tracePt t="23489" x="4491038" y="2417763"/>
          <p14:tracePt t="23503" x="4491038" y="2424113"/>
          <p14:tracePt t="23518" x="4497388" y="2435225"/>
          <p14:tracePt t="23525" x="4497388" y="2452688"/>
          <p14:tracePt t="23531" x="4497388" y="2463800"/>
          <p14:tracePt t="23538" x="4497388" y="2481263"/>
          <p14:tracePt t="23546" x="4497388" y="2498725"/>
          <p14:tracePt t="23552" x="4497388" y="2509838"/>
          <p14:tracePt t="23560" x="4497388" y="2527300"/>
          <p14:tracePt t="23566" x="4497388" y="2560638"/>
          <p14:tracePt t="23573" x="4497388" y="2584450"/>
          <p14:tracePt t="23580" x="4497388" y="2617788"/>
          <p14:tracePt t="23587" x="4497388" y="2652713"/>
          <p14:tracePt t="23595" x="4479925" y="2674938"/>
          <p14:tracePt t="23601" x="4468813" y="2716213"/>
          <p14:tracePt t="23608" x="4462463" y="2727325"/>
          <p14:tracePt t="23615" x="4462463" y="2755900"/>
          <p14:tracePt t="23622" x="4451350" y="2778125"/>
          <p14:tracePt t="23629" x="4433888" y="2813050"/>
          <p14:tracePt t="23636" x="4429125" y="2852738"/>
          <p14:tracePt t="23643" x="4418013" y="2898775"/>
          <p14:tracePt t="23650" x="4394200" y="2951163"/>
          <p14:tracePt t="23657" x="4389438" y="2984500"/>
          <p14:tracePt t="23664" x="4376738" y="3036888"/>
          <p14:tracePt t="23671" x="4365625" y="3087688"/>
          <p14:tracePt t="23679" x="4348163" y="3122613"/>
          <p14:tracePt t="23685" x="4337050" y="3173413"/>
          <p14:tracePt t="23692" x="4330700" y="3208338"/>
          <p14:tracePt t="23699" x="4319588" y="3236913"/>
          <p14:tracePt t="23705" x="4314825" y="3260725"/>
          <p14:tracePt t="23713" x="4302125" y="3276600"/>
          <p14:tracePt t="23720" x="4297363" y="3311525"/>
          <p14:tracePt t="23728" x="4279900" y="3328988"/>
          <p14:tracePt t="23733" x="4279900" y="3351213"/>
          <p14:tracePt t="23741" x="4273550" y="3368675"/>
          <p14:tracePt t="23748" x="4257675" y="3392488"/>
          <p14:tracePt t="23754" x="4244975" y="3425825"/>
          <p14:tracePt t="23762" x="4233863" y="3465513"/>
          <p14:tracePt t="23769" x="4227513" y="3500438"/>
          <p14:tracePt t="23779" x="4216400" y="3524250"/>
          <p14:tracePt t="23783" x="4211638" y="3568700"/>
          <p14:tracePt t="23789" x="4198938" y="3609975"/>
          <p14:tracePt t="23797" x="4194175" y="3643313"/>
          <p14:tracePt t="23804" x="4183063" y="3678238"/>
          <p14:tracePt t="23812" x="4176713" y="3713163"/>
          <p14:tracePt t="23817" x="4165600" y="3746500"/>
          <p14:tracePt t="23824" x="4159250" y="3775075"/>
          <p14:tracePt t="23831" x="4148138" y="3787775"/>
          <p14:tracePt t="23838" x="4141788" y="3803650"/>
          <p14:tracePt t="23846" x="4137025" y="3821113"/>
          <p14:tracePt t="23853" x="4137025" y="3827463"/>
          <p14:tracePt t="23860" x="4124325" y="3832225"/>
          <p14:tracePt t="23867" x="4119563" y="3838575"/>
          <p14:tracePt t="23874" x="4113213" y="3844925"/>
          <p14:tracePt t="23881" x="4113213" y="3856038"/>
          <p14:tracePt t="23888" x="4113213" y="3860800"/>
          <p14:tracePt t="23902" x="4108450" y="3867150"/>
          <p14:tracePt t="23909" x="4108450" y="3873500"/>
          <p14:tracePt t="23923" x="4102100" y="38782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22" y="1179377"/>
            <a:ext cx="2990925" cy="2903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4866582" y="1800374"/>
            <a:ext cx="175240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/>
              <a:t>0 × 6</a:t>
            </a:r>
          </a:p>
        </p:txBody>
      </p:sp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729768" y="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435F9-E75B-45F9-850E-CA9EEB80A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6" y="1179377"/>
            <a:ext cx="2990925" cy="290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061A0-63B1-F7A4-3768-6B9517A78CA8}"/>
              </a:ext>
            </a:extLst>
          </p:cNvPr>
          <p:cNvSpPr txBox="1"/>
          <p:nvPr/>
        </p:nvSpPr>
        <p:spPr>
          <a:xfrm>
            <a:off x="1384136" y="1800374"/>
            <a:ext cx="175240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/>
              <a:t>4 ×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3EF0D-7213-FA07-162A-94C2BE716A97}"/>
              </a:ext>
            </a:extLst>
          </p:cNvPr>
          <p:cNvSpPr txBox="1"/>
          <p:nvPr/>
        </p:nvSpPr>
        <p:spPr>
          <a:xfrm>
            <a:off x="5502212" y="256047"/>
            <a:ext cx="57419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1665C-A70B-93DC-6C42-4DF741C64516}"/>
              </a:ext>
            </a:extLst>
          </p:cNvPr>
          <p:cNvSpPr txBox="1"/>
          <p:nvPr/>
        </p:nvSpPr>
        <p:spPr>
          <a:xfrm>
            <a:off x="2019766" y="176534"/>
            <a:ext cx="57419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CD59D-5E81-395A-82A8-2E22504048FC}"/>
              </a:ext>
            </a:extLst>
          </p:cNvPr>
          <p:cNvSpPr txBox="1"/>
          <p:nvPr/>
        </p:nvSpPr>
        <p:spPr>
          <a:xfrm>
            <a:off x="1848678" y="4525617"/>
            <a:ext cx="479728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خاصية الضرب في صفر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55980-ABB5-B97C-1A0F-A57F70B6E3BB}"/>
              </a:ext>
            </a:extLst>
          </p:cNvPr>
          <p:cNvSpPr txBox="1"/>
          <p:nvPr/>
        </p:nvSpPr>
        <p:spPr>
          <a:xfrm rot="19167534">
            <a:off x="8012627" y="2737735"/>
            <a:ext cx="1123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12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7"/>
    </mc:Choice>
    <mc:Fallback xmlns="">
      <p:transition spd="slow" advTm="2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286887"/>
            <a:ext cx="6844748" cy="5020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4393096" y="1663717"/>
            <a:ext cx="19944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3×2 ×5</a:t>
            </a:r>
          </a:p>
        </p:txBody>
      </p:sp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729768" y="0"/>
            <a:ext cx="4572000" cy="67737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D562F-51F8-134F-72C2-E7DFF6DC36AC}"/>
              </a:ext>
            </a:extLst>
          </p:cNvPr>
          <p:cNvSpPr txBox="1"/>
          <p:nvPr/>
        </p:nvSpPr>
        <p:spPr>
          <a:xfrm rot="19167534">
            <a:off x="8053256" y="2733399"/>
            <a:ext cx="1123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BC8F-59B1-678C-D7BA-5AB2ECB58951}"/>
              </a:ext>
            </a:extLst>
          </p:cNvPr>
          <p:cNvSpPr txBox="1"/>
          <p:nvPr/>
        </p:nvSpPr>
        <p:spPr>
          <a:xfrm>
            <a:off x="1464366" y="5307496"/>
            <a:ext cx="457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الخاصية التجميعية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9039F-405B-5CA2-C1DD-5A10F3BB1F95}"/>
              </a:ext>
            </a:extLst>
          </p:cNvPr>
          <p:cNvSpPr txBox="1"/>
          <p:nvPr/>
        </p:nvSpPr>
        <p:spPr>
          <a:xfrm>
            <a:off x="4041579" y="1624255"/>
            <a:ext cx="549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4000" b="1" dirty="0"/>
              <a:t>=</a:t>
            </a:r>
            <a:endParaRPr lang="ar-KW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88477-8D69-6684-7596-D9259AF135C3}"/>
              </a:ext>
            </a:extLst>
          </p:cNvPr>
          <p:cNvSpPr txBox="1"/>
          <p:nvPr/>
        </p:nvSpPr>
        <p:spPr>
          <a:xfrm>
            <a:off x="2245910" y="1643986"/>
            <a:ext cx="19944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3× 2×5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B0240-3B12-94F4-2CC5-4025331D8888}"/>
              </a:ext>
            </a:extLst>
          </p:cNvPr>
          <p:cNvSpPr txBox="1"/>
          <p:nvPr/>
        </p:nvSpPr>
        <p:spPr>
          <a:xfrm>
            <a:off x="4806892" y="1624255"/>
            <a:ext cx="19944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     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79B23-C639-79F8-B363-08DF50AB6318}"/>
              </a:ext>
            </a:extLst>
          </p:cNvPr>
          <p:cNvSpPr txBox="1"/>
          <p:nvPr/>
        </p:nvSpPr>
        <p:spPr>
          <a:xfrm>
            <a:off x="1874850" y="1556888"/>
            <a:ext cx="19944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      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1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9"/>
    </mc:Choice>
    <mc:Fallback xmlns="">
      <p:transition spd="slow" advTm="3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3440" x="5368925" y="1335088"/>
          <p14:tracePt t="3447" x="5384800" y="1427163"/>
          <p14:tracePt t="3453" x="5414963" y="1570038"/>
          <p14:tracePt t="3460" x="5437188" y="1690688"/>
          <p14:tracePt t="3468" x="5459413" y="1787525"/>
          <p14:tracePt t="3475" x="5516563" y="1987550"/>
          <p14:tracePt t="3482" x="5575300" y="2176463"/>
          <p14:tracePt t="3488" x="5654675" y="2406650"/>
          <p14:tracePt t="3495" x="5735638" y="2600325"/>
          <p14:tracePt t="3503" x="5797550" y="2744788"/>
          <p14:tracePt t="3510" x="5838825" y="2870200"/>
          <p14:tracePt t="3517" x="5924550" y="3076575"/>
          <p14:tracePt t="3524" x="6015038" y="3362325"/>
          <p14:tracePt t="3530" x="6038850" y="3454400"/>
          <p14:tracePt t="3538" x="6073775" y="3540125"/>
          <p14:tracePt t="3545" x="6113463" y="3678238"/>
          <p14:tracePt t="3552" x="6146800" y="3787775"/>
          <p14:tracePt t="3560" x="6188075" y="3963988"/>
          <p14:tracePt t="3565" x="6245225" y="4154488"/>
          <p14:tracePt t="3573" x="6273800" y="4268788"/>
          <p14:tracePt t="3580" x="6308725" y="4376738"/>
          <p14:tracePt t="3587" x="6330950" y="4440238"/>
          <p14:tracePt t="3593" x="6353175" y="4521200"/>
          <p14:tracePt t="3600" x="6365875" y="4589463"/>
          <p14:tracePt t="3607" x="6376988" y="4681538"/>
          <p14:tracePt t="3614" x="6388100" y="4789488"/>
          <p14:tracePt t="3622" x="6388100" y="4852988"/>
          <p14:tracePt t="3628" x="6381750" y="4932363"/>
          <p14:tracePt t="3636" x="6370638" y="4978400"/>
          <p14:tracePt t="3643" x="6370638" y="5024438"/>
          <p14:tracePt t="3650" x="6353175" y="5064125"/>
          <p14:tracePt t="3657" x="6330950" y="5162550"/>
          <p14:tracePt t="3663" x="6291263" y="5253038"/>
          <p14:tracePt t="3670" x="6273800" y="5322888"/>
          <p14:tracePt t="3678" x="6249988" y="5402263"/>
          <p14:tracePt t="3685" x="6199188" y="5529263"/>
          <p14:tracePt t="3693" x="6176963" y="5597525"/>
          <p14:tracePt t="3699" x="6130925" y="5665788"/>
          <p14:tracePt t="3706" x="6084888" y="5746750"/>
          <p14:tracePt t="3712" x="6038850" y="5815013"/>
          <p14:tracePt t="3720" x="6003925" y="5854700"/>
          <p14:tracePt t="3728" x="5946775" y="5924550"/>
          <p14:tracePt t="3733" x="5907088" y="5970588"/>
          <p14:tracePt t="3740" x="5867400" y="5999163"/>
          <p14:tracePt t="3747" x="5838825" y="6021388"/>
          <p14:tracePt t="3755" x="5797550" y="6056313"/>
          <p14:tracePt t="3762" x="5757863" y="6096000"/>
          <p14:tracePt t="3768" x="5718175" y="6135688"/>
          <p14:tracePt t="3776" x="5689600" y="6153150"/>
          <p14:tracePt t="3782" x="5678488" y="6170613"/>
          <p14:tracePt t="3790" x="5648325" y="6210300"/>
          <p14:tracePt t="3797" x="5643563" y="6216650"/>
          <p14:tracePt t="3804" x="5626100" y="6227763"/>
          <p14:tracePt t="3810" x="5608638" y="6245225"/>
          <p14:tracePt t="3817" x="5603875" y="6249988"/>
          <p14:tracePt t="3825" x="5597525" y="6256338"/>
          <p14:tracePt t="3832" x="5591175" y="6256338"/>
          <p14:tracePt t="3839" x="5586413" y="6262688"/>
          <p14:tracePt t="3846" x="5575300" y="6273800"/>
          <p14:tracePt t="3854" x="5568950" y="6273800"/>
          <p14:tracePt t="3861" x="5562600" y="6267450"/>
          <p14:tracePt t="3867" x="5557838" y="6262688"/>
          <p14:tracePt t="3874" x="5540375" y="6249988"/>
          <p14:tracePt t="3880" x="5534025" y="6216650"/>
          <p14:tracePt t="3888" x="5511800" y="6135688"/>
          <p14:tracePt t="3895" x="5487988" y="6084888"/>
          <p14:tracePt t="3902" x="5465763" y="6003925"/>
          <p14:tracePt t="3909" x="5430838" y="5907088"/>
          <p14:tracePt t="3915" x="5414963" y="5878513"/>
          <p14:tracePt t="3922" x="5402263" y="5843588"/>
          <p14:tracePt t="3929" x="5373688" y="5803900"/>
          <p14:tracePt t="3937" x="5368925" y="5768975"/>
          <p14:tracePt t="3944" x="5356225" y="5746750"/>
          <p14:tracePt t="3950" x="5351463" y="5735638"/>
          <p14:tracePt t="3957" x="5351463" y="5722938"/>
          <p14:tracePt t="3964" x="5345113" y="5707063"/>
          <p14:tracePt t="3971" x="5345113" y="5700713"/>
          <p14:tracePt t="3978" x="5345113" y="5694363"/>
          <p14:tracePt t="3986" x="5340350" y="5689600"/>
          <p14:tracePt t="3993" x="5340350" y="5683250"/>
          <p14:tracePt t="3999" x="5340350" y="5678488"/>
          <p14:tracePt t="4006" x="5340350" y="5665788"/>
          <p14:tracePt t="4013" x="5340350" y="5661025"/>
          <p14:tracePt t="4020" x="5340350" y="5654675"/>
          <p14:tracePt t="4027" x="5340350" y="5648325"/>
          <p14:tracePt t="4035" x="5340350" y="5637213"/>
          <p14:tracePt t="4043" x="5340350" y="5632450"/>
          <p14:tracePt t="4049" x="5340350" y="5619750"/>
          <p14:tracePt t="4056" x="5340350" y="5614988"/>
          <p14:tracePt t="4063" x="5345113" y="5608638"/>
          <p14:tracePt t="4070" x="5345113" y="5603875"/>
          <p14:tracePt t="4077" x="5351463" y="5597525"/>
          <p14:tracePt t="4084" x="5356225" y="5580063"/>
          <p14:tracePt t="4097" x="5362575" y="5580063"/>
          <p14:tracePt t="4105" x="5362575" y="5575300"/>
          <p14:tracePt t="4112" x="5373688" y="5568950"/>
          <p14:tracePt t="4118" x="5384800" y="5551488"/>
          <p14:tracePt t="4126" x="5391150" y="5546725"/>
          <p14:tracePt t="4626" x="5362575" y="5472113"/>
          <p14:tracePt t="4634" x="5311775" y="5345113"/>
          <p14:tracePt t="4640" x="5259388" y="5191125"/>
          <p14:tracePt t="4648" x="5195888" y="4967288"/>
          <p14:tracePt t="4655" x="5151438" y="4754563"/>
          <p14:tracePt t="4663" x="5121275" y="4629150"/>
          <p14:tracePt t="4669" x="5110163" y="4508500"/>
          <p14:tracePt t="4677" x="5110163" y="4343400"/>
          <p14:tracePt t="4683" x="5110163" y="4233863"/>
          <p14:tracePt t="4690" x="5116513" y="4113213"/>
          <p14:tracePt t="4696" x="5127625" y="4033838"/>
          <p14:tracePt t="4704" x="5145088" y="3924300"/>
          <p14:tracePt t="4712" x="5167313" y="3844925"/>
          <p14:tracePt t="4717" x="5213350" y="3746500"/>
          <p14:tracePt t="4726" x="5248275" y="3678238"/>
          <p14:tracePt t="4731" x="5305425" y="3627438"/>
          <p14:tracePt t="4738" x="5362575" y="3568700"/>
          <p14:tracePt t="4745" x="5384800" y="3540125"/>
          <p14:tracePt t="4753" x="5426075" y="3524250"/>
          <p14:tracePt t="4760" x="5476875" y="3489325"/>
          <p14:tracePt t="4767" x="5529263" y="3471863"/>
          <p14:tracePt t="4774" x="5557838" y="3460750"/>
          <p14:tracePt t="4780" x="5580063" y="3454400"/>
          <p14:tracePt t="4788" x="5603875" y="3443288"/>
          <p14:tracePt t="4795" x="5632450" y="3436938"/>
          <p14:tracePt t="4802" x="5654675" y="3425825"/>
          <p14:tracePt t="4810" x="5678488" y="3425825"/>
          <p14:tracePt t="4816" x="5707063" y="3425825"/>
          <p14:tracePt t="4823" x="5740400" y="3425825"/>
          <p14:tracePt t="4829" x="5786438" y="3432175"/>
          <p14:tracePt t="4838" x="5838825" y="3443288"/>
          <p14:tracePt t="4844" x="5918200" y="3465513"/>
          <p14:tracePt t="4850" x="5981700" y="3482975"/>
          <p14:tracePt t="4857" x="6067425" y="3535363"/>
          <p14:tracePt t="4865" x="6146800" y="3592513"/>
          <p14:tracePt t="4872" x="6192838" y="3632200"/>
          <p14:tracePt t="4878" x="6234113" y="3667125"/>
          <p14:tracePt t="4886" x="6273800" y="3706813"/>
          <p14:tracePt t="4894" x="6302375" y="3746500"/>
          <p14:tracePt t="4900" x="6330950" y="3770313"/>
          <p14:tracePt t="4907" x="6337300" y="3787775"/>
          <p14:tracePt t="4913" x="6353175" y="3803650"/>
          <p14:tracePt t="4920" x="6359525" y="3821113"/>
          <p14:tracePt t="4928" x="6365875" y="3827463"/>
          <p14:tracePt t="4935" x="6365875" y="3832225"/>
          <p14:tracePt t="4944" x="6365875" y="3844925"/>
          <p14:tracePt t="4949" x="6365875" y="3856038"/>
          <p14:tracePt t="4955" x="6365875" y="3860800"/>
          <p14:tracePt t="4962" x="6365875" y="3873500"/>
          <p14:tracePt t="4969" x="6365875" y="3878263"/>
          <p14:tracePt t="4977" x="6359525" y="3884613"/>
          <p14:tracePt t="4983" x="6359525" y="3895725"/>
          <p14:tracePt t="4990" x="6348413" y="3906838"/>
          <p14:tracePt t="4997" x="6337300" y="3913188"/>
          <p14:tracePt t="5004" x="6308725" y="3930650"/>
          <p14:tracePt t="5011" x="6273800" y="3930650"/>
          <p14:tracePt t="5019" x="6216650" y="3930650"/>
          <p14:tracePt t="5026" x="6135688" y="3930650"/>
          <p14:tracePt t="5034" x="6045200" y="3930650"/>
          <p14:tracePt t="5040" x="5981700" y="3924300"/>
          <p14:tracePt t="5046" x="5883275" y="3902075"/>
          <p14:tracePt t="5054" x="5803900" y="3878263"/>
          <p14:tracePt t="5060" x="5707063" y="3832225"/>
          <p14:tracePt t="5068" x="5626100" y="3781425"/>
          <p14:tracePt t="5075" x="5540375" y="3713163"/>
          <p14:tracePt t="5082" x="5454650" y="3621088"/>
          <p14:tracePt t="5089" x="5380038" y="3540125"/>
          <p14:tracePt t="5095" x="5305425" y="3425825"/>
          <p14:tracePt t="5103" x="5253038" y="3328988"/>
          <p14:tracePt t="5111" x="5219700" y="3230563"/>
          <p14:tracePt t="5116" x="5180013" y="3076575"/>
          <p14:tracePt t="5124" x="5156200" y="2979738"/>
          <p14:tracePt t="5130" x="5156200" y="2876550"/>
          <p14:tracePt t="5137" x="5156200" y="2795588"/>
          <p14:tracePt t="5146" x="5156200" y="2762250"/>
          <p14:tracePt t="5152" x="5162550" y="2738438"/>
          <p14:tracePt t="5160" x="5167313" y="2703513"/>
          <p14:tracePt t="5166" x="5184775" y="2674938"/>
          <p14:tracePt t="5173" x="5202238" y="2659063"/>
          <p14:tracePt t="5179" x="5208588" y="2646363"/>
          <p14:tracePt t="5195" x="5253038" y="2613025"/>
          <p14:tracePt t="5200" x="5287963" y="2595563"/>
          <p14:tracePt t="5207" x="5316538" y="2578100"/>
          <p14:tracePt t="5214" x="5351463" y="2560638"/>
          <p14:tracePt t="5221" x="5373688" y="2549525"/>
          <p14:tracePt t="5228" x="5426075" y="2538413"/>
          <p14:tracePt t="5235" x="5448300" y="2532063"/>
          <p14:tracePt t="5242" x="5472113" y="2520950"/>
          <p14:tracePt t="5248" x="5511800" y="2514600"/>
          <p14:tracePt t="5256" x="5546725" y="2514600"/>
          <p14:tracePt t="5263" x="5580063" y="2514600"/>
          <p14:tracePt t="5270" x="5603875" y="2514600"/>
          <p14:tracePt t="5277" x="5637213" y="2527300"/>
          <p14:tracePt t="5284" x="5672138" y="2527300"/>
          <p14:tracePt t="5292" x="5707063" y="2543175"/>
          <p14:tracePt t="5298" x="5722938" y="2543175"/>
          <p14:tracePt t="5305" x="5746750" y="2555875"/>
          <p14:tracePt t="5312" x="5775325" y="2560638"/>
          <p14:tracePt t="5319" x="5792788" y="2566988"/>
          <p14:tracePt t="5326" x="5797550" y="2566988"/>
          <p14:tracePt t="5333" x="5803900" y="2566988"/>
          <p14:tracePt t="5340" x="5810250" y="2578100"/>
          <p14:tracePt t="5347" x="5815013" y="2578100"/>
          <p14:tracePt t="5354" x="5815013" y="2584450"/>
          <p14:tracePt t="5361" x="5821363" y="2584450"/>
          <p14:tracePt t="5377" x="5826125" y="2589213"/>
          <p14:tracePt t="5390" x="5838825" y="2589213"/>
          <p14:tracePt t="5495" x="5838825" y="2584450"/>
          <p14:tracePt t="5502" x="5838825" y="2571750"/>
          <p14:tracePt t="5510" x="5838825" y="2560638"/>
          <p14:tracePt t="5516" x="5838825" y="2543175"/>
          <p14:tracePt t="5523" x="5838825" y="2532063"/>
          <p14:tracePt t="5529" x="5838825" y="2514600"/>
          <p14:tracePt t="5536" x="5843588" y="2503488"/>
          <p14:tracePt t="5544" x="5843588" y="2474913"/>
          <p14:tracePt t="5550" x="5843588" y="2463800"/>
          <p14:tracePt t="5557" x="5849938" y="2446338"/>
          <p14:tracePt t="5564" x="5861050" y="2428875"/>
          <p14:tracePt t="5572" x="5861050" y="2406650"/>
          <p14:tracePt t="5579" x="5867400" y="2389188"/>
          <p14:tracePt t="5586" x="5883275" y="2371725"/>
          <p14:tracePt t="5593" x="5889625" y="2360613"/>
          <p14:tracePt t="5599" x="5889625" y="2354263"/>
          <p14:tracePt t="5607" x="5907088" y="2336800"/>
          <p14:tracePt t="5614" x="5913438" y="2320925"/>
          <p14:tracePt t="5621" x="5918200" y="2314575"/>
          <p14:tracePt t="5627" x="5924550" y="2308225"/>
          <p14:tracePt t="5633" x="5935663" y="2303463"/>
          <p14:tracePt t="5649" x="5942013" y="2297113"/>
          <p14:tracePt t="5656" x="5946775" y="2292350"/>
          <p14:tracePt t="5662" x="5953125" y="2292350"/>
          <p14:tracePt t="5670" x="5953125" y="2279650"/>
          <p14:tracePt t="5677" x="5957888" y="2279650"/>
          <p14:tracePt t="5712" x="5957888" y="2286000"/>
          <p14:tracePt t="5719" x="5957888" y="2292350"/>
          <p14:tracePt t="5727" x="5957888" y="2297113"/>
          <p14:tracePt t="5733" x="5957888" y="2303463"/>
          <p14:tracePt t="5740" x="5957888" y="2320925"/>
          <p14:tracePt t="5746" x="5946775" y="2332038"/>
          <p14:tracePt t="5754" x="5935663" y="2349500"/>
          <p14:tracePt t="5762" x="5913438" y="2382838"/>
          <p14:tracePt t="5767" x="5895975" y="2411413"/>
          <p14:tracePt t="5775" x="5872163" y="2439988"/>
          <p14:tracePt t="5781" x="5832475" y="2468563"/>
          <p14:tracePt t="5789" x="5792788" y="2498725"/>
          <p14:tracePt t="5795" x="5751513" y="2527300"/>
          <p14:tracePt t="5803" x="5700713" y="2549525"/>
          <p14:tracePt t="5810" x="5632450" y="2571750"/>
          <p14:tracePt t="5817" x="5597525" y="2589213"/>
          <p14:tracePt t="5823" x="5568950" y="2595563"/>
          <p14:tracePt t="5830" x="5511800" y="2595563"/>
          <p14:tracePt t="5837" x="5476875" y="2606675"/>
          <p14:tracePt t="5844" x="5430838" y="2606675"/>
          <p14:tracePt t="5851" x="5380038" y="2617788"/>
          <p14:tracePt t="5862" x="5345113" y="2617788"/>
          <p14:tracePt t="5865" x="5311775" y="2617788"/>
          <p14:tracePt t="5871" x="5287963" y="2613025"/>
          <p14:tracePt t="5878" x="5253038" y="2613025"/>
          <p14:tracePt t="5887" x="5224463" y="2606675"/>
          <p14:tracePt t="5894" x="5202238" y="2606675"/>
          <p14:tracePt t="5901" x="5180013" y="2595563"/>
          <p14:tracePt t="5908" x="5162550" y="2595563"/>
          <p14:tracePt t="5914" x="5151438" y="2589213"/>
          <p14:tracePt t="5920" x="5133975" y="2584450"/>
          <p14:tracePt t="5927" x="5127625" y="2584450"/>
          <p14:tracePt t="5934" x="5116513" y="2584450"/>
          <p14:tracePt t="5943" x="5105400" y="2571750"/>
          <p14:tracePt t="5949" x="5087938" y="2571750"/>
          <p14:tracePt t="5956" x="5076825" y="2571750"/>
          <p14:tracePt t="5963" x="5059363" y="2566988"/>
          <p14:tracePt t="5971" x="5048250" y="2566988"/>
          <p14:tracePt t="5978" x="5030788" y="2566988"/>
          <p14:tracePt t="5984" x="5013325" y="2560638"/>
          <p14:tracePt t="5992" x="5002213" y="2560638"/>
          <p14:tracePt t="5998" x="4984750" y="2549525"/>
          <p14:tracePt t="6006" x="4967288" y="2549525"/>
          <p14:tracePt t="6012" x="4956175" y="2549525"/>
          <p14:tracePt t="6019" x="4932363" y="2549525"/>
          <p14:tracePt t="6027" x="4903788" y="2543175"/>
          <p14:tracePt t="6034" x="4899025" y="2543175"/>
          <p14:tracePt t="6041" x="4875213" y="2532063"/>
          <p14:tracePt t="6047" x="4864100" y="2532063"/>
          <p14:tracePt t="6055" x="4846638" y="2532063"/>
          <p14:tracePt t="6061" x="4829175" y="2527300"/>
          <p14:tracePt t="6068" x="4818063" y="2527300"/>
          <p14:tracePt t="6076" x="4813300" y="2527300"/>
          <p14:tracePt t="6083" x="4795838" y="2527300"/>
          <p14:tracePt t="6089" x="4789488" y="2527300"/>
          <p14:tracePt t="6096" x="4784725" y="2527300"/>
          <p14:tracePt t="6103" x="4778375" y="2527300"/>
          <p14:tracePt t="6110" x="4772025" y="2527300"/>
          <p14:tracePt t="6117" x="4767263" y="2527300"/>
          <p14:tracePt t="6131" x="4754563" y="2527300"/>
          <p14:tracePt t="6145" x="4749800" y="2527300"/>
          <p14:tracePt t="6166" x="4743450" y="2527300"/>
          <p14:tracePt t="6180" x="4738688" y="2527300"/>
          <p14:tracePt t="6210" x="4732338" y="2527300"/>
          <p14:tracePt t="6284" x="4725988" y="2527300"/>
          <p14:tracePt t="6306" x="4721225" y="2527300"/>
          <p14:tracePt t="6327" x="4710113" y="2527300"/>
          <p14:tracePt t="6349" x="4703763" y="2527300"/>
          <p14:tracePt t="6356" x="4703763" y="2520950"/>
          <p14:tracePt t="6362" x="4697413" y="2520950"/>
          <p14:tracePt t="6383" x="4692650" y="2520950"/>
          <p14:tracePt t="6734" x="4697413" y="2520950"/>
          <p14:tracePt t="6755" x="4703763" y="2520950"/>
          <p14:tracePt t="6775" x="4714875" y="2520950"/>
          <p14:tracePt t="6789" x="4721225" y="2520950"/>
          <p14:tracePt t="6796" x="4725988" y="2520950"/>
          <p14:tracePt t="6804" x="4732338" y="2520950"/>
          <p14:tracePt t="6818" x="4738688" y="2520950"/>
          <p14:tracePt t="6831" x="4743450" y="2520950"/>
          <p14:tracePt t="6845" x="4749800" y="2520950"/>
          <p14:tracePt t="6860" x="4760913" y="2520950"/>
          <p14:tracePt t="6874" x="4767263" y="2520950"/>
          <p14:tracePt t="6880" x="4772025" y="2520950"/>
          <p14:tracePt t="6894" x="4778375" y="2520950"/>
          <p14:tracePt t="6910" x="4784725" y="2520950"/>
          <p14:tracePt t="6915" x="4789488" y="2520950"/>
          <p14:tracePt t="6922" x="4795838" y="2520950"/>
          <p14:tracePt t="6936" x="4800600" y="2520950"/>
          <p14:tracePt t="6945" x="4813300" y="2520950"/>
          <p14:tracePt t="6950" x="4818063" y="2520950"/>
          <p14:tracePt t="6957" x="4824413" y="2520950"/>
          <p14:tracePt t="6964" x="4829175" y="2514600"/>
          <p14:tracePt t="6971" x="4841875" y="2514600"/>
          <p14:tracePt t="6978" x="4852988" y="2514600"/>
          <p14:tracePt t="6984" x="4864100" y="2514600"/>
          <p14:tracePt t="6993" x="4870450" y="2514600"/>
          <p14:tracePt t="6999" x="4886325" y="2514600"/>
          <p14:tracePt t="7006" x="4892675" y="2514600"/>
          <p14:tracePt t="7013" x="4916488" y="2514600"/>
          <p14:tracePt t="7020" x="4927600" y="2514600"/>
          <p14:tracePt t="7027" x="4949825" y="2514600"/>
          <p14:tracePt t="7034" x="4978400" y="2514600"/>
          <p14:tracePt t="7041" x="5002213" y="2514600"/>
          <p14:tracePt t="7048" x="5024438" y="2514600"/>
          <p14:tracePt t="7056" x="5059363" y="2514600"/>
          <p14:tracePt t="7062" x="5092700" y="2514600"/>
          <p14:tracePt t="7069" x="5116513" y="2514600"/>
          <p14:tracePt t="7077" x="5151438" y="2514600"/>
          <p14:tracePt t="7084" x="5191125" y="2514600"/>
          <p14:tracePt t="7091" x="5248275" y="2514600"/>
          <p14:tracePt t="7097" x="5299075" y="2514600"/>
          <p14:tracePt t="7104" x="5345113" y="2527300"/>
          <p14:tracePt t="7111" x="5373688" y="2527300"/>
          <p14:tracePt t="7118" x="5397500" y="2527300"/>
          <p14:tracePt t="7127" x="5430838" y="2527300"/>
          <p14:tracePt t="7133" x="5454650" y="2538413"/>
          <p14:tracePt t="7139" x="5483225" y="2538413"/>
          <p14:tracePt t="7145" x="5494338" y="2543175"/>
          <p14:tracePt t="7152" x="5511800" y="2543175"/>
          <p14:tracePt t="7159" x="5516563" y="2543175"/>
          <p14:tracePt t="7166" x="5522913" y="2543175"/>
          <p14:tracePt t="7173" x="5529263" y="2543175"/>
          <p14:tracePt t="7181" x="5534025" y="2543175"/>
          <p14:tracePt t="7193" x="5540375" y="2543175"/>
          <p14:tracePt t="7195" x="5551488" y="2543175"/>
          <p14:tracePt t="7210" x="5557838" y="2543175"/>
          <p14:tracePt t="7223" x="5562600" y="2543175"/>
          <p14:tracePt t="7237" x="5568950" y="2543175"/>
          <p14:tracePt t="7768" x="5591175" y="2532063"/>
          <p14:tracePt t="7775" x="5619750" y="2509838"/>
          <p14:tracePt t="7782" x="5661025" y="2474913"/>
          <p14:tracePt t="7789" x="5683250" y="2457450"/>
          <p14:tracePt t="7796" x="5711825" y="2439988"/>
          <p14:tracePt t="7803" x="5746750" y="2424113"/>
          <p14:tracePt t="7811" x="5797550" y="2406650"/>
          <p14:tracePt t="7817" x="5838825" y="2371725"/>
          <p14:tracePt t="7823" x="5861050" y="2366963"/>
          <p14:tracePt t="7830" x="5878513" y="2360613"/>
          <p14:tracePt t="7838" x="5924550" y="2336800"/>
          <p14:tracePt t="7847" x="5953125" y="2332038"/>
          <p14:tracePt t="7850" x="5970588" y="2314575"/>
          <p14:tracePt t="7860" x="5992813" y="2314575"/>
          <p14:tracePt t="7865" x="6015038" y="2297113"/>
          <p14:tracePt t="7872" x="6045200" y="2286000"/>
          <p14:tracePt t="7879" x="6061075" y="2279650"/>
          <p14:tracePt t="7887" x="6073775" y="2274888"/>
          <p14:tracePt t="7894" x="6089650" y="2263775"/>
          <p14:tracePt t="7901" x="6096000" y="2257425"/>
          <p14:tracePt t="7907" x="6113463" y="2251075"/>
          <p14:tracePt t="7915" x="6118225" y="2246313"/>
          <p14:tracePt t="7921" x="6124575" y="2239963"/>
          <p14:tracePt t="7930" x="6130925" y="2239963"/>
          <p14:tracePt t="7934" x="6135688" y="2235200"/>
          <p14:tracePt t="7943" x="6142038" y="2222500"/>
          <p14:tracePt t="7950" x="6146800" y="2222500"/>
          <p14:tracePt t="7956" x="6146800" y="2217738"/>
          <p14:tracePt t="7964" x="6159500" y="2217738"/>
          <p14:tracePt t="7984" x="6164263" y="2211388"/>
          <p14:tracePt t="7998" x="6170613" y="2205038"/>
          <p14:tracePt t="8286" x="6170613" y="2200275"/>
          <p14:tracePt t="8335" x="6170613" y="2193925"/>
          <p14:tracePt t="8349" x="6170613" y="2189163"/>
          <p14:tracePt t="8370" x="6170613" y="2176463"/>
          <p14:tracePt t="8376" x="6164263" y="2176463"/>
          <p14:tracePt t="8383" x="6164263" y="2171700"/>
          <p14:tracePt t="8397" x="6153150" y="2165350"/>
          <p14:tracePt t="8404" x="6153150" y="2160588"/>
          <p14:tracePt t="8411" x="6153150" y="2154238"/>
          <p14:tracePt t="8418" x="6146800" y="2154238"/>
          <p14:tracePt t="8426" x="6142038" y="2147888"/>
          <p14:tracePt t="8433" x="6135688" y="2132013"/>
          <p14:tracePt t="8440" x="6135688" y="2125663"/>
          <p14:tracePt t="8446" x="6130925" y="2119313"/>
          <p14:tracePt t="8454" x="6124575" y="2114550"/>
          <p14:tracePt t="8461" x="6124575" y="2108200"/>
          <p14:tracePt t="8467" x="6124575" y="2103438"/>
          <p14:tracePt t="8475" x="6118225" y="2090738"/>
          <p14:tracePt t="8489" x="6118225" y="2085975"/>
          <p14:tracePt t="8502" x="6107113" y="2079625"/>
          <p14:tracePt t="8516" x="6102350" y="2073275"/>
          <p14:tracePt t="8530" x="6102350" y="2068513"/>
          <p14:tracePt t="8637" x="6096000" y="2068513"/>
          <p14:tracePt t="8644" x="6096000" y="2073275"/>
          <p14:tracePt t="8650" x="6089650" y="2073275"/>
          <p14:tracePt t="8656" x="6089650" y="2079625"/>
          <p14:tracePt t="8671" x="6089650" y="2085975"/>
          <p14:tracePt t="8677" x="6084888" y="2085975"/>
          <p14:tracePt t="8684" x="6078538" y="2097088"/>
          <p14:tracePt t="8692" x="6073775" y="2097088"/>
          <p14:tracePt t="8698" x="6073775" y="2103438"/>
          <p14:tracePt t="8706" x="6061075" y="2108200"/>
          <p14:tracePt t="8713" x="6056313" y="2119313"/>
          <p14:tracePt t="8719" x="6049963" y="2132013"/>
          <p14:tracePt t="8727" x="6045200" y="2143125"/>
          <p14:tracePt t="8734" x="6038850" y="2147888"/>
          <p14:tracePt t="8741" x="6021388" y="2154238"/>
          <p14:tracePt t="8748" x="6015038" y="2171700"/>
          <p14:tracePt t="8755" x="6010275" y="2176463"/>
          <p14:tracePt t="8761" x="5992813" y="2189163"/>
          <p14:tracePt t="8769" x="5986463" y="2200275"/>
          <p14:tracePt t="8777" x="5981700" y="2205038"/>
          <p14:tracePt t="8783" x="5964238" y="2222500"/>
          <p14:tracePt t="8789" x="5957888" y="2228850"/>
          <p14:tracePt t="8796" x="5942013" y="2246313"/>
          <p14:tracePt t="8803" x="5935663" y="2246313"/>
          <p14:tracePt t="8810" x="5929313" y="2257425"/>
          <p14:tracePt t="8817" x="5913438" y="2268538"/>
          <p14:tracePt t="8824" x="5907088" y="2274888"/>
          <p14:tracePt t="8831" x="5900738" y="2279650"/>
          <p14:tracePt t="8838" x="5883275" y="2286000"/>
          <p14:tracePt t="8845" x="5878513" y="2292350"/>
          <p14:tracePt t="8853" x="5872163" y="2297113"/>
          <p14:tracePt t="8860" x="5867400" y="2303463"/>
          <p14:tracePt t="8865" x="5861050" y="2314575"/>
          <p14:tracePt t="8880" x="5854700" y="2314575"/>
          <p14:tracePt t="8887" x="5849938" y="2314575"/>
          <p14:tracePt t="8894" x="5843588" y="2320925"/>
          <p14:tracePt t="8923" x="5832475" y="2320925"/>
          <p14:tracePt t="8937" x="5826125" y="2320925"/>
          <p14:tracePt t="8950" x="5821363" y="2320925"/>
          <p14:tracePt t="8971" x="5815013" y="2320925"/>
          <p14:tracePt t="8999" x="5810250" y="2320925"/>
          <p14:tracePt t="9021" x="5803900" y="2308225"/>
          <p14:tracePt t="9027" x="5797550" y="2308225"/>
          <p14:tracePt t="9041" x="5786438" y="2308225"/>
          <p14:tracePt t="9048" x="5781675" y="2303463"/>
          <p14:tracePt t="9056" x="5775325" y="2303463"/>
          <p14:tracePt t="9062" x="5764213" y="2303463"/>
          <p14:tracePt t="9069" x="5757863" y="2303463"/>
          <p14:tracePt t="9077" x="5746750" y="2303463"/>
          <p14:tracePt t="9084" x="5735638" y="2303463"/>
          <p14:tracePt t="9091" x="5718175" y="2303463"/>
          <p14:tracePt t="9097" x="5707063" y="2303463"/>
          <p14:tracePt t="9111" x="5689600" y="2303463"/>
          <p14:tracePt t="9119" x="5678488" y="2303463"/>
          <p14:tracePt t="9125" x="5672138" y="2303463"/>
          <p14:tracePt t="9132" x="5654675" y="2308225"/>
          <p14:tracePt t="9139" x="5648325" y="2308225"/>
          <p14:tracePt t="9145" x="5643563" y="2314575"/>
          <p14:tracePt t="9153" x="5637213" y="2314575"/>
          <p14:tracePt t="9161" x="5632450" y="2314575"/>
          <p14:tracePt t="9166" x="5619750" y="2314575"/>
          <p14:tracePt t="9174" x="5614988" y="2314575"/>
          <p14:tracePt t="9193" x="5608638" y="2314575"/>
          <p14:tracePt t="9203" x="5603875" y="2314575"/>
          <p14:tracePt t="9216" x="5597525" y="2314575"/>
          <p14:tracePt t="9244" x="5591175" y="2314575"/>
          <p14:tracePt t="9261" x="5586413" y="2314575"/>
          <p14:tracePt t="9286" x="5580063" y="2314575"/>
          <p14:tracePt t="9321" x="5568950" y="2314575"/>
          <p14:tracePt t="9343" x="5568950" y="2303463"/>
          <p14:tracePt t="9350" x="5562600" y="2297113"/>
          <p14:tracePt t="9357" x="5562600" y="2292350"/>
          <p14:tracePt t="9363" x="5557838" y="2286000"/>
          <p14:tracePt t="9370" x="5557838" y="2279650"/>
          <p14:tracePt t="9377" x="5551488" y="2274888"/>
          <p14:tracePt t="9384" x="5551488" y="2251075"/>
          <p14:tracePt t="9391" x="5546725" y="2235200"/>
          <p14:tracePt t="9397" x="5534025" y="2228850"/>
          <p14:tracePt t="9405" x="5529263" y="2222500"/>
          <p14:tracePt t="9412" x="5529263" y="2211388"/>
          <p14:tracePt t="9419" x="5522913" y="2200275"/>
          <p14:tracePt t="9426" x="5516563" y="2189163"/>
          <p14:tracePt t="9433" x="5516563" y="2182813"/>
          <p14:tracePt t="9440" x="5511800" y="2182813"/>
          <p14:tracePt t="9447" x="5511800" y="2176463"/>
          <p14:tracePt t="9454" x="5511800" y="2165350"/>
          <p14:tracePt t="9460" x="5505450" y="2165350"/>
          <p14:tracePt t="9468" x="5505450" y="2160588"/>
          <p14:tracePt t="9482" x="5500688" y="2160588"/>
          <p14:tracePt t="9495" x="5500688" y="2154238"/>
          <p14:tracePt t="9503" x="5487988" y="2154238"/>
          <p14:tracePt t="10088" x="5448300" y="2160588"/>
          <p14:tracePt t="10094" x="5384800" y="2165350"/>
          <p14:tracePt t="10102" x="5351463" y="2176463"/>
          <p14:tracePt t="10110" x="5299075" y="2189163"/>
          <p14:tracePt t="10114" x="5265738" y="2189163"/>
          <p14:tracePt t="10122" x="5230813" y="2193925"/>
          <p14:tracePt t="10129" x="5208588" y="2193925"/>
          <p14:tracePt t="10136" x="5191125" y="2193925"/>
          <p14:tracePt t="10144" x="5167313" y="2193925"/>
          <p14:tracePt t="10150" x="5151438" y="2193925"/>
          <p14:tracePt t="10156" x="5138738" y="2193925"/>
          <p14:tracePt t="10163" x="5121275" y="2193925"/>
          <p14:tracePt t="10171" x="5116513" y="2189163"/>
          <p14:tracePt t="10179" x="5099050" y="2189163"/>
          <p14:tracePt t="10184" x="5092700" y="2189163"/>
          <p14:tracePt t="10194" x="5081588" y="2189163"/>
          <p14:tracePt t="10211" x="5070475" y="2182813"/>
          <p14:tracePt t="10212" x="5053013" y="2182813"/>
          <p14:tracePt t="10219" x="5053013" y="2176463"/>
          <p14:tracePt t="10228" x="5048250" y="2176463"/>
          <p14:tracePt t="10234" x="5041900" y="2165350"/>
          <p14:tracePt t="10242" x="5035550" y="2165350"/>
          <p14:tracePt t="10248" x="5030788" y="2165350"/>
          <p14:tracePt t="10263" x="5024438" y="2165350"/>
          <p14:tracePt t="10269" x="5013325" y="2165350"/>
          <p14:tracePt t="10283" x="5013325" y="2160588"/>
          <p14:tracePt t="10290" x="5006975" y="2160588"/>
          <p14:tracePt t="10318" x="5002213" y="2160588"/>
          <p14:tracePt t="10332" x="4995863" y="2160588"/>
          <p14:tracePt t="10346" x="4989513" y="2160588"/>
          <p14:tracePt t="10402" x="4984750" y="2160588"/>
          <p14:tracePt t="10424" x="4978400" y="2160588"/>
          <p14:tracePt t="10437" x="4967288" y="2171700"/>
          <p14:tracePt t="10451" x="4960938" y="2176463"/>
          <p14:tracePt t="10457" x="4956175" y="2176463"/>
          <p14:tracePt t="10464" x="4945063" y="2182813"/>
          <p14:tracePt t="10471" x="4938713" y="2189163"/>
          <p14:tracePt t="10478" x="4921250" y="2193925"/>
          <p14:tracePt t="10486" x="4903788" y="2205038"/>
          <p14:tracePt t="10493" x="4881563" y="2211388"/>
          <p14:tracePt t="10499" x="4864100" y="2228850"/>
          <p14:tracePt t="10506" x="4841875" y="2235200"/>
          <p14:tracePt t="10513" x="4813300" y="2246313"/>
          <p14:tracePt t="10521" x="4778375" y="2251075"/>
          <p14:tracePt t="10527" x="4767263" y="2251075"/>
          <p14:tracePt t="10534" x="4738688" y="2251075"/>
          <p14:tracePt t="10542" x="4714875" y="2263775"/>
          <p14:tracePt t="10549" x="4692650" y="2263775"/>
          <p14:tracePt t="10556" x="4675188" y="2263775"/>
          <p14:tracePt t="10562" x="4664075" y="2263775"/>
          <p14:tracePt t="10570" x="4646613" y="2263775"/>
          <p14:tracePt t="10577" x="4640263" y="2263775"/>
          <p14:tracePt t="10583" x="4635500" y="2263775"/>
          <p14:tracePt t="10597" x="4629150" y="2263775"/>
          <p14:tracePt t="10605" x="4618038" y="2263775"/>
          <p14:tracePt t="10612" x="4611688" y="2263775"/>
          <p14:tracePt t="10628" x="4606925" y="2263775"/>
          <p14:tracePt t="10654" x="4600575" y="2263775"/>
          <p14:tracePt t="11199" x="4606925" y="2268538"/>
          <p14:tracePt t="11213" x="4611688" y="2274888"/>
          <p14:tracePt t="11227" x="4622800" y="2279650"/>
          <p14:tracePt t="11235" x="4629150" y="2297113"/>
          <p14:tracePt t="11241" x="4646613" y="2314575"/>
          <p14:tracePt t="11248" x="4657725" y="2332038"/>
          <p14:tracePt t="11255" x="4675188" y="2343150"/>
          <p14:tracePt t="11263" x="4703763" y="2382838"/>
          <p14:tracePt t="11269" x="4732338" y="2411413"/>
          <p14:tracePt t="11277" x="4760913" y="2435225"/>
          <p14:tracePt t="11284" x="4795838" y="2463800"/>
          <p14:tracePt t="11290" x="4824413" y="2481263"/>
          <p14:tracePt t="11297" x="4852988" y="2509838"/>
          <p14:tracePt t="11305" x="4903788" y="2555875"/>
          <p14:tracePt t="11312" x="4945063" y="2571750"/>
          <p14:tracePt t="11318" x="4967288" y="2589213"/>
          <p14:tracePt t="11327" x="5006975" y="2617788"/>
          <p14:tracePt t="11332" x="5059363" y="2652713"/>
          <p14:tracePt t="11340" x="5087938" y="2674938"/>
          <p14:tracePt t="11346" x="5127625" y="2703513"/>
          <p14:tracePt t="11354" x="5162550" y="2727325"/>
          <p14:tracePt t="11362" x="5191125" y="2744788"/>
          <p14:tracePt t="11368" x="5213350" y="2762250"/>
          <p14:tracePt t="11375" x="5230813" y="2773363"/>
          <p14:tracePt t="11381" x="5259388" y="2784475"/>
          <p14:tracePt t="11388" x="5270500" y="2790825"/>
          <p14:tracePt t="11394" x="5287963" y="2801938"/>
          <p14:tracePt t="11402" x="5305425" y="2806700"/>
          <p14:tracePt t="11410" x="5311775" y="2806700"/>
          <p14:tracePt t="11416" x="5311775" y="2813050"/>
          <p14:tracePt t="11424" x="5322888" y="2813050"/>
          <p14:tracePt t="16155" x="5167313" y="2755900"/>
          <p14:tracePt t="16161" x="4932363" y="2641600"/>
          <p14:tracePt t="16168" x="4668838" y="2514600"/>
          <p14:tracePt t="16175" x="4491038" y="2428875"/>
          <p14:tracePt t="16182" x="4348163" y="2360613"/>
          <p14:tracePt t="16190" x="4251325" y="2314575"/>
          <p14:tracePt t="16212" x="3987800" y="2182813"/>
          <p14:tracePt t="16217" x="3890963" y="2147888"/>
          <p14:tracePt t="16225" x="3838575" y="2114550"/>
          <p14:tracePt t="16231" x="3798888" y="2085975"/>
          <p14:tracePt t="16238" x="3729038" y="2051050"/>
          <p14:tracePt t="16246" x="3678238" y="2028825"/>
          <p14:tracePt t="16252" x="3667125" y="2016125"/>
          <p14:tracePt t="16259" x="3649663" y="2005013"/>
          <p14:tracePt t="16266" x="3632200" y="1987550"/>
          <p14:tracePt t="16273" x="3614738" y="1982788"/>
          <p14:tracePt t="16280" x="3609975" y="1976438"/>
          <p14:tracePt t="16287" x="3603625" y="1971675"/>
          <p14:tracePt t="16294" x="3586163" y="1965325"/>
          <p14:tracePt t="16300" x="3581400" y="1965325"/>
          <p14:tracePt t="16308" x="3575050" y="1954213"/>
          <p14:tracePt t="16315" x="3568700" y="1947863"/>
          <p14:tracePt t="16322" x="3568700" y="1941513"/>
          <p14:tracePt t="16330" x="3563938" y="1941513"/>
          <p14:tracePt t="16336" x="3557588" y="1936750"/>
          <p14:tracePt t="16350" x="3552825" y="1930400"/>
          <p14:tracePt t="16357" x="3540125" y="1930400"/>
          <p14:tracePt t="16371" x="3535363" y="1925638"/>
          <p14:tracePt t="16378" x="3529013" y="1925638"/>
          <p14:tracePt t="16392" x="3524250" y="1919288"/>
          <p14:tracePt t="16420" x="3517900" y="1919288"/>
          <p14:tracePt t="16435" x="3511550" y="1919288"/>
          <p14:tracePt t="16455" x="3506788" y="1919288"/>
          <p14:tracePt t="16477" x="3495675" y="1919288"/>
          <p14:tracePt t="16497" x="3489325" y="1919288"/>
          <p14:tracePt t="16519" x="3482975" y="1919288"/>
          <p14:tracePt t="16525" x="3478213" y="1919288"/>
          <p14:tracePt t="16540" x="3471863" y="1919288"/>
          <p14:tracePt t="16546" x="3465513" y="1919288"/>
          <p14:tracePt t="16553" x="3460750" y="1919288"/>
          <p14:tracePt t="16567" x="3443288" y="1919288"/>
          <p14:tracePt t="16573" x="3436938" y="1919288"/>
          <p14:tracePt t="16580" x="3432175" y="1919288"/>
          <p14:tracePt t="16587" x="3425825" y="1919288"/>
          <p14:tracePt t="16595" x="3421063" y="1919288"/>
          <p14:tracePt t="16602" x="3414713" y="1919288"/>
          <p14:tracePt t="16622" x="3403600" y="1919288"/>
          <p14:tracePt t="16637" x="3397250" y="1919288"/>
          <p14:tracePt t="16700" x="3397250" y="1925638"/>
          <p14:tracePt t="16714" x="3397250" y="1930400"/>
          <p14:tracePt t="16721" x="3408363" y="1930400"/>
          <p14:tracePt t="16728" x="3408363" y="1936750"/>
          <p14:tracePt t="16734" x="3421063" y="1941513"/>
          <p14:tracePt t="16741" x="3436938" y="1958975"/>
          <p14:tracePt t="16748" x="3443288" y="1976438"/>
          <p14:tracePt t="16756" x="3460750" y="2000250"/>
          <p14:tracePt t="16763" x="3489325" y="2028825"/>
          <p14:tracePt t="16769" x="3495675" y="2051050"/>
          <p14:tracePt t="16778" x="3524250" y="2090738"/>
          <p14:tracePt t="16784" x="3557588" y="2143125"/>
          <p14:tracePt t="16791" x="3575050" y="2171700"/>
          <p14:tracePt t="16797" x="3603625" y="2235200"/>
          <p14:tracePt t="16805" x="3649663" y="2303463"/>
          <p14:tracePt t="16811" x="3689350" y="2343150"/>
          <p14:tracePt t="16818" x="3706813" y="2366963"/>
          <p14:tracePt t="16826" x="3746500" y="2406650"/>
          <p14:tracePt t="16832" x="3775075" y="2435225"/>
          <p14:tracePt t="16839" x="3792538" y="2457450"/>
          <p14:tracePt t="16846" x="3816350" y="2486025"/>
          <p14:tracePt t="16855" x="3856038" y="2503488"/>
          <p14:tracePt t="16861" x="3878263" y="2514600"/>
          <p14:tracePt t="16867" x="3930650" y="2520950"/>
          <p14:tracePt t="16875" x="3976688" y="2520950"/>
          <p14:tracePt t="16881" x="4038600" y="2520950"/>
          <p14:tracePt t="16889" x="4119563" y="2514600"/>
          <p14:tracePt t="16897" x="4257675" y="2481263"/>
          <p14:tracePt t="16903" x="4400550" y="2428875"/>
          <p14:tracePt t="16911" x="4583113" y="2354263"/>
          <p14:tracePt t="16917" x="4743450" y="2303463"/>
          <p14:tracePt t="16925" x="5064125" y="2171700"/>
          <p14:tracePt t="16931" x="5408613" y="2073275"/>
          <p14:tracePt t="16938" x="5534025" y="2022475"/>
          <p14:tracePt t="16947" x="5672138" y="1987550"/>
          <p14:tracePt t="16952" x="5797550" y="1947863"/>
          <p14:tracePt t="16958" x="5981700" y="1890713"/>
          <p14:tracePt t="16965" x="6089650" y="1879600"/>
          <p14:tracePt t="16973" x="6181725" y="1855788"/>
          <p14:tracePt t="16981" x="6262688" y="1844675"/>
          <p14:tracePt t="16986" x="6342063" y="1833563"/>
          <p14:tracePt t="16996" x="6416675" y="1833563"/>
          <p14:tracePt t="17000" x="6469063" y="1838325"/>
          <p14:tracePt t="17008" x="6519863" y="1851025"/>
          <p14:tracePt t="17014" x="6565900" y="1855788"/>
          <p14:tracePt t="17021" x="6605588" y="1879600"/>
          <p14:tracePt t="17031" x="6629400" y="1897063"/>
          <p14:tracePt t="17035" x="6634163" y="1901825"/>
          <p14:tracePt t="17043" x="6651625" y="1908175"/>
          <p14:tracePt t="17049" x="6657975" y="1925638"/>
          <p14:tracePt t="17057" x="6662738" y="1930400"/>
          <p14:tracePt t="17064" x="6662738" y="1936750"/>
          <p14:tracePt t="17071" x="6662738" y="1947863"/>
          <p14:tracePt t="17078" x="6662738" y="1965325"/>
          <p14:tracePt t="17084" x="6662738" y="1982788"/>
          <p14:tracePt t="17091" x="6662738" y="1993900"/>
          <p14:tracePt t="17099" x="6657975" y="2011363"/>
          <p14:tracePt t="17105" x="6651625" y="2016125"/>
          <p14:tracePt t="17113" x="6640513" y="2033588"/>
          <p14:tracePt t="17120" x="6634163" y="2044700"/>
          <p14:tracePt t="17127" x="6629400" y="2057400"/>
          <p14:tracePt t="17133" x="6623050" y="2068513"/>
          <p14:tracePt t="17142" x="6611938" y="2073275"/>
          <p14:tracePt t="17147" x="6605588" y="2079625"/>
          <p14:tracePt t="17154" x="6594475" y="2090738"/>
          <p14:tracePt t="17161" x="6594475" y="2097088"/>
          <p14:tracePt t="17168" x="6577013" y="2103438"/>
          <p14:tracePt t="17176" x="6572250" y="2108200"/>
          <p14:tracePt t="17183" x="6565900" y="2114550"/>
          <p14:tracePt t="17189" x="6559550" y="2114550"/>
          <p14:tracePt t="17197" x="6554788" y="2119313"/>
          <p14:tracePt t="17203" x="6537325" y="2132013"/>
          <p14:tracePt t="17211" x="6513513" y="2136775"/>
          <p14:tracePt t="17218" x="6484938" y="2147888"/>
          <p14:tracePt t="17224" x="6451600" y="2165350"/>
          <p14:tracePt t="17231" x="6399213" y="2176463"/>
          <p14:tracePt t="17238" x="6337300" y="2193925"/>
          <p14:tracePt t="17246" x="6267450" y="2217738"/>
          <p14:tracePt t="17253" x="6159500" y="2257425"/>
          <p14:tracePt t="17260" x="6049963" y="2279650"/>
          <p14:tracePt t="17266" x="5970588" y="2303463"/>
          <p14:tracePt t="17274" x="5843588" y="2314575"/>
          <p14:tracePt t="17281" x="5735638" y="2325688"/>
          <p14:tracePt t="17288" x="5643563" y="2336800"/>
          <p14:tracePt t="17294" x="5551488" y="2349500"/>
          <p14:tracePt t="17301" x="5454650" y="2360613"/>
          <p14:tracePt t="17309" x="5408613" y="2371725"/>
          <p14:tracePt t="17316" x="5373688" y="2371725"/>
          <p14:tracePt t="17329" x="5316538" y="2371725"/>
          <p14:tracePt t="17331" x="5287963" y="2378075"/>
          <p14:tracePt t="17336" x="5253038" y="2378075"/>
          <p14:tracePt t="17344" x="5219700" y="2378075"/>
          <p14:tracePt t="17351" x="5173663" y="2378075"/>
          <p14:tracePt t="17358" x="5138738" y="2378075"/>
          <p14:tracePt t="17364" x="5105400" y="2366963"/>
          <p14:tracePt t="17372" x="5059363" y="2366963"/>
          <p14:tracePt t="17379" x="5006975" y="2360613"/>
          <p14:tracePt t="17385" x="4927600" y="2349500"/>
          <p14:tracePt t="17393" x="4864100" y="2336800"/>
          <p14:tracePt t="17400" x="4754563" y="2325688"/>
          <p14:tracePt t="17407" x="4646613" y="2297113"/>
          <p14:tracePt t="17414" x="4554538" y="2286000"/>
          <p14:tracePt t="17422" x="4457700" y="2263775"/>
          <p14:tracePt t="17428" x="4302125" y="2239963"/>
          <p14:tracePt t="17434" x="4154488" y="2228850"/>
          <p14:tracePt t="17442" x="3998913" y="2200275"/>
          <p14:tracePt t="17448" x="3890963" y="2189163"/>
          <p14:tracePt t="17455" x="3792538" y="2176463"/>
          <p14:tracePt t="17463" x="3656013" y="2165350"/>
          <p14:tracePt t="17469" x="3575050" y="2143125"/>
          <p14:tracePt t="17478" x="3482975" y="2132013"/>
          <p14:tracePt t="17483" x="3386138" y="2108200"/>
          <p14:tracePt t="17491" x="3282950" y="2097088"/>
          <p14:tracePt t="17497" x="3219450" y="2097088"/>
          <p14:tracePt t="17505" x="3168650" y="2097088"/>
          <p14:tracePt t="17511" x="3122613" y="2097088"/>
          <p14:tracePt t="17518" x="3098800" y="2097088"/>
          <p14:tracePt t="17525" x="3076575" y="2097088"/>
          <p14:tracePt t="17533" x="3059113" y="2097088"/>
          <p14:tracePt t="17540" x="3054350" y="2097088"/>
          <p14:tracePt t="17547" x="3041650" y="2097088"/>
          <p14:tracePt t="17554" x="3030538" y="2097088"/>
          <p14:tracePt t="17562" x="3025775" y="2097088"/>
          <p14:tracePt t="17568" x="3019425" y="2097088"/>
          <p14:tracePt t="17574" x="3013075" y="2097088"/>
          <p14:tracePt t="17581" x="3008313" y="2097088"/>
          <p14:tracePt t="17590" x="3001963" y="2097088"/>
          <p14:tracePt t="17603" x="2997200" y="2097088"/>
          <p14:tracePt t="17611" x="2984500" y="2103438"/>
          <p14:tracePt t="17617" x="2973388" y="2103438"/>
          <p14:tracePt t="17623" x="2967038" y="2108200"/>
          <p14:tracePt t="17631" x="2962275" y="2108200"/>
          <p14:tracePt t="17638" x="2955925" y="2108200"/>
          <p14:tracePt t="17645" x="2938463" y="2108200"/>
          <p14:tracePt t="17651" x="2922588" y="2114550"/>
          <p14:tracePt t="17659" x="2916238" y="2119313"/>
          <p14:tracePt t="17666" x="2905125" y="2132013"/>
          <p14:tracePt t="17673" x="2887663" y="2136775"/>
          <p14:tracePt t="17681" x="2876550" y="2136775"/>
          <p14:tracePt t="17686" x="2847975" y="2147888"/>
          <p14:tracePt t="17696" x="2835275" y="2147888"/>
          <p14:tracePt t="17701" x="2819400" y="2147888"/>
          <p14:tracePt t="17708" x="2795588" y="2154238"/>
          <p14:tracePt t="17714" x="2778125" y="2154238"/>
          <p14:tracePt t="17721" x="2767013" y="2154238"/>
          <p14:tracePt t="17730" x="2738438" y="2160588"/>
          <p14:tracePt t="17735" x="2727325" y="2160588"/>
          <p14:tracePt t="17745" x="2698750" y="2160588"/>
          <p14:tracePt t="17750" x="2674938" y="2160588"/>
          <p14:tracePt t="17757" x="2659063" y="2160588"/>
          <p14:tracePt t="17764" x="2646363" y="2160588"/>
          <p14:tracePt t="17770" x="2624138" y="2160588"/>
          <p14:tracePt t="17778" x="2595563" y="2160588"/>
          <p14:tracePt t="17784" x="2571750" y="2160588"/>
          <p14:tracePt t="17791" x="2560638" y="2160588"/>
          <p14:tracePt t="17799" x="2532063" y="2160588"/>
          <p14:tracePt t="17806" x="2509838" y="2160588"/>
          <p14:tracePt t="17812" x="2474913" y="2160588"/>
          <p14:tracePt t="17819" x="2457450" y="2160588"/>
          <p14:tracePt t="17827" x="2446338" y="2160588"/>
          <p14:tracePt t="17834" x="2439988" y="2160588"/>
          <p14:tracePt t="17841" x="2424113" y="2160588"/>
          <p14:tracePt t="17847" x="2411413" y="2160588"/>
          <p14:tracePt t="17854" x="2406650" y="2160588"/>
          <p14:tracePt t="17861" x="2395538" y="2160588"/>
          <p14:tracePt t="17869" x="2389188" y="2160588"/>
          <p14:tracePt t="17875" x="2382838" y="2160588"/>
          <p14:tracePt t="17890" x="2378075" y="2160588"/>
          <p14:tracePt t="17897" x="2371725" y="2160588"/>
          <p14:tracePt t="17912" x="2366963" y="2160588"/>
          <p14:tracePt t="17974" x="2371725" y="2160588"/>
          <p14:tracePt t="17981" x="2378075" y="2160588"/>
          <p14:tracePt t="17987" x="2382838" y="2171700"/>
          <p14:tracePt t="17995" x="2389188" y="2171700"/>
          <p14:tracePt t="18001" x="2400300" y="2171700"/>
          <p14:tracePt t="18008" x="2411413" y="2171700"/>
          <p14:tracePt t="18015" x="2417763" y="2171700"/>
          <p14:tracePt t="18023" x="2435225" y="2171700"/>
          <p14:tracePt t="18030" x="2446338" y="2171700"/>
          <p14:tracePt t="18037" x="2468563" y="2171700"/>
          <p14:tracePt t="18044" x="2498725" y="2176463"/>
          <p14:tracePt t="18050" x="2532063" y="2176463"/>
          <p14:tracePt t="18057" x="2566988" y="2176463"/>
          <p14:tracePt t="18064" x="2613025" y="2189163"/>
          <p14:tracePt t="18071" x="2659063" y="2189163"/>
          <p14:tracePt t="18079" x="2709863" y="2189163"/>
          <p14:tracePt t="18085" x="2801938" y="2200275"/>
          <p14:tracePt t="18093" x="2881313" y="2211388"/>
          <p14:tracePt t="18099" x="2927350" y="2211388"/>
          <p14:tracePt t="18107" x="3008313" y="2222500"/>
          <p14:tracePt t="18114" x="3128963" y="2235200"/>
          <p14:tracePt t="18121" x="3225800" y="2257425"/>
          <p14:tracePt t="18128" x="3346450" y="2268538"/>
          <p14:tracePt t="18135" x="3471863" y="2292350"/>
          <p14:tracePt t="18142" x="3581400" y="2308225"/>
          <p14:tracePt t="18149" x="3660775" y="2332038"/>
          <p14:tracePt t="18155" x="3781425" y="2343150"/>
          <p14:tracePt t="18164" x="3878263" y="2366963"/>
          <p14:tracePt t="18168" x="3941763" y="2378075"/>
          <p14:tracePt t="18178" x="3992563" y="2382838"/>
          <p14:tracePt t="18183" x="4073525" y="2406650"/>
          <p14:tracePt t="18190" x="4108450" y="2406650"/>
          <p14:tracePt t="18197" x="4130675" y="2417763"/>
          <p14:tracePt t="18204" x="4165600" y="2424113"/>
          <p14:tracePt t="18211" x="4194175" y="2424113"/>
          <p14:tracePt t="18218" x="4216400" y="2435225"/>
          <p14:tracePt t="18226" x="4233863" y="2435225"/>
          <p14:tracePt t="18233" x="4240213" y="2435225"/>
          <p14:tracePt t="18239" x="4251325" y="2435225"/>
          <p14:tracePt t="18246" x="4257675" y="2435225"/>
          <p14:tracePt t="18262" x="4262438" y="2435225"/>
          <p14:tracePt t="18268" x="4268788" y="2435225"/>
          <p14:tracePt t="18274" x="4268788" y="2439988"/>
          <p14:tracePt t="18281" x="4279900" y="2439988"/>
          <p14:tracePt t="18289" x="4279900" y="2446338"/>
          <p14:tracePt t="18304" x="4286250" y="2446338"/>
          <p14:tracePt t="18311" x="4286250" y="2452688"/>
          <p14:tracePt t="18331" x="4286250" y="2457450"/>
          <p14:tracePt t="18346" x="4286250" y="2468563"/>
          <p14:tracePt t="18352" x="4286250" y="2474913"/>
          <p14:tracePt t="18360" x="4273550" y="2481263"/>
          <p14:tracePt t="18366" x="4268788" y="2486025"/>
          <p14:tracePt t="18374" x="4257675" y="2503488"/>
          <p14:tracePt t="18380" x="4240213" y="2509838"/>
          <p14:tracePt t="18386" x="4233863" y="2527300"/>
          <p14:tracePt t="18395" x="4216400" y="2532063"/>
          <p14:tracePt t="18401" x="4187825" y="2549525"/>
          <p14:tracePt t="18408" x="4165600" y="2560638"/>
          <p14:tracePt t="18414" x="4141788" y="2566988"/>
          <p14:tracePt t="18422" x="4102100" y="2584450"/>
          <p14:tracePt t="18430" x="4056063" y="2595563"/>
          <p14:tracePt t="18436" x="4016375" y="2600325"/>
          <p14:tracePt t="18442" x="3970338" y="2613025"/>
          <p14:tracePt t="18449" x="3924300" y="2613025"/>
          <p14:tracePt t="18456" x="3856038" y="2624138"/>
          <p14:tracePt t="18464" x="3792538" y="2624138"/>
          <p14:tracePt t="18471" x="3717925" y="2624138"/>
          <p14:tracePt t="18478" x="3656013" y="2624138"/>
          <p14:tracePt t="18485" x="3575050" y="2617788"/>
          <p14:tracePt t="18492" x="3471863" y="2617788"/>
          <p14:tracePt t="18498" x="3333750" y="2606675"/>
          <p14:tracePt t="18505" x="3208338" y="2595563"/>
          <p14:tracePt t="18513" x="3144838" y="2584450"/>
          <p14:tracePt t="18520" x="3065463" y="2571750"/>
          <p14:tracePt t="18528" x="2984500" y="2560638"/>
          <p14:tracePt t="18534" x="2909888" y="2549525"/>
          <p14:tracePt t="18541" x="2859088" y="2538413"/>
          <p14:tracePt t="18547" x="2824163" y="2538413"/>
          <p14:tracePt t="18555" x="2790825" y="2538413"/>
          <p14:tracePt t="18562" x="2773363" y="2532063"/>
          <p14:tracePt t="18567" x="2767013" y="2532063"/>
          <p14:tracePt t="18574" x="2755900" y="2532063"/>
          <p14:tracePt t="18582" x="2749550" y="2532063"/>
          <p14:tracePt t="18590" x="2738438" y="2532063"/>
          <p14:tracePt t="18596" x="2733675" y="2532063"/>
          <p14:tracePt t="18617" x="2727325" y="2532063"/>
          <p14:tracePt t="19394" x="2703513" y="2532063"/>
          <p14:tracePt t="19401" x="2659063" y="2520950"/>
          <p14:tracePt t="19407" x="2606675" y="2509838"/>
          <p14:tracePt t="19414" x="2555875" y="2503488"/>
          <p14:tracePt t="19422" x="2520950" y="2503488"/>
          <p14:tracePt t="19429" x="2492375" y="2503488"/>
          <p14:tracePt t="19434" x="2463800" y="2503488"/>
          <p14:tracePt t="19442" x="2439988" y="2503488"/>
          <p14:tracePt t="19449" x="2417763" y="2503488"/>
          <p14:tracePt t="19456" x="2371725" y="2503488"/>
          <p14:tracePt t="19463" x="2320925" y="2503488"/>
          <p14:tracePt t="19470" x="2297113" y="2503488"/>
          <p14:tracePt t="19478" x="2274888" y="2503488"/>
          <p14:tracePt t="19484" x="2239963" y="2503488"/>
          <p14:tracePt t="19492" x="2222500" y="2503488"/>
          <p14:tracePt t="19498" x="2200275" y="2503488"/>
          <p14:tracePt t="19505" x="2193925" y="2503488"/>
          <p14:tracePt t="19512" x="2189163" y="2503488"/>
          <p14:tracePt t="19519" x="2171700" y="2503488"/>
          <p14:tracePt t="19532" x="2165350" y="2503488"/>
          <p14:tracePt t="19547" x="2160588" y="2503488"/>
          <p14:tracePt t="19568" x="2160588" y="2498725"/>
          <p14:tracePt t="19575" x="2160588" y="2492375"/>
          <p14:tracePt t="19582" x="2165350" y="2486025"/>
          <p14:tracePt t="19589" x="2171700" y="2481263"/>
          <p14:tracePt t="19597" x="2182813" y="2463800"/>
          <p14:tracePt t="19602" x="2189163" y="2457450"/>
          <p14:tracePt t="19611" x="2193925" y="2439988"/>
          <p14:tracePt t="19617" x="2211388" y="2428875"/>
          <p14:tracePt t="19624" x="2217738" y="2411413"/>
          <p14:tracePt t="19631" x="2235200" y="2395538"/>
          <p14:tracePt t="19638" x="2251075" y="2366963"/>
          <p14:tracePt t="19645" x="2268538" y="2343150"/>
          <p14:tracePt t="19652" x="2286000" y="2325688"/>
          <p14:tracePt t="19659" x="2314575" y="2303463"/>
          <p14:tracePt t="19666" x="2336800" y="2274888"/>
          <p14:tracePt t="19673" x="2366963" y="2263775"/>
          <p14:tracePt t="19682" x="2389188" y="2239963"/>
          <p14:tracePt t="19686" x="2417763" y="2222500"/>
          <p14:tracePt t="19695" x="2439988" y="2211388"/>
          <p14:tracePt t="19701" x="2468563" y="2193925"/>
          <p14:tracePt t="19708" x="2503488" y="2189163"/>
          <p14:tracePt t="19715" x="2527300" y="2176463"/>
          <p14:tracePt t="19722" x="2549525" y="2171700"/>
          <p14:tracePt t="19729" x="2589213" y="2160588"/>
          <p14:tracePt t="19736" x="2624138" y="2160588"/>
          <p14:tracePt t="19745" x="2670175" y="2160588"/>
          <p14:tracePt t="19750" x="2733675" y="2165350"/>
          <p14:tracePt t="19757" x="2767013" y="2176463"/>
          <p14:tracePt t="19764" x="2819400" y="2193925"/>
          <p14:tracePt t="19771" x="2870200" y="2228850"/>
          <p14:tracePt t="19779" x="2909888" y="2246313"/>
          <p14:tracePt t="19784" x="2962275" y="2279650"/>
          <p14:tracePt t="19792" x="2990850" y="2308225"/>
          <p14:tracePt t="19798" x="3030538" y="2325688"/>
          <p14:tracePt t="19805" x="3048000" y="2349500"/>
          <p14:tracePt t="19813" x="3070225" y="2366963"/>
          <p14:tracePt t="19820" x="3076575" y="2378075"/>
          <p14:tracePt t="19828" x="3094038" y="2395538"/>
          <p14:tracePt t="19833" x="3116263" y="2424113"/>
          <p14:tracePt t="19841" x="3140075" y="2463800"/>
          <p14:tracePt t="19848" x="3168650" y="2514600"/>
          <p14:tracePt t="19854" x="3179763" y="2549525"/>
          <p14:tracePt t="19861" x="3208338" y="2589213"/>
          <p14:tracePt t="19868" x="3219450" y="2681288"/>
          <p14:tracePt t="19875" x="3230563" y="2733675"/>
          <p14:tracePt t="20501" x="3236913" y="2733675"/>
          <p14:tracePt t="20508" x="3243263" y="2733675"/>
          <p14:tracePt t="20514" x="3248025" y="2733675"/>
          <p14:tracePt t="20521" x="3254375" y="2733675"/>
          <p14:tracePt t="20529" x="3271838" y="2733675"/>
          <p14:tracePt t="20536" x="3305175" y="2733675"/>
          <p14:tracePt t="20543" x="3328988" y="2720975"/>
          <p14:tracePt t="20549" x="3375025" y="2720975"/>
          <p14:tracePt t="20556" x="3436938" y="2716213"/>
          <p14:tracePt t="20562" x="3489325" y="2703513"/>
          <p14:tracePt t="20570" x="3535363" y="2703513"/>
          <p14:tracePt t="20578" x="3632200" y="2692400"/>
          <p14:tracePt t="20584" x="3695700" y="2681288"/>
          <p14:tracePt t="20590" x="3759200" y="2659063"/>
          <p14:tracePt t="20597" x="3827463" y="2646363"/>
          <p14:tracePt t="20605" x="3963988" y="2624138"/>
          <p14:tracePt t="20611" x="4056063" y="2600325"/>
          <p14:tracePt t="20618" x="4183063" y="2560638"/>
          <p14:tracePt t="20626" x="4279900" y="2549525"/>
          <p14:tracePt t="20633" x="4405313" y="2509838"/>
          <p14:tracePt t="20640" x="4543425" y="2486025"/>
          <p14:tracePt t="20646" x="4635500" y="2474913"/>
          <p14:tracePt t="20653" x="4760913" y="2452688"/>
          <p14:tracePt t="20661" x="4881563" y="2439988"/>
          <p14:tracePt t="20667" x="4978400" y="2411413"/>
          <p14:tracePt t="20675" x="5041900" y="2406650"/>
          <p14:tracePt t="20681" x="5151438" y="2389188"/>
          <p14:tracePt t="20689" x="5213350" y="2371725"/>
          <p14:tracePt t="20695" x="5294313" y="2371725"/>
          <p14:tracePt t="20703" x="5373688" y="2360613"/>
          <p14:tracePt t="20711" x="5511800" y="2343150"/>
          <p14:tracePt t="20717" x="5603875" y="2343150"/>
          <p14:tracePt t="20724" x="5740400" y="2343150"/>
          <p14:tracePt t="20730" x="5861050" y="2343150"/>
          <p14:tracePt t="20738" x="5981700" y="2354263"/>
          <p14:tracePt t="20745" x="6107113" y="2366963"/>
          <p14:tracePt t="20751" x="6159500" y="2371725"/>
          <p14:tracePt t="20758" x="6234113" y="2382838"/>
          <p14:tracePt t="20765" x="6296025" y="2382838"/>
          <p14:tracePt t="20773" x="6330950" y="2395538"/>
          <p14:tracePt t="20782" x="6381750" y="2406650"/>
          <p14:tracePt t="20786" x="6416675" y="2406650"/>
          <p14:tracePt t="20794" x="6440488" y="2406650"/>
          <p14:tracePt t="20800" x="6469063" y="2406650"/>
          <p14:tracePt t="20808" x="6502400" y="2406650"/>
          <p14:tracePt t="20814" x="6526213" y="2406650"/>
          <p14:tracePt t="20821" x="6537325" y="2406650"/>
          <p14:tracePt t="20829" x="6554788" y="2406650"/>
          <p14:tracePt t="20836" x="6559550" y="2406650"/>
          <p14:tracePt t="20845" x="6572250" y="2406650"/>
          <p14:tracePt t="20857" x="6583363" y="2406650"/>
          <p14:tracePt t="20863" x="6588125" y="2406650"/>
          <p14:tracePt t="20871" x="6594475" y="2406650"/>
          <p14:tracePt t="20885" x="6600825" y="2406650"/>
          <p14:tracePt t="20954" x="6594475" y="2406650"/>
          <p14:tracePt t="20969" x="6588125" y="2406650"/>
          <p14:tracePt t="20975" x="6577013" y="2406650"/>
          <p14:tracePt t="20983" x="6572250" y="2406650"/>
          <p14:tracePt t="20990" x="6565900" y="2406650"/>
          <p14:tracePt t="20997" x="6559550" y="2406650"/>
          <p14:tracePt t="21004" x="6548438" y="2406650"/>
          <p14:tracePt t="21012" x="6519863" y="2400300"/>
          <p14:tracePt t="21018" x="6508750" y="2400300"/>
          <p14:tracePt t="21024" x="6491288" y="2395538"/>
          <p14:tracePt t="21031" x="6469063" y="2395538"/>
          <p14:tracePt t="21039" x="6440488" y="2378075"/>
          <p14:tracePt t="21047" x="6427788" y="2378075"/>
          <p14:tracePt t="21052" x="6410325" y="2371725"/>
          <p14:tracePt t="21060" x="6394450" y="2354263"/>
          <p14:tracePt t="21067" x="6376988" y="2343150"/>
          <p14:tracePt t="21074" x="6365875" y="2336800"/>
          <p14:tracePt t="21080" x="6348413" y="2332038"/>
          <p14:tracePt t="21087" x="6330950" y="2320925"/>
          <p14:tracePt t="21095" x="6324600" y="2314575"/>
          <p14:tracePt t="21102" x="6308725" y="2308225"/>
          <p14:tracePt t="21109" x="6302375" y="2303463"/>
          <p14:tracePt t="21115" x="6291263" y="2292350"/>
          <p14:tracePt t="21124" x="6284913" y="2286000"/>
          <p14:tracePt t="21129" x="6284913" y="2279650"/>
          <p14:tracePt t="21136" x="6278563" y="2274888"/>
          <p14:tracePt t="21144" x="6262688" y="2257425"/>
          <p14:tracePt t="21150" x="6262688" y="2251075"/>
          <p14:tracePt t="21157" x="6256338" y="2246313"/>
          <p14:tracePt t="21165" x="6238875" y="2235200"/>
          <p14:tracePt t="21171" x="6234113" y="2222500"/>
          <p14:tracePt t="21178" x="6227763" y="2211388"/>
          <p14:tracePt t="21185" x="6221413" y="2205038"/>
          <p14:tracePt t="21195" x="6216650" y="2189163"/>
          <p14:tracePt t="21199" x="6205538" y="2182813"/>
          <p14:tracePt t="21207" x="6199188" y="2176463"/>
          <p14:tracePt t="21213" x="6192838" y="2165350"/>
          <p14:tracePt t="21220" x="6192838" y="2154238"/>
          <p14:tracePt t="21229" x="6188075" y="2147888"/>
          <p14:tracePt t="21235" x="6181725" y="2143125"/>
          <p14:tracePt t="21242" x="6176963" y="2136775"/>
          <p14:tracePt t="21249" x="6176963" y="2132013"/>
          <p14:tracePt t="21256" x="6164263" y="2125663"/>
          <p14:tracePt t="21264" x="6159500" y="2119313"/>
          <p14:tracePt t="21269" x="6159500" y="2108200"/>
          <p14:tracePt t="21277" x="6159500" y="2103438"/>
          <p14:tracePt t="21283" x="6153150" y="2097088"/>
          <p14:tracePt t="21297" x="6146800" y="2090738"/>
          <p14:tracePt t="21311" x="6146800" y="2085975"/>
          <p14:tracePt t="21318" x="6142038" y="2085975"/>
          <p14:tracePt t="21332" x="6142038" y="2079625"/>
          <p14:tracePt t="21360" x="6142038" y="2073275"/>
          <p14:tracePt t="21374" x="6142038" y="2062163"/>
          <p14:tracePt t="21410" x="6135688" y="2062163"/>
          <p14:tracePt t="21445" x="6130925" y="2062163"/>
          <p14:tracePt t="21683" x="6118225" y="2057400"/>
          <p14:tracePt t="21690" x="6118225" y="2051050"/>
          <p14:tracePt t="21704" x="6118225" y="2044700"/>
          <p14:tracePt t="21718" x="6118225" y="2039938"/>
          <p14:tracePt t="21725" x="6118225" y="2033588"/>
          <p14:tracePt t="21731" x="6118225" y="2028825"/>
          <p14:tracePt t="21739" x="6118225" y="2022475"/>
          <p14:tracePt t="21760" x="6118225" y="2011363"/>
          <p14:tracePt t="21774" x="6118225" y="2005013"/>
          <p14:tracePt t="22040" x="6113463" y="2005013"/>
          <p14:tracePt t="22054" x="6107113" y="2005013"/>
          <p14:tracePt t="22062" x="6102350" y="2016125"/>
          <p14:tracePt t="22068" x="6096000" y="2016125"/>
          <p14:tracePt t="22081" x="6084888" y="2016125"/>
          <p14:tracePt t="22088" x="6073775" y="2022475"/>
          <p14:tracePt t="22095" x="6067425" y="2022475"/>
          <p14:tracePt t="22103" x="6061075" y="2022475"/>
          <p14:tracePt t="22110" x="6056313" y="2028825"/>
          <p14:tracePt t="22116" x="6038850" y="2033588"/>
          <p14:tracePt t="22123" x="6027738" y="2039938"/>
          <p14:tracePt t="22129" x="6021388" y="2039938"/>
          <p14:tracePt t="22137" x="5999163" y="2051050"/>
          <p14:tracePt t="22145" x="5981700" y="2051050"/>
          <p14:tracePt t="22151" x="5957888" y="2051050"/>
          <p14:tracePt t="22158" x="5942013" y="2057400"/>
          <p14:tracePt t="22164" x="5929313" y="2057400"/>
          <p14:tracePt t="22173" x="5913438" y="2057400"/>
          <p14:tracePt t="22179" x="5895975" y="2057400"/>
          <p14:tracePt t="22186" x="5872163" y="2068513"/>
          <p14:tracePt t="22195" x="5854700" y="2068513"/>
          <p14:tracePt t="22200" x="5849938" y="2068513"/>
          <p14:tracePt t="22207" x="5838825" y="2068513"/>
          <p14:tracePt t="22214" x="5821363" y="2068513"/>
          <p14:tracePt t="22221" x="5815013" y="2068513"/>
          <p14:tracePt t="22229" x="5810250" y="2068513"/>
          <p14:tracePt t="22236" x="5797550" y="2068513"/>
          <p14:tracePt t="22243" x="5792788" y="2068513"/>
          <p14:tracePt t="22249" x="5781675" y="2068513"/>
          <p14:tracePt t="22257" x="5775325" y="2068513"/>
          <p14:tracePt t="22264" x="5768975" y="2068513"/>
          <p14:tracePt t="22270" x="5764213" y="2068513"/>
          <p14:tracePt t="22279" x="5757863" y="2068513"/>
          <p14:tracePt t="22284" x="5751513" y="2068513"/>
          <p14:tracePt t="22298" x="5746750" y="2068513"/>
          <p14:tracePt t="22305" x="5735638" y="2068513"/>
          <p14:tracePt t="22333" x="5729288" y="2068513"/>
          <p14:tracePt t="22347" x="5722938" y="2068513"/>
          <p14:tracePt t="22439" x="5718175" y="2068513"/>
          <p14:tracePt t="22453" x="5718175" y="2073275"/>
          <p14:tracePt t="22473" x="5711825" y="2073275"/>
          <p14:tracePt t="22480" x="5711825" y="2079625"/>
          <p14:tracePt t="22488" x="5707063" y="2079625"/>
          <p14:tracePt t="22497" x="5700713" y="2085975"/>
          <p14:tracePt t="22508" x="5689600" y="2085975"/>
          <p14:tracePt t="22514" x="5683250" y="2085975"/>
          <p14:tracePt t="22522" x="5678488" y="2090738"/>
          <p14:tracePt t="22530" x="5672138" y="2090738"/>
          <p14:tracePt t="22536" x="5665788" y="2090738"/>
          <p14:tracePt t="22545" x="5648325" y="2097088"/>
          <p14:tracePt t="22550" x="5643563" y="2097088"/>
          <p14:tracePt t="22556" x="5637213" y="2097088"/>
          <p14:tracePt t="22564" x="5632450" y="2097088"/>
          <p14:tracePt t="22579" x="5619750" y="2097088"/>
          <p14:tracePt t="22585" x="5608638" y="2097088"/>
          <p14:tracePt t="22592" x="5603875" y="2097088"/>
          <p14:tracePt t="22606" x="5597525" y="2097088"/>
          <p14:tracePt t="22620" x="5591175" y="2097088"/>
          <p14:tracePt t="22641" x="5586413" y="2097088"/>
          <p14:tracePt t="22662" x="5580063" y="2097088"/>
          <p14:tracePt t="22689" x="5575300" y="2097088"/>
          <p14:tracePt t="23680" x="5575300" y="2108200"/>
          <p14:tracePt t="23686" x="5557838" y="2119313"/>
          <p14:tracePt t="23694" x="5551488" y="2132013"/>
          <p14:tracePt t="23700" x="5540375" y="2136775"/>
          <p14:tracePt t="23707" x="5516563" y="2160588"/>
          <p14:tracePt t="23714" x="5494338" y="2176463"/>
          <p14:tracePt t="23720" x="5476875" y="2193925"/>
          <p14:tracePt t="23728" x="5437188" y="2228850"/>
          <p14:tracePt t="23734" x="5397500" y="2263775"/>
          <p14:tracePt t="23741" x="5362575" y="2279650"/>
          <p14:tracePt t="23748" x="5311775" y="2297113"/>
          <p14:tracePt t="23756" x="5253038" y="2332038"/>
          <p14:tracePt t="23765" x="5202238" y="2354263"/>
          <p14:tracePt t="23769" x="5180013" y="2360613"/>
          <p14:tracePt t="23778" x="5145088" y="2378075"/>
          <p14:tracePt t="23783" x="5092700" y="2389188"/>
          <p14:tracePt t="23791" x="5076825" y="2395538"/>
          <p14:tracePt t="23797" x="5053013" y="2411413"/>
          <p14:tracePt t="23804" x="5024438" y="2411413"/>
          <p14:tracePt t="23812" x="5002213" y="2424113"/>
          <p14:tracePt t="23818" x="4995863" y="2424113"/>
          <p14:tracePt t="23825" x="4989513" y="2428875"/>
          <p14:tracePt t="23832" x="4973638" y="2428875"/>
          <p14:tracePt t="23839" x="4967288" y="2428875"/>
          <p14:tracePt t="23846" x="4956175" y="2435225"/>
          <p14:tracePt t="23853" x="4949825" y="2435225"/>
          <p14:tracePt t="23861" x="4932363" y="2435225"/>
          <p14:tracePt t="23867" x="4927600" y="2435225"/>
          <p14:tracePt t="23874" x="4916488" y="2435225"/>
          <p14:tracePt t="23881" x="4903788" y="2435225"/>
          <p14:tracePt t="23889" x="4899025" y="2435225"/>
          <p14:tracePt t="23895" x="4892675" y="2435225"/>
          <p14:tracePt t="23902" x="4881563" y="2435225"/>
          <p14:tracePt t="23910" x="4875213" y="2435225"/>
          <p14:tracePt t="23917" x="4870450" y="2428875"/>
          <p14:tracePt t="23924" x="4852988" y="2424113"/>
          <p14:tracePt t="23930" x="4835525" y="2424113"/>
          <p14:tracePt t="23938" x="4829175" y="2417763"/>
          <p14:tracePt t="23945" x="4824413" y="2411413"/>
          <p14:tracePt t="23952" x="4813300" y="2400300"/>
          <p14:tracePt t="23959" x="4795838" y="2395538"/>
          <p14:tracePt t="23966" x="4778375" y="2378075"/>
          <p14:tracePt t="23973" x="4772025" y="2371725"/>
          <p14:tracePt t="23981" x="4754563" y="2354263"/>
          <p14:tracePt t="23985" x="4743450" y="2349500"/>
          <p14:tracePt t="23995" x="4725988" y="2343150"/>
          <p14:tracePt t="24001" x="4721225" y="2325688"/>
          <p14:tracePt t="24008" x="4703763" y="2320925"/>
          <p14:tracePt t="24014" x="4686300" y="2303463"/>
          <p14:tracePt t="24021" x="4668838" y="2303463"/>
          <p14:tracePt t="24028" x="4664075" y="2297113"/>
          <p14:tracePt t="24035" x="4657725" y="2286000"/>
          <p14:tracePt t="24042" x="4646613" y="2274888"/>
          <p14:tracePt t="24050" x="4635500" y="2274888"/>
          <p14:tracePt t="24056" x="4622800" y="2268538"/>
          <p14:tracePt t="24063" x="4618038" y="2251075"/>
          <p14:tracePt t="24070" x="4606925" y="2251075"/>
          <p14:tracePt t="24079" x="4600575" y="2246313"/>
          <p14:tracePt t="24084" x="4600575" y="2239963"/>
          <p14:tracePt t="24092" x="4594225" y="2228850"/>
          <p14:tracePt t="24098" x="4589463" y="2228850"/>
          <p14:tracePt t="24105" x="4589463" y="2222500"/>
          <p14:tracePt t="24113" x="4583113" y="2217738"/>
          <p14:tracePt t="24119" x="4578350" y="2217738"/>
          <p14:tracePt t="24133" x="4578350" y="2211388"/>
          <p14:tracePt t="24140" x="4572000" y="2211388"/>
          <p14:tracePt t="24147" x="4572000" y="2205038"/>
          <p14:tracePt t="24162" x="4560888" y="2205038"/>
          <p14:tracePt t="24175" x="4560888" y="2200275"/>
          <p14:tracePt t="24196" x="4560888" y="2193925"/>
          <p14:tracePt t="24217" x="4560888" y="2182813"/>
          <p14:tracePt t="24224" x="4560888" y="2176463"/>
          <p14:tracePt t="24231" x="4560888" y="2171700"/>
          <p14:tracePt t="24246" x="4560888" y="2165350"/>
          <p14:tracePt t="24254" x="4565650" y="2165350"/>
          <p14:tracePt t="24267" x="4565650" y="2160588"/>
          <p14:tracePt t="24274" x="4572000" y="2154238"/>
          <p14:tracePt t="24287" x="4572000" y="2147888"/>
          <p14:tracePt t="24296" x="4578350" y="2143125"/>
          <p14:tracePt t="24316" x="4583113" y="2132013"/>
          <p14:tracePt t="24330" x="4583113" y="2125663"/>
          <p14:tracePt t="24554" x="4589463" y="2125663"/>
          <p14:tracePt t="24582" x="4594225" y="2125663"/>
          <p14:tracePt t="25184" x="4692650" y="2286000"/>
          <p14:tracePt t="25192" x="4800600" y="2468563"/>
          <p14:tracePt t="25198" x="4949825" y="2767013"/>
          <p14:tracePt t="25205" x="5059363" y="2979738"/>
          <p14:tracePt t="25213" x="5121275" y="3076575"/>
          <p14:tracePt t="25219" x="5167313" y="3144838"/>
          <p14:tracePt t="25227" x="5213350" y="3230563"/>
          <p14:tracePt t="25234" x="5241925" y="3254375"/>
          <p14:tracePt t="25248" x="5283200" y="3300413"/>
          <p14:tracePt t="25253" x="5299075" y="3317875"/>
          <p14:tracePt t="25262" x="5305425" y="3322638"/>
          <p14:tracePt t="25269" x="5316538" y="3328988"/>
          <p14:tracePt t="25275" x="5322888" y="3328988"/>
          <p14:tracePt t="25282" x="5327650" y="3333750"/>
          <p14:tracePt t="25297" x="5334000" y="3333750"/>
          <p14:tracePt t="25303" x="5340350" y="3333750"/>
          <p14:tracePt t="25312" x="5345113" y="3333750"/>
          <p14:tracePt t="25325" x="5351463" y="3333750"/>
          <p14:tracePt t="25332" x="5362575" y="3333750"/>
          <p14:tracePt t="25338" x="5373688" y="3333750"/>
          <p14:tracePt t="25346" x="5380038" y="3333750"/>
          <p14:tracePt t="25352" x="5384800" y="3328988"/>
          <p14:tracePt t="25359" x="5408613" y="3311525"/>
          <p14:tracePt t="25366" x="5448300" y="3294063"/>
          <p14:tracePt t="25373" x="5483225" y="3276600"/>
          <p14:tracePt t="25380" x="5522913" y="3243263"/>
          <p14:tracePt t="25386" x="5580063" y="3201988"/>
          <p14:tracePt t="25395" x="5603875" y="3186113"/>
          <p14:tracePt t="25400" x="5632450" y="3168650"/>
          <p14:tracePt t="25408" x="5665788" y="3140075"/>
          <p14:tracePt t="25415" x="5694363" y="3122613"/>
          <p14:tracePt t="25422" x="5711825" y="3111500"/>
          <p14:tracePt t="25429" x="5722938" y="3105150"/>
          <p14:tracePt t="25436" x="5740400" y="3098800"/>
          <p14:tracePt t="25446" x="5746750" y="3098800"/>
          <p14:tracePt t="25450" x="5746750" y="3094038"/>
          <p14:tracePt t="25457" x="5751513" y="3094038"/>
          <p14:tracePt t="25464" x="5757863" y="3082925"/>
          <p14:tracePt t="25480" x="5768975" y="3082925"/>
          <p14:tracePt t="25486" x="5768975" y="3076575"/>
          <p14:tracePt t="25499" x="5768975" y="3070225"/>
          <p14:tracePt t="25506" x="5764213" y="3070225"/>
          <p14:tracePt t="25528" x="5757863" y="3065463"/>
          <p14:tracePt t="25535" x="5751513" y="3059113"/>
          <p14:tracePt t="25542" x="5746750" y="3054350"/>
          <p14:tracePt t="25556" x="5740400" y="3048000"/>
          <p14:tracePt t="25569" x="5735638" y="3036888"/>
          <p14:tracePt t="25590" x="5729288" y="3030538"/>
          <p14:tracePt t="25611" x="5729288" y="3025775"/>
          <p14:tracePt t="25632" x="5722938" y="3019425"/>
          <p14:tracePt t="25871" x="5707063" y="3019425"/>
          <p14:tracePt t="25878" x="5689600" y="3019425"/>
          <p14:tracePt t="25883" x="5654675" y="3019425"/>
          <p14:tracePt t="25891" x="5597525" y="3030538"/>
          <p14:tracePt t="25898" x="5505450" y="3041650"/>
          <p14:tracePt t="25906" x="5408613" y="3054350"/>
          <p14:tracePt t="25913" x="5156200" y="3070225"/>
          <p14:tracePt t="25919" x="4967288" y="3070225"/>
          <p14:tracePt t="25926" x="4795838" y="3059113"/>
          <p14:tracePt t="25933" x="4646613" y="3048000"/>
          <p14:tracePt t="25941" x="4405313" y="3019425"/>
          <p14:tracePt t="25947" x="4251325" y="2979738"/>
          <p14:tracePt t="25953" x="4073525" y="2927350"/>
          <p14:tracePt t="25962" x="3906838" y="2870200"/>
          <p14:tracePt t="25967" x="3781425" y="2806700"/>
          <p14:tracePt t="25975" x="3700463" y="2762250"/>
          <p14:tracePt t="25981" x="3568700" y="2681288"/>
          <p14:tracePt t="25988" x="3511550" y="2630488"/>
          <p14:tracePt t="25996" x="3471863" y="2571750"/>
          <p14:tracePt t="26003" x="3414713" y="2527300"/>
          <p14:tracePt t="26012" x="3379788" y="2474913"/>
          <p14:tracePt t="26016" x="3362325" y="2446338"/>
          <p14:tracePt t="26024" x="3357563" y="2411413"/>
          <p14:tracePt t="26030" x="3351213" y="2406650"/>
          <p14:tracePt t="26037" x="3346450" y="2395538"/>
          <p14:tracePt t="26045" x="3346450" y="2366963"/>
          <p14:tracePt t="26051" x="3346450" y="2354263"/>
          <p14:tracePt t="26059" x="3346450" y="2325688"/>
          <p14:tracePt t="26065" x="3357563" y="2292350"/>
          <p14:tracePt t="26072" x="3362325" y="2268538"/>
          <p14:tracePt t="26080" x="3392488" y="2217738"/>
          <p14:tracePt t="26088" x="3414713" y="2165350"/>
          <p14:tracePt t="26095" x="3460750" y="2085975"/>
          <p14:tracePt t="26100" x="3495675" y="2016125"/>
          <p14:tracePt t="26108" x="3552825" y="1930400"/>
          <p14:tracePt t="26115" x="3586163" y="1890713"/>
          <p14:tracePt t="26122" x="3603625" y="1868488"/>
          <p14:tracePt t="26129" x="3638550" y="1827213"/>
          <p14:tracePt t="26135" x="3667125" y="1798638"/>
          <p14:tracePt t="26142" x="3684588" y="1787525"/>
          <p14:tracePt t="26150" x="3700463" y="1776413"/>
          <p14:tracePt t="26157" x="3724275" y="1752600"/>
          <p14:tracePt t="26164" x="3741738" y="1741488"/>
          <p14:tracePt t="26170" x="3759200" y="1736725"/>
          <p14:tracePt t="26178" x="3770313" y="1724025"/>
          <p14:tracePt t="26186" x="3787775" y="1719263"/>
          <p14:tracePt t="26192" x="3792538" y="1712913"/>
          <p14:tracePt t="26198" x="3810000" y="1712913"/>
          <p14:tracePt t="26206" x="3821113" y="1706563"/>
          <p14:tracePt t="26213" x="3838575" y="1706563"/>
          <p14:tracePt t="26220" x="3844925" y="1706563"/>
          <p14:tracePt t="26226" x="3849688" y="1706563"/>
          <p14:tracePt t="26234" x="3867150" y="1706563"/>
          <p14:tracePt t="26241" x="3873500" y="1706563"/>
          <p14:tracePt t="26248" x="3878263" y="1706563"/>
          <p14:tracePt t="26255" x="3884613" y="1706563"/>
          <p14:tracePt t="26263" x="3890963" y="1706563"/>
          <p14:tracePt t="26269" x="3906838" y="1706563"/>
          <p14:tracePt t="26282" x="3913188" y="1706563"/>
          <p14:tracePt t="26290" x="3913188" y="1712913"/>
          <p14:tracePt t="26297" x="3919538" y="1712913"/>
          <p14:tracePt t="26304" x="3924300" y="1712913"/>
          <p14:tracePt t="26318" x="3930650" y="1712913"/>
          <p14:tracePt t="26332" x="3935413" y="1712913"/>
          <p14:tracePt t="26360" x="3941763" y="1712913"/>
          <p14:tracePt t="26381" x="3952875" y="1719263"/>
          <p14:tracePt t="26395" x="3952875" y="1724025"/>
          <p14:tracePt t="26409" x="3959225" y="1730375"/>
          <p14:tracePt t="26422" x="3963988" y="1736725"/>
          <p14:tracePt t="26438" x="3963988" y="1747838"/>
          <p14:tracePt t="26446" x="3970338" y="1758950"/>
          <p14:tracePt t="26458" x="3976688" y="1765300"/>
          <p14:tracePt t="26465" x="3976688" y="1770063"/>
          <p14:tracePt t="26473" x="3976688" y="1781175"/>
          <p14:tracePt t="26486" x="3981450" y="1787525"/>
          <p14:tracePt t="26493" x="3981450" y="1793875"/>
          <p14:tracePt t="26508" x="3981450" y="1798638"/>
          <p14:tracePt t="26528" x="3981450" y="1804988"/>
          <p14:tracePt t="26648" x="3976688" y="1804988"/>
          <p14:tracePt t="26668" x="3970338" y="1804988"/>
          <p14:tracePt t="26717" x="3963988" y="1804988"/>
          <p14:tracePt t="27182" x="3941763" y="1822450"/>
          <p14:tracePt t="27190" x="3902075" y="1851025"/>
          <p14:tracePt t="27196" x="3878263" y="1868488"/>
          <p14:tracePt t="27204" x="3827463" y="1897063"/>
          <p14:tracePt t="27212" x="3787775" y="1925638"/>
          <p14:tracePt t="27229" x="3735388" y="1947863"/>
          <p14:tracePt t="27231" x="3700463" y="1971675"/>
          <p14:tracePt t="27238" x="3660775" y="1987550"/>
          <p14:tracePt t="27246" x="3627438" y="1993900"/>
          <p14:tracePt t="27252" x="3592513" y="2005013"/>
          <p14:tracePt t="27260" x="3568700" y="2016125"/>
          <p14:tracePt t="27266" x="3535363" y="2022475"/>
          <p14:tracePt t="27274" x="3495675" y="2033588"/>
          <p14:tracePt t="27281" x="3460750" y="2033588"/>
          <p14:tracePt t="27287" x="3436938" y="2039938"/>
          <p14:tracePt t="27295" x="3414713" y="2039938"/>
          <p14:tracePt t="27301" x="3379788" y="2039938"/>
          <p14:tracePt t="27309" x="3351213" y="2039938"/>
          <p14:tracePt t="27316" x="3328988" y="2039938"/>
          <p14:tracePt t="27323" x="3317875" y="2039938"/>
          <p14:tracePt t="27329" x="3300413" y="2039938"/>
          <p14:tracePt t="27337" x="3289300" y="2039938"/>
          <p14:tracePt t="27346" x="3271838" y="2039938"/>
          <p14:tracePt t="27350" x="3265488" y="2039938"/>
          <p14:tracePt t="27357" x="3260725" y="2039938"/>
          <p14:tracePt t="27364" x="3254375" y="2039938"/>
          <p14:tracePt t="27371" x="3236913" y="2039938"/>
          <p14:tracePt t="27380" x="3230563" y="2039938"/>
          <p14:tracePt t="27385" x="3225800" y="2039938"/>
          <p14:tracePt t="27394" x="3208338" y="2039938"/>
          <p14:tracePt t="27406" x="3201988" y="2039938"/>
          <p14:tracePt t="27414" x="3190875" y="2039938"/>
          <p14:tracePt t="27429" x="3186113" y="2039938"/>
          <p14:tracePt t="27434" x="3168650" y="2039938"/>
          <p14:tracePt t="27442" x="3162300" y="2039938"/>
          <p14:tracePt t="27456" x="3157538" y="2039938"/>
          <p14:tracePt t="27464" x="3151188" y="2039938"/>
          <p14:tracePt t="27479" x="3144838" y="2039938"/>
          <p14:tracePt t="27505" x="3140075" y="2039938"/>
          <p14:tracePt t="28733" x="3140075" y="2057400"/>
          <p14:tracePt t="28741" x="3128963" y="2068513"/>
          <p14:tracePt t="28747" x="3111500" y="2097088"/>
          <p14:tracePt t="28754" x="3111500" y="2119313"/>
          <p14:tracePt t="28762" x="3094038" y="2136775"/>
          <p14:tracePt t="28768" x="3087688" y="2154238"/>
          <p14:tracePt t="28775" x="3070225" y="2189163"/>
          <p14:tracePt t="28782" x="3054350" y="2217738"/>
          <p14:tracePt t="28788" x="3025775" y="2239963"/>
          <p14:tracePt t="28795" x="3008313" y="2257425"/>
          <p14:tracePt t="28802" x="2997200" y="2274888"/>
          <p14:tracePt t="28812" x="2967038" y="2292350"/>
          <p14:tracePt t="28817" x="2944813" y="2308225"/>
          <p14:tracePt t="28824" x="2916238" y="2325688"/>
          <p14:tracePt t="28830" x="2898775" y="2332038"/>
          <p14:tracePt t="28837" x="2876550" y="2343150"/>
          <p14:tracePt t="28845" x="2852738" y="2360613"/>
          <p14:tracePt t="28852" x="2835275" y="2360613"/>
          <p14:tracePt t="28859" x="2813050" y="2366963"/>
          <p14:tracePt t="28865" x="2795588" y="2366963"/>
          <p14:tracePt t="28872" x="2778125" y="2366963"/>
          <p14:tracePt t="28881" x="2755900" y="2366963"/>
          <p14:tracePt t="28887" x="2733675" y="2366963"/>
          <p14:tracePt t="28896" x="2709863" y="2366963"/>
          <p14:tracePt t="28900" x="2692400" y="2366963"/>
          <p14:tracePt t="28907" x="2674938" y="2354263"/>
          <p14:tracePt t="28914" x="2659063" y="2349500"/>
          <p14:tracePt t="28921" x="2652713" y="2349500"/>
          <p14:tracePt t="28929" x="2641600" y="2343150"/>
          <p14:tracePt t="28936" x="2635250" y="2336800"/>
          <p14:tracePt t="28943" x="2617788" y="2336800"/>
          <p14:tracePt t="28950" x="2613025" y="2332038"/>
          <p14:tracePt t="28957" x="2606675" y="2332038"/>
          <p14:tracePt t="28970" x="2600325" y="2320925"/>
          <p14:tracePt t="28985" x="2595563" y="2314575"/>
          <p14:tracePt t="28992" x="2589213" y="2314575"/>
          <p14:tracePt t="29013" x="2578100" y="2308225"/>
          <p14:tracePt t="29033" x="2571750" y="2303463"/>
          <p14:tracePt t="29055" x="2571750" y="2297113"/>
          <p14:tracePt t="29069" x="2566988" y="2297113"/>
          <p14:tracePt t="29076" x="2566988" y="2292350"/>
          <p14:tracePt t="29083" x="2566988" y="2286000"/>
          <p14:tracePt t="29097" x="2560638" y="2274888"/>
          <p14:tracePt t="29104" x="2555875" y="2268538"/>
          <p14:tracePt t="29113" x="2549525" y="2257425"/>
          <p14:tracePt t="29118" x="2538413" y="2239963"/>
          <p14:tracePt t="29124" x="2538413" y="2235200"/>
          <p14:tracePt t="29132" x="2532063" y="2217738"/>
          <p14:tracePt t="29139" x="2527300" y="2205038"/>
          <p14:tracePt t="29147" x="2514600" y="2189163"/>
          <p14:tracePt t="29153" x="2509838" y="2182813"/>
          <p14:tracePt t="29160" x="2509838" y="2165350"/>
          <p14:tracePt t="29167" x="2503488" y="2160588"/>
          <p14:tracePt t="29173" x="2498725" y="2154238"/>
          <p14:tracePt t="29181" x="2498725" y="2147888"/>
          <p14:tracePt t="29187" x="2492375" y="2143125"/>
          <p14:tracePt t="29195" x="2492375" y="2136775"/>
          <p14:tracePt t="29201" x="2486025" y="2132013"/>
          <p14:tracePt t="29209" x="2486025" y="2119313"/>
          <p14:tracePt t="29222" x="2474913" y="2119313"/>
          <p14:tracePt t="29230" x="2474913" y="2114550"/>
          <p14:tracePt t="29250" x="2474913" y="2108200"/>
          <p14:tracePt t="29264" x="2474913" y="2103438"/>
          <p14:tracePt t="29495" x="2492375" y="2114550"/>
          <p14:tracePt t="29502" x="2520950" y="2132013"/>
          <p14:tracePt t="29510" x="2543175" y="2147888"/>
          <p14:tracePt t="29516" x="2595563" y="2176463"/>
          <p14:tracePt t="29523" x="2635250" y="2205038"/>
          <p14:tracePt t="29531" x="2674938" y="2235200"/>
          <p14:tracePt t="29538" x="2733675" y="2279650"/>
          <p14:tracePt t="29545" x="2784475" y="2325688"/>
          <p14:tracePt t="29552" x="2813050" y="2343150"/>
          <p14:tracePt t="29558" x="2835275" y="2360613"/>
          <p14:tracePt t="29565" x="2865438" y="2378075"/>
          <p14:tracePt t="29573" x="2887663" y="2400300"/>
          <p14:tracePt t="29580" x="2927350" y="2417763"/>
          <p14:tracePt t="29587" x="2933700" y="2435225"/>
          <p14:tracePt t="29594" x="2962275" y="2446338"/>
          <p14:tracePt t="29601" x="2973388" y="2457450"/>
          <p14:tracePt t="29607" x="2984500" y="2468563"/>
          <p14:tracePt t="29616" x="2997200" y="2481263"/>
          <p14:tracePt t="29621" x="3001963" y="2486025"/>
          <p14:tracePt t="29629" x="3019425" y="2498725"/>
          <p14:tracePt t="29636" x="3025775" y="2503488"/>
          <p14:tracePt t="29642" x="3030538" y="2503488"/>
          <p14:tracePt t="29649" x="3036888" y="2509838"/>
          <p14:tracePt t="29656" x="3041650" y="2514600"/>
          <p14:tracePt t="29670" x="3048000" y="2520950"/>
          <p14:tracePt t="29677" x="3048000" y="2527300"/>
          <p14:tracePt t="29684" x="3059113" y="2532063"/>
          <p14:tracePt t="29698" x="3059113" y="2543175"/>
          <p14:tracePt t="29705" x="3065463" y="2549525"/>
          <p14:tracePt t="29713" x="3065463" y="2555875"/>
          <p14:tracePt t="29719" x="3070225" y="2560638"/>
          <p14:tracePt t="29726" x="3070225" y="2566988"/>
          <p14:tracePt t="29733" x="3070225" y="2571750"/>
          <p14:tracePt t="29740" x="3070225" y="2578100"/>
          <p14:tracePt t="29747" x="3070225" y="2589213"/>
          <p14:tracePt t="29754" x="3070225" y="2600325"/>
          <p14:tracePt t="29769" x="3070225" y="2606675"/>
          <p14:tracePt t="29776" x="3070225" y="2613025"/>
          <p14:tracePt t="29789" x="3070225" y="2617788"/>
          <p14:tracePt t="29803" x="3070225" y="2624138"/>
          <p14:tracePt t="29818" x="3070225" y="2635250"/>
          <p14:tracePt t="30154" x="3076575" y="2635250"/>
          <p14:tracePt t="30179" x="3070225" y="2635250"/>
          <p14:tracePt t="30687" x="3087688" y="2624138"/>
          <p14:tracePt t="30693" x="3111500" y="2584450"/>
          <p14:tracePt t="30700" x="3157538" y="2532063"/>
          <p14:tracePt t="30707" x="3201988" y="2474913"/>
          <p14:tracePt t="30715" x="3271838" y="2428875"/>
          <p14:tracePt t="30721" x="3311525" y="2389188"/>
          <p14:tracePt t="30730" x="3397250" y="2332038"/>
          <p14:tracePt t="30734" x="3495675" y="2251075"/>
          <p14:tracePt t="30742" x="3581400" y="2205038"/>
          <p14:tracePt t="30749" x="3660775" y="2147888"/>
          <p14:tracePt t="30756" x="3792538" y="2068513"/>
          <p14:tracePt t="30763" x="3890963" y="2011363"/>
          <p14:tracePt t="30770" x="3987800" y="1958975"/>
          <p14:tracePt t="30776" x="4159250" y="1862138"/>
          <p14:tracePt t="30784" x="4325938" y="1787525"/>
          <p14:tracePt t="30791" x="4468813" y="1724025"/>
          <p14:tracePt t="30798" x="4668838" y="1666875"/>
          <p14:tracePt t="30804" x="4978400" y="1598613"/>
          <p14:tracePt t="30812" x="5116513" y="1570038"/>
          <p14:tracePt t="30819" x="5224463" y="1546225"/>
          <p14:tracePt t="30826" x="5419725" y="1517650"/>
          <p14:tracePt t="30832" x="5540375" y="1517650"/>
          <p14:tracePt t="30840" x="5678488" y="1506538"/>
          <p14:tracePt t="30848" x="5815013" y="1506538"/>
          <p14:tracePt t="30852" x="5907088" y="1506538"/>
          <p14:tracePt t="30863" x="5970588" y="1506538"/>
          <p14:tracePt t="30867" x="6078538" y="1512888"/>
          <p14:tracePt t="30874" x="6188075" y="1512888"/>
          <p14:tracePt t="30882" x="6234113" y="1524000"/>
          <p14:tracePt t="30888" x="6284913" y="1530350"/>
          <p14:tracePt t="30896" x="6365875" y="1541463"/>
          <p14:tracePt t="30902" x="6399213" y="1552575"/>
          <p14:tracePt t="30910" x="6434138" y="1558925"/>
          <p14:tracePt t="30917" x="6456363" y="1570038"/>
          <p14:tracePt t="30923" x="6484938" y="1570038"/>
          <p14:tracePt t="30931" x="6491288" y="1570038"/>
          <p14:tracePt t="30938" x="6497638" y="1574800"/>
          <p14:tracePt t="30945" x="6502400" y="1574800"/>
          <p14:tracePt t="30951" x="6508750" y="1581150"/>
          <p14:tracePt t="30965" x="6513513" y="1587500"/>
          <p14:tracePt t="30979" x="6519863" y="1587500"/>
          <p14:tracePt t="30987" x="6519863" y="1592263"/>
          <p14:tracePt t="30994" x="6530975" y="1592263"/>
          <p14:tracePt t="31001" x="6530975" y="1604963"/>
          <p14:tracePt t="31008" x="6537325" y="1609725"/>
          <p14:tracePt t="31021" x="6543675" y="1620838"/>
          <p14:tracePt t="31029" x="6548438" y="1638300"/>
          <p14:tracePt t="31036" x="6559550" y="1662113"/>
          <p14:tracePt t="31042" x="6565900" y="1677988"/>
          <p14:tracePt t="31049" x="6577013" y="1695450"/>
          <p14:tracePt t="31057" x="6583363" y="1719263"/>
          <p14:tracePt t="31064" x="6588125" y="1736725"/>
          <p14:tracePt t="31071" x="6600825" y="1752600"/>
          <p14:tracePt t="31079" x="6600825" y="1765300"/>
          <p14:tracePt t="31084" x="6605588" y="1781175"/>
          <p14:tracePt t="31092" x="6605588" y="1787525"/>
          <p14:tracePt t="31098" x="6605588" y="1793875"/>
          <p14:tracePt t="31105" x="6611938" y="1809750"/>
          <p14:tracePt t="31120" x="6611938" y="1816100"/>
          <p14:tracePt t="31127" x="6611938" y="1827213"/>
          <p14:tracePt t="31134" x="6611938" y="1833563"/>
          <p14:tracePt t="31142" x="6611938" y="1844675"/>
          <p14:tracePt t="31148" x="6611938" y="1851025"/>
          <p14:tracePt t="31154" x="6611938" y="1855788"/>
          <p14:tracePt t="31162" x="6611938" y="1862138"/>
          <p14:tracePt t="31169" x="6611938" y="1868488"/>
          <p14:tracePt t="31176" x="6605588" y="1873250"/>
          <p14:tracePt t="31184" x="6605588" y="1879600"/>
          <p14:tracePt t="31196" x="6600825" y="1897063"/>
          <p14:tracePt t="31203" x="6600825" y="1901825"/>
          <p14:tracePt t="31212" x="6594475" y="1908175"/>
          <p14:tracePt t="31217" x="6594475" y="1912938"/>
          <p14:tracePt t="31225" x="6588125" y="1919288"/>
          <p14:tracePt t="31231" x="6577013" y="1936750"/>
          <p14:tracePt t="31239" x="6572250" y="1954213"/>
          <p14:tracePt t="31246" x="6565900" y="1958975"/>
          <p14:tracePt t="31252" x="6559550" y="1965325"/>
          <p14:tracePt t="31260" x="6554788" y="1976438"/>
          <p14:tracePt t="31266" x="6537325" y="1993900"/>
          <p14:tracePt t="31274" x="6526213" y="2011363"/>
          <p14:tracePt t="31280" x="6508750" y="2044700"/>
          <p14:tracePt t="31287" x="6491288" y="2062163"/>
          <p14:tracePt t="31295" x="6462713" y="2103438"/>
          <p14:tracePt t="31301" x="6434138" y="2143125"/>
          <p14:tracePt t="31309" x="6394450" y="2171700"/>
          <p14:tracePt t="31315" x="6376988" y="2205038"/>
          <p14:tracePt t="31322" x="6337300" y="2239963"/>
          <p14:tracePt t="31329" x="6296025" y="2279650"/>
          <p14:tracePt t="31336" x="6238875" y="2336800"/>
          <p14:tracePt t="31342" x="6199188" y="2366963"/>
          <p14:tracePt t="31350" x="6159500" y="2395538"/>
          <p14:tracePt t="31357" x="6089650" y="2452688"/>
          <p14:tracePt t="31364" x="6021388" y="2498725"/>
          <p14:tracePt t="31371" x="5946775" y="2560638"/>
          <p14:tracePt t="31379" x="5867400" y="2617788"/>
          <p14:tracePt t="31385" x="5810250" y="2652713"/>
          <p14:tracePt t="31393" x="5786438" y="2674938"/>
          <p14:tracePt t="31399" x="5729288" y="2733675"/>
          <p14:tracePt t="31407" x="5672138" y="2778125"/>
          <p14:tracePt t="31413" x="5661025" y="2795588"/>
          <p14:tracePt t="31419" x="5643563" y="2813050"/>
          <p14:tracePt t="31429" x="5614988" y="2830513"/>
          <p14:tracePt t="33706" x="5603875" y="2830513"/>
          <p14:tracePt t="33713" x="5586413" y="2830513"/>
          <p14:tracePt t="33720" x="5580063" y="2830513"/>
          <p14:tracePt t="33727" x="5562600" y="2835275"/>
          <p14:tracePt t="33734" x="5551488" y="2835275"/>
          <p14:tracePt t="33741" x="5534025" y="2841625"/>
          <p14:tracePt t="33747" x="5522913" y="2841625"/>
          <p14:tracePt t="33755" x="5511800" y="2847975"/>
          <p14:tracePt t="33763" x="5500688" y="2847975"/>
          <p14:tracePt t="33768" x="5483225" y="2847975"/>
          <p14:tracePt t="33776" x="5472113" y="2847975"/>
          <p14:tracePt t="33783" x="5465763" y="2852738"/>
          <p14:tracePt t="33790" x="5448300" y="2852738"/>
          <p14:tracePt t="33805" x="5437188" y="2865438"/>
          <p14:tracePt t="33811" x="5426075" y="2865438"/>
          <p14:tracePt t="33818" x="5414963" y="2870200"/>
          <p14:tracePt t="33825" x="5408613" y="2870200"/>
          <p14:tracePt t="33832" x="5391150" y="2870200"/>
          <p14:tracePt t="33839" x="5384800" y="2870200"/>
          <p14:tracePt t="33848" x="5380038" y="2876550"/>
          <p14:tracePt t="33852" x="5368925" y="2876550"/>
          <p14:tracePt t="33859" x="5362575" y="2881313"/>
          <p14:tracePt t="33866" x="5351463" y="2881313"/>
          <p14:tracePt t="33873" x="5345113" y="2881313"/>
          <p14:tracePt t="33888" x="5340350" y="2881313"/>
          <p14:tracePt t="33894" x="5334000" y="2881313"/>
          <p14:tracePt t="33915" x="5327650" y="2881313"/>
          <p14:tracePt t="33929" x="5322888" y="2881313"/>
          <p14:tracePt t="33964" x="5322888" y="2876550"/>
          <p14:tracePt t="33972" x="5322888" y="2870200"/>
          <p14:tracePt t="33980" x="5322888" y="2865438"/>
          <p14:tracePt t="33985" x="5322888" y="2847975"/>
          <p14:tracePt t="33993" x="5327650" y="2835275"/>
          <p14:tracePt t="33999" x="5334000" y="2824163"/>
          <p14:tracePt t="34007" x="5334000" y="2813050"/>
          <p14:tracePt t="34014" x="5345113" y="2790825"/>
          <p14:tracePt t="34020" x="5351463" y="2773363"/>
          <p14:tracePt t="34028" x="5351463" y="2755900"/>
          <p14:tracePt t="34035" x="5362575" y="2744788"/>
          <p14:tracePt t="34041" x="5362575" y="2733675"/>
          <p14:tracePt t="34049" x="5362575" y="2727325"/>
          <p14:tracePt t="34055" x="5362575" y="2716213"/>
          <p14:tracePt t="34063" x="5362575" y="2709863"/>
          <p14:tracePt t="34070" x="5362575" y="2703513"/>
          <p14:tracePt t="34076" x="5362575" y="2698750"/>
          <p14:tracePt t="34091" x="5362575" y="2687638"/>
          <p14:tracePt t="34104" x="5362575" y="2681288"/>
          <p14:tracePt t="34113" x="5362575" y="2674938"/>
          <p14:tracePt t="34139" x="5362575" y="2670175"/>
          <p14:tracePt t="34154" x="5362575" y="2663825"/>
          <p14:tracePt t="34182" x="5362575" y="2659063"/>
          <p14:tracePt t="34294" x="5368925" y="2659063"/>
          <p14:tracePt t="34595" x="5351463" y="2670175"/>
          <p14:tracePt t="34602" x="5345113" y="2670175"/>
          <p14:tracePt t="34609" x="5340350" y="2687638"/>
          <p14:tracePt t="34615" x="5334000" y="2692400"/>
          <p14:tracePt t="34623" x="5316538" y="2709863"/>
          <p14:tracePt t="34630" x="5299075" y="2720975"/>
          <p14:tracePt t="34637" x="5294313" y="2749550"/>
          <p14:tracePt t="34644" x="5283200" y="2773363"/>
          <p14:tracePt t="34650" x="5265738" y="2801938"/>
          <p14:tracePt t="34657" x="5259388" y="2824163"/>
          <p14:tracePt t="34664" x="5248275" y="2852738"/>
          <p14:tracePt t="34670" x="5241925" y="2876550"/>
          <p14:tracePt t="34679" x="5230813" y="2898775"/>
          <p14:tracePt t="34686" x="5230813" y="2927350"/>
          <p14:tracePt t="34692" x="5224463" y="2984500"/>
          <p14:tracePt t="34699" x="5224463" y="3019425"/>
          <p14:tracePt t="34706" x="5224463" y="3076575"/>
          <p14:tracePt t="34713" x="5224463" y="3122613"/>
          <p14:tracePt t="34720" x="5224463" y="3173413"/>
          <p14:tracePt t="34727" x="5224463" y="3219450"/>
          <p14:tracePt t="34734" x="5224463" y="3282950"/>
          <p14:tracePt t="34741" x="5224463" y="3328988"/>
          <p14:tracePt t="34748" x="5224463" y="3362325"/>
          <p14:tracePt t="34755" x="5237163" y="3414713"/>
          <p14:tracePt t="34764" x="5237163" y="3436938"/>
          <p14:tracePt t="34770" x="5241925" y="3471863"/>
          <p14:tracePt t="34776" x="5253038" y="3489325"/>
          <p14:tracePt t="34783" x="5259388" y="3511550"/>
          <p14:tracePt t="34790" x="5270500" y="3529013"/>
          <p14:tracePt t="34799" x="5276850" y="3546475"/>
          <p14:tracePt t="34803" x="5294313" y="3563938"/>
          <p14:tracePt t="34812" x="5311775" y="3575050"/>
          <p14:tracePt t="34818" x="5327650" y="3592513"/>
          <p14:tracePt t="34825" x="5351463" y="3621088"/>
          <p14:tracePt t="34832" x="5380038" y="3638550"/>
          <p14:tracePt t="34839" x="5391150" y="3643313"/>
          <p14:tracePt t="34846" x="5430838" y="3671888"/>
          <p14:tracePt t="34853" x="5454650" y="3689350"/>
          <p14:tracePt t="34861" x="5494338" y="3706813"/>
          <p14:tracePt t="34866" x="5505450" y="3706813"/>
          <p14:tracePt t="34874" x="5540375" y="3717925"/>
          <p14:tracePt t="34882" x="5557838" y="3724275"/>
          <p14:tracePt t="34887" x="5575300" y="37242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286887"/>
            <a:ext cx="6844748" cy="50206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388477-8D69-6684-7596-D9259AF135C3}"/>
              </a:ext>
            </a:extLst>
          </p:cNvPr>
          <p:cNvSpPr txBox="1"/>
          <p:nvPr/>
        </p:nvSpPr>
        <p:spPr>
          <a:xfrm>
            <a:off x="1631375" y="1584793"/>
            <a:ext cx="32448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(</a:t>
            </a:r>
            <a:r>
              <a:rPr lang="ar-KW" sz="3200" b="1" dirty="0"/>
              <a:t>6×5</a:t>
            </a:r>
            <a:r>
              <a:rPr lang="ar-KW" sz="3200" b="1" dirty="0">
                <a:solidFill>
                  <a:srgbClr val="FF0000"/>
                </a:solidFill>
              </a:rPr>
              <a:t>)</a:t>
            </a:r>
            <a:r>
              <a:rPr lang="ar-KW" sz="3200" b="1" dirty="0"/>
              <a:t>+</a:t>
            </a:r>
            <a:r>
              <a:rPr lang="ar-KW" sz="3200" b="1" dirty="0">
                <a:solidFill>
                  <a:srgbClr val="FF0000"/>
                </a:solidFill>
              </a:rPr>
              <a:t>(</a:t>
            </a:r>
            <a:r>
              <a:rPr lang="ar-KW" sz="3200" b="1" dirty="0"/>
              <a:t>6×4</a:t>
            </a:r>
            <a:r>
              <a:rPr lang="ar-KW" sz="3200" b="1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CFA281-757F-CE64-9714-8F897FA7C4DC}"/>
              </a:ext>
            </a:extLst>
          </p:cNvPr>
          <p:cNvGrpSpPr/>
          <p:nvPr/>
        </p:nvGrpSpPr>
        <p:grpSpPr>
          <a:xfrm>
            <a:off x="4255826" y="1584792"/>
            <a:ext cx="2285998" cy="663700"/>
            <a:chOff x="4101549" y="1584792"/>
            <a:chExt cx="2285998" cy="6637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949613-170F-4441-8B43-8F28A8ED418F}"/>
                </a:ext>
              </a:extLst>
            </p:cNvPr>
            <p:cNvSpPr txBox="1"/>
            <p:nvPr/>
          </p:nvSpPr>
          <p:spPr>
            <a:xfrm>
              <a:off x="4393096" y="1663717"/>
              <a:ext cx="199445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dirty="0"/>
                <a:t>6× 5+4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CB0240-3B12-94F4-2CC5-4025331D8888}"/>
                </a:ext>
              </a:extLst>
            </p:cNvPr>
            <p:cNvSpPr txBox="1"/>
            <p:nvPr/>
          </p:nvSpPr>
          <p:spPr>
            <a:xfrm>
              <a:off x="4101549" y="1584792"/>
              <a:ext cx="199445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(     )</a:t>
              </a:r>
            </a:p>
          </p:txBody>
        </p:sp>
      </p:grpSp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729768" y="0"/>
            <a:ext cx="4572000" cy="67737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D562F-51F8-134F-72C2-E7DFF6DC36AC}"/>
              </a:ext>
            </a:extLst>
          </p:cNvPr>
          <p:cNvSpPr txBox="1"/>
          <p:nvPr/>
        </p:nvSpPr>
        <p:spPr>
          <a:xfrm rot="19167534">
            <a:off x="8053256" y="2733399"/>
            <a:ext cx="1123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BC8F-59B1-678C-D7BA-5AB2ECB58951}"/>
              </a:ext>
            </a:extLst>
          </p:cNvPr>
          <p:cNvSpPr txBox="1"/>
          <p:nvPr/>
        </p:nvSpPr>
        <p:spPr>
          <a:xfrm>
            <a:off x="1755579" y="5214014"/>
            <a:ext cx="457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الخاصية التوزيعية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9039F-405B-5CA2-C1DD-5A10F3BB1F95}"/>
              </a:ext>
            </a:extLst>
          </p:cNvPr>
          <p:cNvSpPr txBox="1"/>
          <p:nvPr/>
        </p:nvSpPr>
        <p:spPr>
          <a:xfrm>
            <a:off x="4371162" y="1633221"/>
            <a:ext cx="549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3200" b="1" dirty="0"/>
              <a:t>=</a:t>
            </a:r>
            <a:endParaRPr lang="ar-KW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7"/>
    </mc:Choice>
    <mc:Fallback xmlns="">
      <p:transition spd="slow" advTm="2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3005" x="5540375" y="3678238"/>
          <p14:tracePt t="3013" x="5511800" y="3643313"/>
          <p14:tracePt t="3021" x="5476875" y="3603625"/>
          <p14:tracePt t="3026" x="5459413" y="3575050"/>
          <p14:tracePt t="3034" x="5443538" y="3552825"/>
          <p14:tracePt t="3042" x="5426075" y="3524250"/>
          <p14:tracePt t="3048" x="5408613" y="3500438"/>
          <p14:tracePt t="3055" x="5391150" y="3471863"/>
          <p14:tracePt t="3062" x="5384800" y="3449638"/>
          <p14:tracePt t="3069" x="5368925" y="3408363"/>
          <p14:tracePt t="3077" x="5356225" y="3346450"/>
          <p14:tracePt t="3081" x="5345113" y="3311525"/>
          <p14:tracePt t="3093" x="5340350" y="3276600"/>
          <p14:tracePt t="3096" x="5340350" y="3214688"/>
          <p14:tracePt t="3104" x="5340350" y="3168650"/>
          <p14:tracePt t="3110" x="5327650" y="3133725"/>
          <p14:tracePt t="3118" x="5327650" y="3082925"/>
          <p14:tracePt t="3125" x="5327650" y="3008313"/>
          <p14:tracePt t="3132" x="5327650" y="2973388"/>
          <p14:tracePt t="3139" x="5334000" y="2927350"/>
          <p14:tracePt t="3146" x="5334000" y="2865438"/>
          <p14:tracePt t="3153" x="5345113" y="2813050"/>
          <p14:tracePt t="3161" x="5345113" y="2778125"/>
          <p14:tracePt t="3166" x="5351463" y="2733675"/>
          <p14:tracePt t="3175" x="5362575" y="2698750"/>
          <p14:tracePt t="3180" x="5362575" y="2663825"/>
          <p14:tracePt t="3187" x="5368925" y="2630488"/>
          <p14:tracePt t="3194" x="5380038" y="2600325"/>
          <p14:tracePt t="3201" x="5384800" y="2578100"/>
          <p14:tracePt t="3208" x="5397500" y="2549525"/>
          <p14:tracePt t="3215" x="5414963" y="2514600"/>
          <p14:tracePt t="3223" x="5419725" y="2498725"/>
          <p14:tracePt t="3230" x="5419725" y="2474913"/>
          <p14:tracePt t="3237" x="5437188" y="2457450"/>
          <p14:tracePt t="3243" x="5443538" y="2439988"/>
          <p14:tracePt t="3250" x="5443538" y="2428875"/>
          <p14:tracePt t="3258" x="5459413" y="2411413"/>
          <p14:tracePt t="3264" x="5465763" y="2406650"/>
          <p14:tracePt t="3272" x="5465763" y="2389188"/>
          <p14:tracePt t="3279" x="5483225" y="2382838"/>
          <p14:tracePt t="3285" x="5487988" y="2378075"/>
          <p14:tracePt t="3294" x="5505450" y="2360613"/>
          <p14:tracePt t="3299" x="5511800" y="2354263"/>
          <p14:tracePt t="3308" x="5516563" y="2349500"/>
          <p14:tracePt t="3314" x="5534025" y="2336800"/>
          <p14:tracePt t="3321" x="5540375" y="2320925"/>
          <p14:tracePt t="3328" x="5546725" y="2320925"/>
          <p14:tracePt t="3335" x="5562600" y="2314575"/>
          <p14:tracePt t="3341" x="5575300" y="2303463"/>
          <p14:tracePt t="3349" x="5586413" y="2297113"/>
          <p14:tracePt t="3355" x="5608638" y="2292350"/>
          <p14:tracePt t="3362" x="5619750" y="2279650"/>
          <p14:tracePt t="3369" x="5637213" y="2274888"/>
          <p14:tracePt t="3377" x="5661025" y="2268538"/>
          <p14:tracePt t="3384" x="5678488" y="2257425"/>
          <p14:tracePt t="3392" x="5694363" y="2251075"/>
          <p14:tracePt t="3398" x="5718175" y="2239963"/>
          <p14:tracePt t="3405" x="5746750" y="2235200"/>
          <p14:tracePt t="3411" x="5768975" y="2222500"/>
          <p14:tracePt t="3418" x="5786438" y="2217738"/>
          <p14:tracePt t="3425" x="5810250" y="2211388"/>
          <p14:tracePt t="3432" x="5826125" y="2200275"/>
          <p14:tracePt t="3440" x="5849938" y="2193925"/>
          <p14:tracePt t="3447" x="5878513" y="2176463"/>
          <p14:tracePt t="3454" x="5889625" y="2176463"/>
          <p14:tracePt t="3460" x="5907088" y="2165350"/>
          <p14:tracePt t="3468" x="5924550" y="2160588"/>
          <p14:tracePt t="3475" x="5942013" y="2154238"/>
          <p14:tracePt t="3482" x="5946775" y="2154238"/>
          <p14:tracePt t="3489" x="5957888" y="2143125"/>
          <p14:tracePt t="3495" x="5964238" y="2143125"/>
          <p14:tracePt t="3502" x="5981700" y="2136775"/>
          <p14:tracePt t="3511" x="5986463" y="2132013"/>
          <p14:tracePt t="3517" x="5992813" y="2132013"/>
          <p14:tracePt t="3525" x="5999163" y="2125663"/>
          <p14:tracePt t="3530" x="6015038" y="2125663"/>
          <p14:tracePt t="3537" x="6021388" y="2119313"/>
          <p14:tracePt t="3551" x="6027738" y="2119313"/>
          <p14:tracePt t="3559" x="6032500" y="2119313"/>
          <p14:tracePt t="3565" x="6038850" y="2114550"/>
          <p14:tracePt t="3572" x="6045200" y="2114550"/>
          <p14:tracePt t="3579" x="6045200" y="2103438"/>
          <p14:tracePt t="3587" x="6049963" y="2103438"/>
          <p14:tracePt t="3600" x="6061075" y="2103438"/>
          <p14:tracePt t="3615" x="6067425" y="2103438"/>
          <p14:tracePt t="3643" x="6073775" y="2103438"/>
          <p14:tracePt t="4294" x="6078538" y="2103438"/>
          <p14:tracePt t="4336" x="6084888" y="2103438"/>
          <p14:tracePt t="4406" x="6084888" y="2108200"/>
          <p14:tracePt t="4476" x="6089650" y="2108200"/>
          <p14:tracePt t="4567" x="6096000" y="2108200"/>
          <p14:tracePt t="4875" x="6096000" y="2103438"/>
          <p14:tracePt t="4896" x="6107113" y="2103438"/>
          <p14:tracePt t="4902" x="6107113" y="2097088"/>
          <p14:tracePt t="4931" x="6107113" y="2090738"/>
          <p14:tracePt t="4939" x="6113463" y="2085975"/>
          <p14:tracePt t="4953" x="6118225" y="2079625"/>
          <p14:tracePt t="4959" x="6118225" y="2073275"/>
          <p14:tracePt t="4966" x="6118225" y="2068513"/>
          <p14:tracePt t="4973" x="6118225" y="2062163"/>
          <p14:tracePt t="4979" x="6118225" y="2044700"/>
          <p14:tracePt t="4985" x="6118225" y="2033588"/>
          <p14:tracePt t="5000" x="6118225" y="2016125"/>
          <p14:tracePt t="5008" x="6118225" y="2011363"/>
          <p14:tracePt t="5014" x="6118225" y="2005013"/>
          <p14:tracePt t="5022" x="6118225" y="2000250"/>
          <p14:tracePt t="5028" x="6118225" y="1987550"/>
          <p14:tracePt t="5035" x="6118225" y="1982788"/>
          <p14:tracePt t="5042" x="6118225" y="1976438"/>
          <p14:tracePt t="5049" x="6118225" y="1971675"/>
          <p14:tracePt t="5058" x="6113463" y="1965325"/>
          <p14:tracePt t="5063" x="6113463" y="1958975"/>
          <p14:tracePt t="5077" x="6113463" y="1954213"/>
          <p14:tracePt t="5085" x="6102350" y="1941513"/>
          <p14:tracePt t="5092" x="6096000" y="1936750"/>
          <p14:tracePt t="5101" x="6089650" y="1936750"/>
          <p14:tracePt t="5104" x="6089650" y="1930400"/>
          <p14:tracePt t="5112" x="6084888" y="1925638"/>
          <p14:tracePt t="5119" x="6073775" y="1925638"/>
          <p14:tracePt t="5126" x="6061075" y="1919288"/>
          <p14:tracePt t="5133" x="6056313" y="1919288"/>
          <p14:tracePt t="5141" x="6045200" y="1919288"/>
          <p14:tracePt t="5147" x="6021388" y="1919288"/>
          <p14:tracePt t="5154" x="5992813" y="1919288"/>
          <p14:tracePt t="5162" x="5970588" y="1919288"/>
          <p14:tracePt t="5169" x="5957888" y="1919288"/>
          <p14:tracePt t="5175" x="5918200" y="1919288"/>
          <p14:tracePt t="5181" x="5895975" y="1930400"/>
          <p14:tracePt t="5189" x="5878513" y="1936750"/>
          <p14:tracePt t="5196" x="5867400" y="1936750"/>
          <p14:tracePt t="5204" x="5849938" y="1954213"/>
          <p14:tracePt t="5210" x="5832475" y="1965325"/>
          <p14:tracePt t="5218" x="5815013" y="1971675"/>
          <p14:tracePt t="5225" x="5803900" y="1987550"/>
          <p14:tracePt t="5232" x="5786438" y="1993900"/>
          <p14:tracePt t="5238" x="5781675" y="2000250"/>
          <p14:tracePt t="5245" x="5764213" y="2016125"/>
          <p14:tracePt t="5252" x="5757863" y="2022475"/>
          <p14:tracePt t="5258" x="5740400" y="2033588"/>
          <p14:tracePt t="5267" x="5735638" y="2044700"/>
          <p14:tracePt t="5274" x="5729288" y="2057400"/>
          <p14:tracePt t="5280" x="5722938" y="2062163"/>
          <p14:tracePt t="5287" x="5707063" y="2079625"/>
          <p14:tracePt t="5294" x="5707063" y="2103438"/>
          <p14:tracePt t="5301" x="5700713" y="2119313"/>
          <p14:tracePt t="5308" x="5683250" y="2154238"/>
          <p14:tracePt t="5315" x="5683250" y="2171700"/>
          <p14:tracePt t="5322" x="5683250" y="2193925"/>
          <p14:tracePt t="5329" x="5672138" y="2217738"/>
          <p14:tracePt t="5336" x="5672138" y="2246313"/>
          <p14:tracePt t="5343" x="5672138" y="2251075"/>
          <p14:tracePt t="5351" x="5672138" y="2274888"/>
          <p14:tracePt t="5358" x="5672138" y="2286000"/>
          <p14:tracePt t="5365" x="5672138" y="2292350"/>
          <p14:tracePt t="5371" x="5672138" y="2308225"/>
          <p14:tracePt t="5378" x="5672138" y="2320925"/>
          <p14:tracePt t="5385" x="5683250" y="2325688"/>
          <p14:tracePt t="5392" x="5694363" y="2336800"/>
          <p14:tracePt t="5399" x="5694363" y="2349500"/>
          <p14:tracePt t="5408" x="5700713" y="2354263"/>
          <p14:tracePt t="5413" x="5718175" y="2366963"/>
          <p14:tracePt t="5421" x="5735638" y="2382838"/>
          <p14:tracePt t="5428" x="5746750" y="2389188"/>
          <p14:tracePt t="5443" x="5792788" y="2411413"/>
          <p14:tracePt t="5448" x="5815013" y="2424113"/>
          <p14:tracePt t="5456" x="5832475" y="2428875"/>
          <p14:tracePt t="5462" x="5854700" y="2428875"/>
          <p14:tracePt t="5469" x="5872163" y="2435225"/>
          <p14:tracePt t="5478" x="5883275" y="2435225"/>
          <p14:tracePt t="5483" x="5900738" y="2435225"/>
          <p14:tracePt t="5492" x="5935663" y="2435225"/>
          <p14:tracePt t="5497" x="5946775" y="2435225"/>
          <p14:tracePt t="5505" x="5953125" y="2435225"/>
          <p14:tracePt t="5511" x="5970588" y="2435225"/>
          <p14:tracePt t="5518" x="5986463" y="2435225"/>
          <p14:tracePt t="5526" x="5992813" y="2428875"/>
          <p14:tracePt t="5532" x="6003925" y="2428875"/>
          <p14:tracePt t="5539" x="6010275" y="2424113"/>
          <p14:tracePt t="5546" x="6015038" y="2417763"/>
          <p14:tracePt t="5553" x="6027738" y="2411413"/>
          <p14:tracePt t="5561" x="6032500" y="2395538"/>
          <p14:tracePt t="5567" x="6038850" y="2378075"/>
          <p14:tracePt t="5575" x="6045200" y="2366963"/>
          <p14:tracePt t="5581" x="6045200" y="2336800"/>
          <p14:tracePt t="5588" x="6056313" y="2303463"/>
          <p14:tracePt t="5595" x="6056313" y="2279650"/>
          <p14:tracePt t="5602" x="6061075" y="2257425"/>
          <p14:tracePt t="5610" x="6061075" y="2239963"/>
          <p14:tracePt t="5615" x="6073775" y="2217738"/>
          <p14:tracePt t="5623" x="6078538" y="2189163"/>
          <p14:tracePt t="5630" x="6078538" y="2165350"/>
          <p14:tracePt t="5637" x="6078538" y="2143125"/>
          <p14:tracePt t="5644" x="6078538" y="2125663"/>
          <p14:tracePt t="5651" x="6089650" y="2108200"/>
          <p14:tracePt t="5659" x="6096000" y="2073275"/>
          <p14:tracePt t="5665" x="6096000" y="2062163"/>
          <p14:tracePt t="5672" x="6096000" y="2033588"/>
          <p14:tracePt t="5679" x="6107113" y="2022475"/>
          <p14:tracePt t="5687" x="6107113" y="2005013"/>
          <p14:tracePt t="5695" x="6107113" y="2000250"/>
          <p14:tracePt t="5700" x="6107113" y="1987550"/>
          <p14:tracePt t="5709" x="6107113" y="1976438"/>
          <p14:tracePt t="5715" x="6107113" y="1965325"/>
          <p14:tracePt t="5721" x="6107113" y="1958975"/>
          <p14:tracePt t="5728" x="6107113" y="1954213"/>
          <p14:tracePt t="5736" x="6107113" y="1936750"/>
          <p14:tracePt t="5742" x="6107113" y="1930400"/>
          <p14:tracePt t="5748" x="6107113" y="1925638"/>
          <p14:tracePt t="5757" x="6096000" y="1919288"/>
          <p14:tracePt t="5764" x="6096000" y="1908175"/>
          <p14:tracePt t="5770" x="6096000" y="1897063"/>
          <p14:tracePt t="5777" x="6089650" y="1890713"/>
          <p14:tracePt t="5784" x="6089650" y="1884363"/>
          <p14:tracePt t="5791" x="6089650" y="1879600"/>
          <p14:tracePt t="5799" x="6089650" y="1873250"/>
          <p14:tracePt t="5806" x="6084888" y="1873250"/>
          <p14:tracePt t="5811" x="6078538" y="1868488"/>
          <p14:tracePt t="5819" x="6073775" y="1862138"/>
          <p14:tracePt t="5827" x="6067425" y="1862138"/>
          <p14:tracePt t="5834" x="6067425" y="1851025"/>
          <p14:tracePt t="5842" x="6061075" y="1851025"/>
          <p14:tracePt t="5847" x="6049963" y="1851025"/>
          <p14:tracePt t="5855" x="6045200" y="1851025"/>
          <p14:tracePt t="5861" x="6038850" y="1851025"/>
          <p14:tracePt t="5868" x="6027738" y="1851025"/>
          <p14:tracePt t="5877" x="6021388" y="1855788"/>
          <p14:tracePt t="5882" x="6003925" y="1855788"/>
          <p14:tracePt t="5890" x="5999163" y="1862138"/>
          <p14:tracePt t="5896" x="5992813" y="1862138"/>
          <p14:tracePt t="5903" x="5975350" y="1868488"/>
          <p14:tracePt t="5911" x="5970588" y="1873250"/>
          <p14:tracePt t="5917" x="5964238" y="1873250"/>
          <p14:tracePt t="5925" x="5957888" y="1879600"/>
          <p14:tracePt t="5930" x="5957888" y="1884363"/>
          <p14:tracePt t="5938" x="5953125" y="1890713"/>
          <p14:tracePt t="5945" x="5946775" y="1890713"/>
          <p14:tracePt t="5952" x="5946775" y="1901825"/>
          <p14:tracePt t="5960" x="5942013" y="1908175"/>
          <p14:tracePt t="5965" x="5942013" y="1912938"/>
          <p14:tracePt t="5976" x="5929313" y="1919288"/>
          <p14:tracePt t="5980" x="5929313" y="1925638"/>
          <p14:tracePt t="5987" x="5929313" y="1930400"/>
          <p14:tracePt t="5994" x="5929313" y="1947863"/>
          <p14:tracePt t="6001" x="5935663" y="1958975"/>
          <p14:tracePt t="6009" x="5935663" y="1971675"/>
          <p14:tracePt t="6015" x="5942013" y="1982788"/>
          <p14:tracePt t="6022" x="5942013" y="1987550"/>
          <p14:tracePt t="6029" x="5946775" y="1993900"/>
          <p14:tracePt t="6035" x="5953125" y="2005013"/>
          <p14:tracePt t="6043" x="5970588" y="2016125"/>
          <p14:tracePt t="6050" x="5975350" y="2033588"/>
          <p14:tracePt t="6058" x="5981700" y="2033588"/>
          <p14:tracePt t="6064" x="5999163" y="2044700"/>
          <p14:tracePt t="6071" x="6003925" y="2057400"/>
          <p14:tracePt t="6078" x="6021388" y="2057400"/>
          <p14:tracePt t="6085" x="6027738" y="2062163"/>
          <p14:tracePt t="6092" x="6032500" y="2068513"/>
          <p14:tracePt t="6098" x="6038850" y="2068513"/>
          <p14:tracePt t="6107" x="6045200" y="2073275"/>
          <p14:tracePt t="6113" x="6049963" y="2073275"/>
          <p14:tracePt t="6120" x="6056313" y="2073275"/>
          <p14:tracePt t="6128" x="6061075" y="2073275"/>
          <p14:tracePt t="6134" x="6073775" y="2073275"/>
          <p14:tracePt t="6142" x="6084888" y="2073275"/>
          <p14:tracePt t="6156" x="6089650" y="2073275"/>
          <p14:tracePt t="6169" x="6096000" y="2073275"/>
          <p14:tracePt t="6175" x="6102350" y="2073275"/>
          <p14:tracePt t="6183" x="6113463" y="2073275"/>
          <p14:tracePt t="6211" x="6118225" y="2068513"/>
          <p14:tracePt t="6219" x="6118225" y="2062163"/>
          <p14:tracePt t="6226" x="6124575" y="2062163"/>
          <p14:tracePt t="6232" x="6124575" y="2051050"/>
          <p14:tracePt t="6239" x="6124575" y="2039938"/>
          <p14:tracePt t="6246" x="6124575" y="2022475"/>
          <p14:tracePt t="6253" x="6124575" y="2016125"/>
          <p14:tracePt t="6260" x="6124575" y="2011363"/>
          <p14:tracePt t="6267" x="6124575" y="2000250"/>
          <p14:tracePt t="6275" x="6124575" y="1993900"/>
          <p14:tracePt t="6281" x="6124575" y="1976438"/>
          <p14:tracePt t="6288" x="6124575" y="1971675"/>
          <p14:tracePt t="6295" x="6124575" y="1965325"/>
          <p14:tracePt t="6302" x="6124575" y="1947863"/>
          <p14:tracePt t="6309" x="6124575" y="1941513"/>
          <p14:tracePt t="6324" x="6113463" y="1930400"/>
          <p14:tracePt t="6329" x="6113463" y="1925638"/>
          <p14:tracePt t="6337" x="6107113" y="1925638"/>
          <p14:tracePt t="6344" x="6102350" y="1919288"/>
          <p14:tracePt t="6350" x="6096000" y="1919288"/>
          <p14:tracePt t="6359" x="6089650" y="1919288"/>
          <p14:tracePt t="6366" x="6078538" y="1919288"/>
          <p14:tracePt t="6373" x="6067425" y="1919288"/>
          <p14:tracePt t="6379" x="6056313" y="1919288"/>
          <p14:tracePt t="6386" x="6038850" y="1919288"/>
          <p14:tracePt t="6393" x="6027738" y="1925638"/>
          <p14:tracePt t="6400" x="6015038" y="1930400"/>
          <p14:tracePt t="6408" x="6003925" y="1941513"/>
          <p14:tracePt t="6414" x="5986463" y="1958975"/>
          <p14:tracePt t="6421" x="5970588" y="1965325"/>
          <p14:tracePt t="6428" x="5964238" y="1971675"/>
          <p14:tracePt t="6435" x="5957888" y="1976438"/>
          <p14:tracePt t="6442" x="5953125" y="1982788"/>
          <p14:tracePt t="6448" x="5946775" y="1987550"/>
          <p14:tracePt t="6456" x="5942013" y="2000250"/>
          <p14:tracePt t="6470" x="5929313" y="2005013"/>
          <p14:tracePt t="6477" x="5929313" y="2011363"/>
          <p14:tracePt t="6485" x="5924550" y="2011363"/>
          <p14:tracePt t="6492" x="5924550" y="2016125"/>
          <p14:tracePt t="6509" x="5924550" y="2028825"/>
          <p14:tracePt t="6526" x="5924550" y="2033588"/>
          <p14:tracePt t="6542" x="5935663" y="2033588"/>
          <p14:tracePt t="6546" x="5942013" y="2033588"/>
          <p14:tracePt t="6554" x="5942013" y="2044700"/>
          <p14:tracePt t="6560" x="5946775" y="2044700"/>
          <p14:tracePt t="6589" x="5953125" y="2044700"/>
          <p14:tracePt t="6603" x="5957888" y="2044700"/>
          <p14:tracePt t="6625" x="5964238" y="2044700"/>
          <p14:tracePt t="6708" x="5957888" y="2044700"/>
          <p14:tracePt t="6715" x="5953125" y="2044700"/>
          <p14:tracePt t="6729" x="5935663" y="2044700"/>
          <p14:tracePt t="6736" x="5924550" y="2044700"/>
          <p14:tracePt t="6742" x="5918200" y="2044700"/>
          <p14:tracePt t="6750" x="5913438" y="2044700"/>
          <p14:tracePt t="6759" x="5895975" y="2044700"/>
          <p14:tracePt t="6764" x="5872163" y="2044700"/>
          <p14:tracePt t="6770" x="5849938" y="2044700"/>
          <p14:tracePt t="6778" x="5832475" y="2044700"/>
          <p14:tracePt t="6786" x="5821363" y="2044700"/>
          <p14:tracePt t="6792" x="5803900" y="2044700"/>
          <p14:tracePt t="6798" x="5781675" y="2044700"/>
          <p14:tracePt t="6806" x="5764213" y="2044700"/>
          <p14:tracePt t="6813" x="5740400" y="2044700"/>
          <p14:tracePt t="6820" x="5718175" y="2044700"/>
          <p14:tracePt t="6827" x="5700713" y="2044700"/>
          <p14:tracePt t="6834" x="5678488" y="2044700"/>
          <p14:tracePt t="6842" x="5648325" y="2044700"/>
          <p14:tracePt t="6848" x="5637213" y="2044700"/>
          <p14:tracePt t="6855" x="5619750" y="2044700"/>
          <p14:tracePt t="6862" x="5608638" y="2044700"/>
          <p14:tracePt t="6870" x="5591175" y="2044700"/>
          <p14:tracePt t="6877" x="5568950" y="2044700"/>
          <p14:tracePt t="6883" x="5551488" y="2044700"/>
          <p14:tracePt t="6890" x="5529263" y="2044700"/>
          <p14:tracePt t="6897" x="5522913" y="2044700"/>
          <p14:tracePt t="6903" x="5500688" y="2044700"/>
          <p14:tracePt t="6910" x="5494338" y="2044700"/>
          <p14:tracePt t="6917" x="5472113" y="2044700"/>
          <p14:tracePt t="6926" x="5448300" y="2044700"/>
          <p14:tracePt t="6932" x="5430838" y="2044700"/>
          <p14:tracePt t="6939" x="5408613" y="2044700"/>
          <p14:tracePt t="6945" x="5384800" y="2044700"/>
          <p14:tracePt t="6953" x="5362575" y="2044700"/>
          <p14:tracePt t="6960" x="5345113" y="2044700"/>
          <p14:tracePt t="6968" x="5299075" y="2051050"/>
          <p14:tracePt t="6975" x="5270500" y="2051050"/>
          <p14:tracePt t="6981" x="5248275" y="2051050"/>
          <p14:tracePt t="6988" x="5224463" y="2062163"/>
          <p14:tracePt t="6994" x="5191125" y="2062163"/>
          <p14:tracePt t="7002" x="5162550" y="2068513"/>
          <p14:tracePt t="7009" x="5127625" y="2079625"/>
          <p14:tracePt t="7015" x="5105400" y="2079625"/>
          <p14:tracePt t="7024" x="5081588" y="2085975"/>
          <p14:tracePt t="7029" x="5064125" y="2085975"/>
          <p14:tracePt t="7037" x="5041900" y="2085975"/>
          <p14:tracePt t="7043" x="5024438" y="2085975"/>
          <p14:tracePt t="7050" x="5013325" y="2085975"/>
          <p14:tracePt t="7059" x="4995863" y="2085975"/>
          <p14:tracePt t="7064" x="4984750" y="2085975"/>
          <p14:tracePt t="7071" x="4967288" y="2085975"/>
          <p14:tracePt t="7078" x="4949825" y="2085975"/>
          <p14:tracePt t="7085" x="4927600" y="2085975"/>
          <p14:tracePt t="7092" x="4916488" y="2085975"/>
          <p14:tracePt t="7099" x="4886325" y="2085975"/>
          <p14:tracePt t="7106" x="4875213" y="2085975"/>
          <p14:tracePt t="7113" x="4852988" y="2085975"/>
          <p14:tracePt t="7120" x="4813300" y="2085975"/>
          <p14:tracePt t="7128" x="4800600" y="2073275"/>
          <p14:tracePt t="7135" x="4784725" y="2073275"/>
          <p14:tracePt t="7142" x="4749800" y="2068513"/>
          <p14:tracePt t="7149" x="4732338" y="2057400"/>
          <p14:tracePt t="7155" x="4721225" y="2051050"/>
          <p14:tracePt t="7162" x="4703763" y="2044700"/>
          <p14:tracePt t="7169" x="4675188" y="2033588"/>
          <p14:tracePt t="7179" x="4668838" y="2016125"/>
          <p14:tracePt t="7183" x="4652963" y="2005013"/>
          <p14:tracePt t="7189" x="4646613" y="1987550"/>
          <p14:tracePt t="7197" x="4635500" y="1958975"/>
          <p14:tracePt t="7205" x="4629150" y="1925638"/>
          <p14:tracePt t="7211" x="4629150" y="1879600"/>
          <p14:tracePt t="7219" x="4618038" y="1827213"/>
          <p14:tracePt t="7225" x="4618038" y="1781175"/>
          <p14:tracePt t="7232" x="4622800" y="1758950"/>
          <p14:tracePt t="7239" x="4622800" y="1724025"/>
          <p14:tracePt t="7247" x="4629150" y="1690688"/>
          <p14:tracePt t="7254" x="4629150" y="1662113"/>
          <p14:tracePt t="7260" x="4646613" y="1638300"/>
          <p14:tracePt t="7267" x="4657725" y="1609725"/>
          <p14:tracePt t="7275" x="4664075" y="1587500"/>
          <p14:tracePt t="7281" x="4681538" y="1563688"/>
          <p14:tracePt t="7288" x="4686300" y="1546225"/>
          <p14:tracePt t="7295" x="4697413" y="1530350"/>
          <p14:tracePt t="7302" x="4703763" y="1512888"/>
          <p14:tracePt t="7309" x="4721225" y="1501775"/>
          <p14:tracePt t="7316" x="4725988" y="1489075"/>
          <p14:tracePt t="7325" x="4725988" y="1484313"/>
          <p14:tracePt t="7329" x="4743450" y="1477963"/>
          <p14:tracePt t="7337" x="4749800" y="1477963"/>
          <p14:tracePt t="7344" x="4754563" y="1477963"/>
          <p14:tracePt t="7351" x="4767263" y="1473200"/>
          <p14:tracePt t="7359" x="4784725" y="1473200"/>
          <p14:tracePt t="7365" x="4795838" y="1473200"/>
          <p14:tracePt t="7372" x="4829175" y="1473200"/>
          <p14:tracePt t="7379" x="4857750" y="1473200"/>
          <p14:tracePt t="7386" x="4881563" y="1473200"/>
          <p14:tracePt t="7393" x="4927600" y="1473200"/>
          <p14:tracePt t="7401" x="4989513" y="1473200"/>
          <p14:tracePt t="7409" x="5070475" y="1484313"/>
          <p14:tracePt t="7415" x="5105400" y="1495425"/>
          <p14:tracePt t="7422" x="5184775" y="1517650"/>
          <p14:tracePt t="7428" x="5248275" y="1530350"/>
          <p14:tracePt t="7437" x="5327650" y="1552575"/>
          <p14:tracePt t="7443" x="5408613" y="1563688"/>
          <p14:tracePt t="7449" x="5476875" y="1587500"/>
          <p14:tracePt t="7457" x="5511800" y="1604963"/>
          <p14:tracePt t="7464" x="5580063" y="1638300"/>
          <p14:tracePt t="7470" x="5614988" y="1644650"/>
          <p14:tracePt t="7477" x="5643563" y="1662113"/>
          <p14:tracePt t="7484" x="5665788" y="1677988"/>
          <p14:tracePt t="7492" x="5683250" y="1695450"/>
          <p14:tracePt t="7497" x="5689600" y="1701800"/>
          <p14:tracePt t="7506" x="5694363" y="1706563"/>
          <p14:tracePt t="7512" x="5700713" y="1719263"/>
          <p14:tracePt t="7519" x="5711825" y="1719263"/>
          <p14:tracePt t="7526" x="5711825" y="1724025"/>
          <p14:tracePt t="7534" x="5718175" y="1730375"/>
          <p14:tracePt t="7542" x="5718175" y="1741488"/>
          <p14:tracePt t="7547" x="5722938" y="1747838"/>
          <p14:tracePt t="7555" x="5722938" y="1765300"/>
          <p14:tracePt t="7562" x="5722938" y="1776413"/>
          <p14:tracePt t="7568" x="5722938" y="1804988"/>
          <p14:tracePt t="7575" x="5718175" y="1827213"/>
          <p14:tracePt t="7582" x="5711825" y="1844675"/>
          <p14:tracePt t="7589" x="5711825" y="1868488"/>
          <p14:tracePt t="7596" x="5707063" y="1884363"/>
          <p14:tracePt t="7603" x="5694363" y="1901825"/>
          <p14:tracePt t="7610" x="5694363" y="1908175"/>
          <p14:tracePt t="7618" x="5689600" y="1919288"/>
          <p14:tracePt t="7626" x="5689600" y="1936750"/>
          <p14:tracePt t="7631" x="5672138" y="1954213"/>
          <p14:tracePt t="7638" x="5665788" y="1958975"/>
          <p14:tracePt t="7645" x="5661025" y="1965325"/>
          <p14:tracePt t="7652" x="5643563" y="1976438"/>
          <p14:tracePt t="7659" x="5637213" y="1987550"/>
          <p14:tracePt t="7665" x="5626100" y="1993900"/>
          <p14:tracePt t="7673" x="5608638" y="2000250"/>
          <p14:tracePt t="7680" x="5580063" y="2016125"/>
          <p14:tracePt t="7687" x="5557838" y="2028825"/>
          <p14:tracePt t="7694" x="5540375" y="2033588"/>
          <p14:tracePt t="7701" x="5516563" y="2039938"/>
          <p14:tracePt t="7709" x="5494338" y="2051050"/>
          <p14:tracePt t="7714" x="5448300" y="2051050"/>
          <p14:tracePt t="7722" x="5397500" y="2062163"/>
          <p14:tracePt t="7729" x="5362575" y="2068513"/>
          <p14:tracePt t="7737" x="5311775" y="2068513"/>
          <p14:tracePt t="7744" x="5287963" y="2068513"/>
          <p14:tracePt t="7751" x="5253038" y="2068513"/>
          <p14:tracePt t="7758" x="5219700" y="2068513"/>
          <p14:tracePt t="7764" x="5195888" y="2068513"/>
          <p14:tracePt t="7771" x="5180013" y="2068513"/>
          <p14:tracePt t="7778" x="5167313" y="2068513"/>
          <p14:tracePt t="7785" x="5151438" y="2068513"/>
          <p14:tracePt t="7792" x="5138738" y="2068513"/>
          <p14:tracePt t="7799" x="5127625" y="2062163"/>
          <p14:tracePt t="7806" x="5116513" y="2062163"/>
          <p14:tracePt t="7813" x="5110163" y="2057400"/>
          <p14:tracePt t="7820" x="5092700" y="2057400"/>
          <p14:tracePt t="7827" x="5092700" y="2044700"/>
          <p14:tracePt t="7834" x="5087938" y="2039938"/>
          <p14:tracePt t="7842" x="5081588" y="2033588"/>
          <p14:tracePt t="7848" x="5070475" y="2022475"/>
          <p14:tracePt t="7855" x="5059363" y="2005013"/>
          <p14:tracePt t="7862" x="5053013" y="1976438"/>
          <p14:tracePt t="7869" x="5041900" y="1954213"/>
          <p14:tracePt t="7877" x="5041900" y="1936750"/>
          <p14:tracePt t="7883" x="5035550" y="1912938"/>
          <p14:tracePt t="7892" x="5035550" y="1879600"/>
          <p14:tracePt t="7898" x="5035550" y="1855788"/>
          <p14:tracePt t="7904" x="5035550" y="1838325"/>
          <p14:tracePt t="7911" x="5035550" y="1827213"/>
          <p14:tracePt t="7919" x="5035550" y="1798638"/>
          <p14:tracePt t="7926" x="5035550" y="1765300"/>
          <p14:tracePt t="7932" x="5048250" y="1752600"/>
          <p14:tracePt t="7939" x="5048250" y="1724025"/>
          <p14:tracePt t="7946" x="5053013" y="1719263"/>
          <p14:tracePt t="7953" x="5064125" y="1695450"/>
          <p14:tracePt t="7962" x="5076825" y="1677988"/>
          <p14:tracePt t="7967" x="5087938" y="1673225"/>
          <p14:tracePt t="7975" x="5105400" y="1655763"/>
          <p14:tracePt t="7981" x="5116513" y="1644650"/>
          <p14:tracePt t="7989" x="5138738" y="1633538"/>
          <p14:tracePt t="7995" x="5162550" y="1627188"/>
          <p14:tracePt t="8002" x="5180013" y="1616075"/>
          <p14:tracePt t="8009" x="5208588" y="1609725"/>
          <p14:tracePt t="8015" x="5241925" y="1598613"/>
          <p14:tracePt t="8024" x="5265738" y="1592263"/>
          <p14:tracePt t="8030" x="5287963" y="1592263"/>
          <p14:tracePt t="8038" x="5316538" y="1592263"/>
          <p14:tracePt t="8044" x="5340350" y="1592263"/>
          <p14:tracePt t="8051" x="5351463" y="1592263"/>
          <p14:tracePt t="8059" x="5380038" y="1592263"/>
          <p14:tracePt t="8066" x="5402263" y="1604963"/>
          <p14:tracePt t="8072" x="5430838" y="1609725"/>
          <p14:tracePt t="8079" x="5443538" y="1620838"/>
          <p14:tracePt t="8086" x="5472113" y="1627188"/>
          <p14:tracePt t="8094" x="5494338" y="1655763"/>
          <p14:tracePt t="8099" x="5511800" y="1666875"/>
          <p14:tracePt t="8108" x="5529263" y="1684338"/>
          <p14:tracePt t="8113" x="5557838" y="1724025"/>
          <p14:tracePt t="8121" x="5586413" y="1752600"/>
          <p14:tracePt t="8128" x="5603875" y="1787525"/>
          <p14:tracePt t="8135" x="5608638" y="1809750"/>
          <p14:tracePt t="8142" x="5619750" y="1851025"/>
          <p14:tracePt t="8149" x="5626100" y="1862138"/>
          <p14:tracePt t="8156" x="5626100" y="1890713"/>
          <p14:tracePt t="8164" x="5637213" y="1901825"/>
          <p14:tracePt t="8170" x="5637213" y="1919288"/>
          <p14:tracePt t="8177" x="5637213" y="1930400"/>
          <p14:tracePt t="8184" x="5637213" y="1941513"/>
          <p14:tracePt t="8192" x="5632450" y="1954213"/>
          <p14:tracePt t="8198" x="5632450" y="1958975"/>
          <p14:tracePt t="8206" x="5632450" y="1965325"/>
          <p14:tracePt t="8212" x="5626100" y="1965325"/>
          <p14:tracePt t="8220" x="5626100" y="1976438"/>
          <p14:tracePt t="8227" x="5619750" y="1982788"/>
          <p14:tracePt t="8233" x="5619750" y="1987550"/>
          <p14:tracePt t="8247" x="5619750" y="1993900"/>
          <p14:tracePt t="8254" x="5614988" y="1993900"/>
          <p14:tracePt t="8261" x="5614988" y="2000250"/>
          <p14:tracePt t="8276" x="5614988" y="2005013"/>
          <p14:tracePt t="8324" x="5619750" y="2005013"/>
          <p14:tracePt t="8330" x="5626100" y="2005013"/>
          <p14:tracePt t="8338" x="5643563" y="2005013"/>
          <p14:tracePt t="8345" x="5665788" y="2005013"/>
          <p14:tracePt t="8353" x="5689600" y="2005013"/>
          <p14:tracePt t="8359" x="5718175" y="2005013"/>
          <p14:tracePt t="8366" x="5740400" y="2005013"/>
          <p14:tracePt t="8374" x="5775325" y="2005013"/>
          <p14:tracePt t="8380" x="5786438" y="2005013"/>
          <p14:tracePt t="8389" x="5821363" y="2005013"/>
          <p14:tracePt t="8394" x="5849938" y="2005013"/>
          <p14:tracePt t="8401" x="5872163" y="2005013"/>
          <p14:tracePt t="8409" x="5895975" y="2005013"/>
          <p14:tracePt t="8416" x="5924550" y="2005013"/>
          <p14:tracePt t="8422" x="5946775" y="2005013"/>
          <p14:tracePt t="8429" x="5957888" y="2005013"/>
          <p14:tracePt t="8436" x="5975350" y="2005013"/>
          <p14:tracePt t="8442" x="5992813" y="2005013"/>
          <p14:tracePt t="8450" x="6003925" y="2005013"/>
          <p14:tracePt t="8458" x="6010275" y="2005013"/>
          <p14:tracePt t="8464" x="6027738" y="2005013"/>
          <p14:tracePt t="8471" x="6032500" y="2005013"/>
          <p14:tracePt t="8478" x="6038850" y="2005013"/>
          <p14:tracePt t="8486" x="6045200" y="2005013"/>
          <p14:tracePt t="8493" x="6049963" y="2005013"/>
          <p14:tracePt t="8499" x="6049963" y="2011363"/>
          <p14:tracePt t="8505" x="6056313" y="2011363"/>
          <p14:tracePt t="8512" x="6061075" y="2011363"/>
          <p14:tracePt t="8527" x="6073775" y="2011363"/>
          <p14:tracePt t="8533" x="6078538" y="2011363"/>
          <p14:tracePt t="8542" x="6078538" y="2022475"/>
          <p14:tracePt t="8555" x="6084888" y="2022475"/>
          <p14:tracePt t="8575" x="6089650" y="2022475"/>
          <p14:tracePt t="8806" x="6073775" y="2022475"/>
          <p14:tracePt t="8815" x="6067425" y="2022475"/>
          <p14:tracePt t="8820" x="6045200" y="2022475"/>
          <p14:tracePt t="8827" x="6021388" y="2022475"/>
          <p14:tracePt t="8834" x="6010275" y="2022475"/>
          <p14:tracePt t="8842" x="5992813" y="2022475"/>
          <p14:tracePt t="8848" x="5946775" y="2028825"/>
          <p14:tracePt t="8855" x="5913438" y="2028825"/>
          <p14:tracePt t="8862" x="5867400" y="2028825"/>
          <p14:tracePt t="8869" x="5832475" y="2039938"/>
          <p14:tracePt t="8876" x="5764213" y="2051050"/>
          <p14:tracePt t="8884" x="5700713" y="2057400"/>
          <p14:tracePt t="8893" x="5678488" y="2068513"/>
          <p14:tracePt t="8898" x="5614988" y="2085975"/>
          <p14:tracePt t="8905" x="5562600" y="2108200"/>
          <p14:tracePt t="8912" x="5500688" y="2143125"/>
          <p14:tracePt t="8919" x="5414963" y="2176463"/>
          <p14:tracePt t="8925" x="5362575" y="2211388"/>
          <p14:tracePt t="8933" x="5294313" y="2257425"/>
          <p14:tracePt t="8940" x="5224463" y="2292350"/>
          <p14:tracePt t="8946" x="5195888" y="2314575"/>
          <p14:tracePt t="8955" x="5173663" y="2343150"/>
          <p14:tracePt t="8961" x="5145088" y="2366963"/>
          <p14:tracePt t="8967" x="5127625" y="2395538"/>
          <p14:tracePt t="8975" x="5105400" y="2424113"/>
          <p14:tracePt t="8982" x="5092700" y="2457450"/>
          <p14:tracePt t="8990" x="5087938" y="2468563"/>
          <p14:tracePt t="8996" x="5076825" y="2520950"/>
          <p14:tracePt t="9003" x="5064125" y="2566988"/>
          <p14:tracePt t="9009" x="5059363" y="2617788"/>
          <p14:tracePt t="9017" x="5041900" y="2709863"/>
          <p14:tracePt t="9025" x="5019675" y="2881313"/>
          <p14:tracePt t="10901" x="5030788" y="2865438"/>
          <p14:tracePt t="10909" x="5059363" y="2813050"/>
          <p14:tracePt t="10916" x="5087938" y="2773363"/>
          <p14:tracePt t="10922" x="5116513" y="2733675"/>
          <p14:tracePt t="10929" x="5162550" y="2692400"/>
          <p14:tracePt t="10936" x="5191125" y="2652713"/>
          <p14:tracePt t="10944" x="5219700" y="2630488"/>
          <p14:tracePt t="10949" x="5259388" y="2584450"/>
          <p14:tracePt t="10957" x="5299075" y="2543175"/>
          <p14:tracePt t="10963" x="5340350" y="2514600"/>
          <p14:tracePt t="10971" x="5380038" y="2486025"/>
          <p14:tracePt t="10977" x="5402263" y="2468563"/>
          <p14:tracePt t="10984" x="5443538" y="2428875"/>
          <p14:tracePt t="10992" x="5483225" y="2411413"/>
          <p14:tracePt t="10999" x="5522913" y="2378075"/>
          <p14:tracePt t="11007" x="5557838" y="2371725"/>
          <p14:tracePt t="11013" x="5637213" y="2349500"/>
          <p14:tracePt t="11020" x="5718175" y="2314575"/>
          <p14:tracePt t="11026" x="5786438" y="2292350"/>
          <p14:tracePt t="11033" x="5849938" y="2279650"/>
          <p14:tracePt t="11041" x="5913438" y="2257425"/>
          <p14:tracePt t="11047" x="5981700" y="2235200"/>
          <p14:tracePt t="11055" x="6015038" y="2228850"/>
          <p14:tracePt t="11061" x="6067425" y="2205038"/>
          <p14:tracePt t="11069" x="6118225" y="2193925"/>
          <p14:tracePt t="11076" x="6142038" y="2189163"/>
          <p14:tracePt t="11083" x="6170613" y="2182813"/>
          <p14:tracePt t="11090" x="6205538" y="2171700"/>
          <p14:tracePt t="11096" x="6227763" y="2165350"/>
          <p14:tracePt t="11103" x="6245225" y="2154238"/>
          <p14:tracePt t="11111" x="6256338" y="2154238"/>
          <p14:tracePt t="11118" x="6284913" y="2147888"/>
          <p14:tracePt t="11126" x="6291263" y="2147888"/>
          <p14:tracePt t="11132" x="6308725" y="2136775"/>
          <p14:tracePt t="11139" x="6313488" y="2132013"/>
          <p14:tracePt t="11145" x="6319838" y="2132013"/>
          <p14:tracePt t="11153" x="6324600" y="2125663"/>
          <p14:tracePt t="11167" x="6330950" y="2125663"/>
          <p14:tracePt t="11174" x="6337300" y="2125663"/>
          <p14:tracePt t="11181" x="6337300" y="2119313"/>
          <p14:tracePt t="11195" x="6342063" y="2119313"/>
          <p14:tracePt t="11202" x="6342063" y="2114550"/>
          <p14:tracePt t="11209" x="6348413" y="2114550"/>
          <p14:tracePt t="11265" x="6359525" y="2114550"/>
          <p14:tracePt t="11321" x="6353175" y="2114550"/>
          <p14:tracePt t="11348" x="6348413" y="2114550"/>
          <p14:tracePt t="11362" x="6342063" y="2114550"/>
          <p14:tracePt t="11369" x="6337300" y="2114550"/>
          <p14:tracePt t="11383" x="6330950" y="2114550"/>
          <p14:tracePt t="11391" x="6324600" y="2114550"/>
          <p14:tracePt t="11398" x="6319838" y="2114550"/>
          <p14:tracePt t="11411" x="6313488" y="2114550"/>
          <p14:tracePt t="11427" x="6302375" y="2114550"/>
          <p14:tracePt t="11446" x="6296025" y="2114550"/>
          <p14:tracePt t="11461" x="6291263" y="2114550"/>
          <p14:tracePt t="11539" x="6284913" y="2114550"/>
          <p14:tracePt t="11558" x="6278563" y="2114550"/>
          <p14:tracePt t="11579" x="6273800" y="2114550"/>
          <p14:tracePt t="11593" x="6267450" y="2114550"/>
          <p14:tracePt t="11601" x="6256338" y="2114550"/>
          <p14:tracePt t="11608" x="6249988" y="2119313"/>
          <p14:tracePt t="11622" x="6245225" y="2119313"/>
          <p14:tracePt t="11628" x="6238875" y="2119313"/>
          <p14:tracePt t="11635" x="6227763" y="2119313"/>
          <p14:tracePt t="11643" x="6216650" y="2119313"/>
          <p14:tracePt t="11649" x="6210300" y="2119313"/>
          <p14:tracePt t="11663" x="6199188" y="2119313"/>
          <p14:tracePt t="11670" x="6192838" y="2119313"/>
          <p14:tracePt t="11677" x="6188075" y="2119313"/>
          <p14:tracePt t="11692" x="6176963" y="2119313"/>
          <p14:tracePt t="11699" x="6170613" y="2119313"/>
          <p14:tracePt t="11713" x="6164263" y="2119313"/>
          <p14:tracePt t="11734" x="6159500" y="2119313"/>
          <p14:tracePt t="11846" x="6153150" y="2119313"/>
          <p14:tracePt t="11901" x="6153150" y="2125663"/>
          <p14:tracePt t="11909" x="6146800" y="2125663"/>
          <p14:tracePt t="11916" x="6146800" y="2132013"/>
          <p14:tracePt t="11937" x="6142038" y="2143125"/>
          <p14:tracePt t="11951" x="6135688" y="2147888"/>
          <p14:tracePt t="11959" x="6124575" y="2154238"/>
          <p14:tracePt t="11965" x="6118225" y="2154238"/>
          <p14:tracePt t="11972" x="6113463" y="2160588"/>
          <p14:tracePt t="11978" x="6107113" y="2165350"/>
          <p14:tracePt t="11985" x="6102350" y="2165350"/>
          <p14:tracePt t="11992" x="6096000" y="2171700"/>
          <p14:tracePt t="11998" x="6089650" y="2176463"/>
          <p14:tracePt t="12006" x="6078538" y="2189163"/>
          <p14:tracePt t="12021" x="6073775" y="2189163"/>
          <p14:tracePt t="12027" x="6067425" y="2189163"/>
          <p14:tracePt t="12034" x="6067425" y="2193925"/>
          <p14:tracePt t="12043" x="6061075" y="2193925"/>
          <p14:tracePt t="12048" x="6056313" y="2200275"/>
          <p14:tracePt t="12062" x="6049963" y="2200275"/>
          <p14:tracePt t="12069" x="6045200" y="2205038"/>
          <p14:tracePt t="12077" x="6032500" y="2205038"/>
          <p14:tracePt t="12084" x="6027738" y="2211388"/>
          <p14:tracePt t="12089" x="6021388" y="2211388"/>
          <p14:tracePt t="12097" x="6015038" y="2211388"/>
          <p14:tracePt t="12104" x="6010275" y="2217738"/>
          <p14:tracePt t="12110" x="6003925" y="2222500"/>
          <p14:tracePt t="12118" x="5986463" y="2222500"/>
          <p14:tracePt t="12126" x="5981700" y="2235200"/>
          <p14:tracePt t="12132" x="5975350" y="2239963"/>
          <p14:tracePt t="12139" x="5964238" y="2246313"/>
          <p14:tracePt t="12146" x="5946775" y="2251075"/>
          <p14:tracePt t="12153" x="5929313" y="2263775"/>
          <p14:tracePt t="12162" x="5913438" y="2268538"/>
          <p14:tracePt t="12167" x="5900738" y="2274888"/>
          <p14:tracePt t="12176" x="5872163" y="2286000"/>
          <p14:tracePt t="12180" x="5854700" y="2303463"/>
          <p14:tracePt t="12188" x="5843588" y="2303463"/>
          <p14:tracePt t="12195" x="5838825" y="2303463"/>
          <p14:tracePt t="12202" x="5815013" y="2308225"/>
          <p14:tracePt t="12209" x="5797550" y="2314575"/>
          <p14:tracePt t="12216" x="5792788" y="2314575"/>
          <p14:tracePt t="12223" x="5768975" y="2325688"/>
          <p14:tracePt t="12230" x="5746750" y="2325688"/>
          <p14:tracePt t="12237" x="5740400" y="2325688"/>
          <p14:tracePt t="12244" x="5718175" y="2325688"/>
          <p14:tracePt t="12251" x="5689600" y="2325688"/>
          <p14:tracePt t="12259" x="5665788" y="2325688"/>
          <p14:tracePt t="12265" x="5661025" y="2325688"/>
          <p14:tracePt t="12272" x="5637213" y="2320925"/>
          <p14:tracePt t="12279" x="5614988" y="2320925"/>
          <p14:tracePt t="12286" x="5608638" y="2314575"/>
          <p14:tracePt t="12294" x="5591175" y="2314575"/>
          <p14:tracePt t="12299" x="5580063" y="2308225"/>
          <p14:tracePt t="12308" x="5562600" y="2308225"/>
          <p14:tracePt t="12314" x="5546725" y="2303463"/>
          <p14:tracePt t="12322" x="5540375" y="2292350"/>
          <p14:tracePt t="12328" x="5529263" y="2286000"/>
          <p14:tracePt t="12335" x="5511800" y="2286000"/>
          <p14:tracePt t="12343" x="5505450" y="2286000"/>
          <p14:tracePt t="12349" x="5500688" y="2286000"/>
          <p14:tracePt t="12356" x="5494338" y="2279650"/>
          <p14:tracePt t="12363" x="5487988" y="2279650"/>
          <p14:tracePt t="12371" x="5476875" y="2274888"/>
          <p14:tracePt t="12377" x="5472113" y="2274888"/>
          <p14:tracePt t="12393" x="5465763" y="2268538"/>
          <p14:tracePt t="12398" x="5459413" y="2268538"/>
          <p14:tracePt t="12405" x="5454650" y="2268538"/>
          <p14:tracePt t="12412" x="5454650" y="2263775"/>
          <p14:tracePt t="12434" x="5448300" y="2263775"/>
          <p14:tracePt t="14293" x="5384800" y="2292350"/>
          <p14:tracePt t="14297" x="5287963" y="2336800"/>
          <p14:tracePt t="14304" x="5219700" y="2360613"/>
          <p14:tracePt t="14312" x="5105400" y="2411413"/>
          <p14:tracePt t="14319" x="5013325" y="2446338"/>
          <p14:tracePt t="14327" x="4945063" y="2468563"/>
          <p14:tracePt t="14331" x="4881563" y="2481263"/>
          <p14:tracePt t="14339" x="4772025" y="2503488"/>
          <p14:tracePt t="14346" x="4692650" y="2514600"/>
          <p14:tracePt t="14352" x="4629150" y="2527300"/>
          <p14:tracePt t="14359" x="4532313" y="2538413"/>
          <p14:tracePt t="14366" x="4457700" y="2538413"/>
          <p14:tracePt t="14373" x="4411663" y="2538413"/>
          <p14:tracePt t="14381" x="4365625" y="2538413"/>
          <p14:tracePt t="14388" x="4314825" y="2538413"/>
          <p14:tracePt t="14394" x="4222750" y="2538413"/>
          <p14:tracePt t="14402" x="4159250" y="2532063"/>
          <p14:tracePt t="14409" x="4137025" y="2532063"/>
          <p14:tracePt t="14416" x="4073525" y="2527300"/>
          <p14:tracePt t="14423" x="4027488" y="2514600"/>
          <p14:tracePt t="14429" x="3992563" y="2514600"/>
          <p14:tracePt t="14445" x="3919538" y="2498725"/>
          <p14:tracePt t="14450" x="3873500" y="2498725"/>
          <p14:tracePt t="14460" x="3838575" y="2486025"/>
          <p14:tracePt t="14465" x="3803650" y="2481263"/>
          <p14:tracePt t="14471" x="3775075" y="2468563"/>
          <p14:tracePt t="14478" x="3752850" y="2463800"/>
          <p14:tracePt t="14486" x="3717925" y="2463800"/>
          <p14:tracePt t="14494" x="3700463" y="2452688"/>
          <p14:tracePt t="14499" x="3678238" y="2452688"/>
          <p14:tracePt t="14507" x="3660775" y="2446338"/>
          <p14:tracePt t="14513" x="3638550" y="2439988"/>
          <p14:tracePt t="14522" x="3614738" y="2439988"/>
          <p14:tracePt t="14528" x="3597275" y="2428875"/>
          <p14:tracePt t="14535" x="3581400" y="2424113"/>
          <p14:tracePt t="14543" x="3563938" y="2411413"/>
          <p14:tracePt t="14549" x="3552825" y="2406650"/>
          <p14:tracePt t="14556" x="3535363" y="2400300"/>
          <p14:tracePt t="14562" x="3517900" y="2389188"/>
          <p14:tracePt t="14571" x="3506788" y="2382838"/>
          <p14:tracePt t="14576" x="3489325" y="2378075"/>
          <p14:tracePt t="14584" x="3478213" y="2360613"/>
          <p14:tracePt t="14593" x="3471863" y="2354263"/>
          <p14:tracePt t="14597" x="3460750" y="2343150"/>
          <p14:tracePt t="14605" x="3460750" y="2336800"/>
          <p14:tracePt t="14611" x="3443288" y="2332038"/>
          <p14:tracePt t="14618" x="3436938" y="2314575"/>
          <p14:tracePt t="14626" x="3432175" y="2303463"/>
          <p14:tracePt t="14633" x="3421063" y="2292350"/>
          <p14:tracePt t="14639" x="3414713" y="2279650"/>
          <p14:tracePt t="14646" x="3408363" y="2263775"/>
          <p14:tracePt t="14654" x="3408363" y="2251075"/>
          <p14:tracePt t="14661" x="3403600" y="2246313"/>
          <p14:tracePt t="14668" x="3392488" y="2228850"/>
          <p14:tracePt t="14675" x="3386138" y="2222500"/>
          <p14:tracePt t="14682" x="3386138" y="2217738"/>
          <p14:tracePt t="14689" x="3379788" y="2200275"/>
          <p14:tracePt t="14696" x="3375025" y="2189163"/>
          <p14:tracePt t="14703" x="3375025" y="2176463"/>
          <p14:tracePt t="14710" x="3375025" y="2171700"/>
          <p14:tracePt t="14717" x="3368675" y="2165350"/>
          <p14:tracePt t="14724" x="3368675" y="2160588"/>
          <p14:tracePt t="14732" x="3368675" y="2154238"/>
          <p14:tracePt t="14739" x="3357563" y="2154238"/>
          <p14:tracePt t="14745" x="3357563" y="2136775"/>
          <p14:tracePt t="14759" x="3351213" y="2132013"/>
          <p14:tracePt t="14766" x="3351213" y="2125663"/>
          <p14:tracePt t="14773" x="3351213" y="2119313"/>
          <p14:tracePt t="14779" x="3346450" y="2119313"/>
          <p14:tracePt t="14787" x="3346450" y="2114550"/>
          <p14:tracePt t="14815" x="3346450" y="2108200"/>
          <p14:tracePt t="15139" x="3322638" y="2108200"/>
          <p14:tracePt t="15146" x="3300413" y="2108200"/>
          <p14:tracePt t="15153" x="3265488" y="2108200"/>
          <p14:tracePt t="15160" x="3243263" y="2108200"/>
          <p14:tracePt t="15167" x="3208338" y="2108200"/>
          <p14:tracePt t="15175" x="3179763" y="2108200"/>
          <p14:tracePt t="15180" x="3168650" y="2108200"/>
          <p14:tracePt t="15188" x="3151188" y="2108200"/>
          <p14:tracePt t="15195" x="3128963" y="2108200"/>
          <p14:tracePt t="15203" x="3111500" y="2108200"/>
          <p14:tracePt t="15210" x="3098800" y="2108200"/>
          <p14:tracePt t="15215" x="3082925" y="2108200"/>
          <p14:tracePt t="15223" x="3076575" y="2108200"/>
          <p14:tracePt t="15229" x="3070225" y="2108200"/>
          <p14:tracePt t="15237" x="3065463" y="2108200"/>
          <p14:tracePt t="15243" x="3059113" y="2103438"/>
          <p14:tracePt t="15257" x="3048000" y="2103438"/>
          <p14:tracePt t="15265" x="3041650" y="2103438"/>
          <p14:tracePt t="15272" x="3036888" y="2103438"/>
          <p14:tracePt t="15293" x="3030538" y="2103438"/>
          <p14:tracePt t="15314" x="3025775" y="2103438"/>
          <p14:tracePt t="15327" x="3019425" y="2103438"/>
          <p14:tracePt t="15657" x="3013075" y="2103438"/>
          <p14:tracePt t="15671" x="3008313" y="2090738"/>
          <p14:tracePt t="15692" x="2997200" y="2090738"/>
          <p14:tracePt t="15713" x="2990850" y="2090738"/>
          <p14:tracePt t="15726" x="2984500" y="2090738"/>
          <p14:tracePt t="15733" x="2979738" y="2090738"/>
          <p14:tracePt t="15741" x="2973388" y="2090738"/>
          <p14:tracePt t="15748" x="2967038" y="2097088"/>
          <p14:tracePt t="15754" x="2962275" y="2097088"/>
          <p14:tracePt t="15762" x="2951163" y="2097088"/>
          <p14:tracePt t="15769" x="2944813" y="2103438"/>
          <p14:tracePt t="15777" x="2922588" y="2103438"/>
          <p14:tracePt t="15783" x="2916238" y="2108200"/>
          <p14:tracePt t="15790" x="2905125" y="2108200"/>
          <p14:tracePt t="15796" x="2898775" y="2114550"/>
          <p14:tracePt t="15803" x="2881313" y="2114550"/>
          <p14:tracePt t="15811" x="2870200" y="2114550"/>
          <p14:tracePt t="15817" x="2852738" y="2119313"/>
          <p14:tracePt t="15825" x="2847975" y="2132013"/>
          <p14:tracePt t="15832" x="2830513" y="2132013"/>
          <p14:tracePt t="15838" x="2806700" y="2136775"/>
          <p14:tracePt t="15845" x="2784475" y="2143125"/>
          <p14:tracePt t="15852" x="2767013" y="2154238"/>
          <p14:tracePt t="15860" x="2749550" y="2160588"/>
          <p14:tracePt t="15865" x="2733675" y="2171700"/>
          <p14:tracePt t="15873" x="2709863" y="2171700"/>
          <p14:tracePt t="15880" x="2687638" y="2176463"/>
          <p14:tracePt t="15887" x="2670175" y="2182813"/>
          <p14:tracePt t="15894" x="2646363" y="2193925"/>
          <p14:tracePt t="15901" x="2641600" y="2193925"/>
          <p14:tracePt t="15909" x="2624138" y="2193925"/>
          <p14:tracePt t="15916" x="2600325" y="2193925"/>
          <p14:tracePt t="15922" x="2584450" y="2200275"/>
          <p14:tracePt t="15929" x="2571750" y="2200275"/>
          <p14:tracePt t="15936" x="2555875" y="2200275"/>
          <p14:tracePt t="15943" x="2549525" y="2200275"/>
          <p14:tracePt t="15950" x="2527300" y="2200275"/>
          <p14:tracePt t="15958" x="2509838" y="2200275"/>
          <p14:tracePt t="15964" x="2498725" y="2200275"/>
          <p14:tracePt t="15970" x="2481263" y="2200275"/>
          <p14:tracePt t="15978" x="2474913" y="2200275"/>
          <p14:tracePt t="15985" x="2463800" y="2200275"/>
          <p14:tracePt t="15994" x="2446338" y="2200275"/>
          <p14:tracePt t="16000" x="2439988" y="2200275"/>
          <p14:tracePt t="16007" x="2435225" y="2200275"/>
          <p14:tracePt t="16013" x="2417763" y="2193925"/>
          <p14:tracePt t="16021" x="2406650" y="2193925"/>
          <p14:tracePt t="16035" x="2389188" y="2182813"/>
          <p14:tracePt t="16043" x="2382838" y="2182813"/>
          <p14:tracePt t="16049" x="2366963" y="2176463"/>
          <p14:tracePt t="16056" x="2360613" y="2176463"/>
          <p14:tracePt t="16063" x="2354263" y="2176463"/>
          <p14:tracePt t="16069" x="2354263" y="2171700"/>
          <p14:tracePt t="16077" x="2349500" y="2171700"/>
          <p14:tracePt t="16083" x="2343150" y="2171700"/>
          <p14:tracePt t="16091" x="2336800" y="2165350"/>
          <p14:tracePt t="16105" x="2332038" y="2165350"/>
          <p14:tracePt t="16111" x="2320925" y="2160588"/>
          <p14:tracePt t="16133" x="2314575" y="2147888"/>
          <p14:tracePt t="16153" x="2308225" y="2143125"/>
          <p14:tracePt t="16175" x="2303463" y="2136775"/>
          <p14:tracePt t="16189" x="2297113" y="2136775"/>
          <p14:tracePt t="16224" x="2297113" y="2132013"/>
          <p14:tracePt t="17064" x="2303463" y="2132013"/>
          <p14:tracePt t="17077" x="2303463" y="2136775"/>
          <p14:tracePt t="17083" x="2308225" y="2136775"/>
          <p14:tracePt t="17091" x="2314575" y="2143125"/>
          <p14:tracePt t="17099" x="2325688" y="2143125"/>
          <p14:tracePt t="17112" x="2332038" y="2143125"/>
          <p14:tracePt t="17118" x="2332038" y="2154238"/>
          <p14:tracePt t="17127" x="2336800" y="2154238"/>
          <p14:tracePt t="17133" x="2343150" y="2154238"/>
          <p14:tracePt t="17140" x="2349500" y="2160588"/>
          <p14:tracePt t="17146" x="2349500" y="2165350"/>
          <p14:tracePt t="17153" x="2354263" y="2171700"/>
          <p14:tracePt t="17161" x="2371725" y="2171700"/>
          <p14:tracePt t="17168" x="2378075" y="2176463"/>
          <p14:tracePt t="17176" x="2389188" y="2182813"/>
          <p14:tracePt t="17182" x="2406650" y="2193925"/>
          <p14:tracePt t="17189" x="2424113" y="2200275"/>
          <p14:tracePt t="17196" x="2439988" y="2217738"/>
          <p14:tracePt t="17203" x="2463800" y="2222500"/>
          <p14:tracePt t="17210" x="2486025" y="2239963"/>
          <p14:tracePt t="17217" x="2514600" y="2257425"/>
          <p14:tracePt t="17224" x="2538413" y="2274888"/>
          <p14:tracePt t="17231" x="2589213" y="2308225"/>
          <p14:tracePt t="17238" x="2630488" y="2336800"/>
          <p14:tracePt t="17244" x="2659063" y="2360613"/>
          <p14:tracePt t="17251" x="2709863" y="2395538"/>
          <p14:tracePt t="17259" x="2790825" y="2439988"/>
          <p14:tracePt t="17266" x="2865438" y="2486025"/>
          <p14:tracePt t="17273" x="2973388" y="2549525"/>
          <p14:tracePt t="17280" x="3070225" y="2600325"/>
          <p14:tracePt t="17287" x="3197225" y="2652713"/>
          <p14:tracePt t="17292" x="3322638" y="2698750"/>
          <p14:tracePt t="17300" x="3421063" y="2738438"/>
          <p14:tracePt t="17307" x="3506788" y="2784475"/>
          <p14:tracePt t="17315" x="3614738" y="2835275"/>
          <p14:tracePt t="17322" x="3684588" y="2852738"/>
          <p14:tracePt t="17328" x="3763963" y="2905125"/>
          <p14:tracePt t="17335" x="3844925" y="2938463"/>
          <p14:tracePt t="17343" x="3930650" y="2984500"/>
          <p14:tracePt t="17349" x="3998913" y="3019425"/>
          <p14:tracePt t="17356" x="4079875" y="3041650"/>
          <p14:tracePt t="17363" x="4187825" y="3094038"/>
          <p14:tracePt t="17370" x="4314825" y="3128963"/>
          <p14:tracePt t="17380" x="4394200" y="3151188"/>
          <p14:tracePt t="17383" x="4462463" y="3173413"/>
          <p14:tracePt t="17393" x="4572000" y="3197225"/>
          <p14:tracePt t="17398" x="4664075" y="3225800"/>
          <p14:tracePt t="17405" x="4732338" y="3230563"/>
          <p14:tracePt t="17412" x="4767263" y="3243263"/>
          <p14:tracePt t="17419" x="4846638" y="3254375"/>
          <p14:tracePt t="17427" x="4881563" y="3260725"/>
          <p14:tracePt t="17444" x="4960938" y="3271838"/>
          <p14:tracePt t="17447" x="4984750" y="3282950"/>
          <p14:tracePt t="17454" x="5013325" y="3282950"/>
          <p14:tracePt t="17461" x="5035550" y="3282950"/>
          <p14:tracePt t="17468" x="5070475" y="3289300"/>
          <p14:tracePt t="17476" x="5092700" y="3289300"/>
          <p14:tracePt t="17482" x="5110163" y="3300413"/>
          <p14:tracePt t="17489" x="5127625" y="3300413"/>
          <p14:tracePt t="17496" x="5162550" y="3305175"/>
          <p14:tracePt t="17503" x="5184775" y="3317875"/>
          <p14:tracePt t="17510" x="5219700" y="3317875"/>
          <p14:tracePt t="17517" x="5248275" y="3328988"/>
          <p14:tracePt t="17524" x="5294313" y="3340100"/>
          <p14:tracePt t="17532" x="5316538" y="3340100"/>
          <p14:tracePt t="17538" x="5368925" y="3362325"/>
          <p14:tracePt t="17545" x="5414963" y="3368675"/>
          <p14:tracePt t="17552" x="5448300" y="3379788"/>
          <p14:tracePt t="17560" x="5476875" y="3386138"/>
          <p14:tracePt t="17566" x="5500688" y="3397250"/>
          <p14:tracePt t="17573" x="5534025" y="3403600"/>
          <p14:tracePt t="17580" x="5562600" y="3403600"/>
          <p14:tracePt t="17588" x="5586413" y="3414713"/>
          <p14:tracePt t="17595" x="5591175" y="3414713"/>
          <p14:tracePt t="17601" x="5608638" y="3414713"/>
          <p14:tracePt t="17609" x="5632450" y="3421063"/>
          <p14:tracePt t="17616" x="5643563" y="3421063"/>
          <p14:tracePt t="17622" x="5661025" y="3432175"/>
          <p14:tracePt t="17629" x="5678488" y="3432175"/>
          <p14:tracePt t="17636" x="5700713" y="3432175"/>
          <p14:tracePt t="17643" x="5722938" y="3432175"/>
          <p14:tracePt t="17650" x="5751513" y="3436938"/>
          <p14:tracePt t="17657" x="5775325" y="3436938"/>
          <p14:tracePt t="17664" x="5821363" y="3449638"/>
          <p14:tracePt t="17671" x="5854700" y="3449638"/>
          <p14:tracePt t="17678" x="5889625" y="3454400"/>
          <p14:tracePt t="17685" x="5957888" y="3465513"/>
          <p14:tracePt t="17693" x="5992813" y="3478213"/>
          <p14:tracePt t="17699" x="6015038" y="3482975"/>
          <p14:tracePt t="17706" x="6061075" y="3495675"/>
          <p14:tracePt t="17713" x="6089650" y="3500438"/>
          <p14:tracePt t="17720" x="6113463" y="3511550"/>
          <p14:tracePt t="17727" x="6130925" y="3517900"/>
          <p14:tracePt t="20867" x="6003925" y="3517900"/>
          <p14:tracePt t="20874" x="5878513" y="3511550"/>
          <p14:tracePt t="20881" x="5757863" y="3489325"/>
          <p14:tracePt t="20888" x="5648325" y="3460750"/>
          <p14:tracePt t="20895" x="5551488" y="3449638"/>
          <p14:tracePt t="20902" x="5472113" y="3414713"/>
          <p14:tracePt t="20910" x="5402263" y="3379788"/>
          <p14:tracePt t="20916" x="5368925" y="3362325"/>
          <p14:tracePt t="20923" x="5327650" y="3333750"/>
          <p14:tracePt t="20930" x="5259388" y="3289300"/>
          <p14:tracePt t="20937" x="5202238" y="3254375"/>
          <p14:tracePt t="20943" x="5151438" y="3208338"/>
          <p14:tracePt t="20950" x="5048250" y="3151188"/>
          <p14:tracePt t="20959" x="4995863" y="3105150"/>
          <p14:tracePt t="20965" x="4899025" y="3041650"/>
          <p14:tracePt t="20972" x="4813300" y="2967038"/>
          <p14:tracePt t="20979" x="4725988" y="2909888"/>
          <p14:tracePt t="20987" x="4657725" y="2841625"/>
          <p14:tracePt t="20994" x="4565650" y="2738438"/>
          <p14:tracePt t="21000" x="4457700" y="2584450"/>
          <p14:tracePt t="21010" x="4383088" y="2474913"/>
          <p14:tracePt t="21013" x="4291013" y="2360613"/>
          <p14:tracePt t="21022" x="4262438" y="2303463"/>
          <p14:tracePt t="21029" x="4216400" y="2235200"/>
          <p14:tracePt t="21034" x="4165600" y="2154238"/>
          <p14:tracePt t="21043" x="4119563" y="2085975"/>
          <p14:tracePt t="21049" x="4102100" y="2057400"/>
          <p14:tracePt t="21057" x="4084638" y="2033588"/>
          <p14:tracePt t="21063" x="4056063" y="1971675"/>
          <p14:tracePt t="21069" x="4038600" y="1947863"/>
          <p14:tracePt t="21077" x="4022725" y="1919288"/>
          <p14:tracePt t="21084" x="4010025" y="1897063"/>
          <p14:tracePt t="21093" x="3992563" y="1855788"/>
          <p14:tracePt t="21097" x="3987800" y="1844675"/>
          <p14:tracePt t="21104" x="3987800" y="1816100"/>
          <p14:tracePt t="21112" x="3981450" y="1809750"/>
          <p14:tracePt t="21119" x="3976688" y="1804988"/>
          <p14:tracePt t="21127" x="3976688" y="1798638"/>
          <p14:tracePt t="21133" x="3976688" y="1781175"/>
          <p14:tracePt t="21141" x="3963988" y="1781175"/>
          <p14:tracePt t="21147" x="3963988" y="1776413"/>
          <p14:tracePt t="21161" x="3959225" y="1770063"/>
          <p14:tracePt t="21169" x="3959225" y="1765300"/>
          <p14:tracePt t="21176" x="3959225" y="1758950"/>
          <p14:tracePt t="21182" x="3952875" y="1758950"/>
          <p14:tracePt t="21190" x="3952875" y="1752600"/>
          <p14:tracePt t="21196" x="3948113" y="1752600"/>
          <p14:tracePt t="21203" x="3948113" y="1747838"/>
          <p14:tracePt t="21218" x="3941763" y="1747838"/>
          <p14:tracePt t="21224" x="3941763" y="1736725"/>
          <p14:tracePt t="21245" x="3935413" y="1736725"/>
          <p14:tracePt t="21252" x="3935413" y="1730375"/>
          <p14:tracePt t="21274" x="3930650" y="1730375"/>
          <p14:tracePt t="21365" x="3930650" y="1741488"/>
          <p14:tracePt t="21371" x="3930650" y="1747838"/>
          <p14:tracePt t="21386" x="3930650" y="1752600"/>
          <p14:tracePt t="21399" x="3935413" y="1752600"/>
          <p14:tracePt t="21406" x="3935413" y="1758950"/>
          <p14:tracePt t="21427" x="3935413" y="1765300"/>
          <p14:tracePt t="21441" x="3935413" y="1770063"/>
          <p14:tracePt t="21447" x="3935413" y="1776413"/>
          <p14:tracePt t="21461" x="3935413" y="1787525"/>
          <p14:tracePt t="21469" x="3935413" y="1793875"/>
          <p14:tracePt t="21477" x="3935413" y="1798638"/>
          <p14:tracePt t="21483" x="3935413" y="1804988"/>
          <p14:tracePt t="21490" x="3935413" y="1809750"/>
          <p14:tracePt t="21504" x="3935413" y="1816100"/>
          <p14:tracePt t="21512" x="3935413" y="1833563"/>
          <p14:tracePt t="21518" x="3935413" y="1838325"/>
          <p14:tracePt t="21525" x="3935413" y="1844675"/>
          <p14:tracePt t="21532" x="3935413" y="1851025"/>
          <p14:tracePt t="21544" x="3930650" y="1868488"/>
          <p14:tracePt t="21545" x="3919538" y="1879600"/>
          <p14:tracePt t="21553" x="3913188" y="1884363"/>
          <p14:tracePt t="21560" x="3906838" y="1908175"/>
          <p14:tracePt t="21566" x="3895725" y="1936750"/>
          <p14:tracePt t="21573" x="3884613" y="1941513"/>
          <p14:tracePt t="21581" x="3873500" y="1958975"/>
          <p14:tracePt t="21588" x="3856038" y="1976438"/>
          <p14:tracePt t="21597" x="3838575" y="1993900"/>
          <p14:tracePt t="21601" x="3832225" y="2005013"/>
          <p14:tracePt t="21610" x="3816350" y="2016125"/>
          <p14:tracePt t="21616" x="3803650" y="2033588"/>
          <p14:tracePt t="21623" x="3787775" y="2039938"/>
          <p14:tracePt t="21629" x="3770313" y="2044700"/>
          <p14:tracePt t="21636" x="3752850" y="2057400"/>
          <p14:tracePt t="21643" x="3729038" y="2062163"/>
          <p14:tracePt t="21650" x="3695700" y="2073275"/>
          <p14:tracePt t="21657" x="3667125" y="2079625"/>
          <p14:tracePt t="21664" x="3621088" y="2090738"/>
          <p14:tracePt t="21672" x="3586163" y="2090738"/>
          <p14:tracePt t="21678" x="3517900" y="2097088"/>
          <p14:tracePt t="21686" x="3454400" y="2108200"/>
          <p14:tracePt t="21694" x="3403600" y="2108200"/>
          <p14:tracePt t="21699" x="3357563" y="2108200"/>
          <p14:tracePt t="21707" x="3294063" y="2103438"/>
          <p14:tracePt t="21713" x="3248025" y="2103438"/>
          <p14:tracePt t="21720" x="3219450" y="2097088"/>
          <p14:tracePt t="21728" x="3186113" y="2097088"/>
          <p14:tracePt t="21735" x="3128963" y="2085975"/>
          <p14:tracePt t="21743" x="3076575" y="2079625"/>
          <p14:tracePt t="21749" x="3041650" y="2079625"/>
          <p14:tracePt t="21756" x="3019425" y="2079625"/>
          <p14:tracePt t="21763" x="2973388" y="2068513"/>
          <p14:tracePt t="21769" x="2938463" y="2068513"/>
          <p14:tracePt t="21777" x="2905125" y="2068513"/>
          <p14:tracePt t="21783" x="2887663" y="2062163"/>
          <p14:tracePt t="21791" x="2870200" y="2062163"/>
          <p14:tracePt t="21798" x="2847975" y="2062163"/>
          <p14:tracePt t="21805" x="2830513" y="2051050"/>
          <p14:tracePt t="21812" x="2824163" y="2051050"/>
          <p14:tracePt t="21819" x="2813050" y="2044700"/>
          <p14:tracePt t="21826" x="2806700" y="2044700"/>
          <p14:tracePt t="21832" x="2795588" y="2044700"/>
          <p14:tracePt t="21839" x="2784475" y="2044700"/>
          <p14:tracePt t="21846" x="2778125" y="2039938"/>
          <p14:tracePt t="21854" x="2767013" y="2039938"/>
          <p14:tracePt t="21861" x="2755900" y="2039938"/>
          <p14:tracePt t="21868" x="2744788" y="2033588"/>
          <p14:tracePt t="21875" x="2738438" y="2033588"/>
          <p14:tracePt t="21881" x="2733675" y="2022475"/>
          <p14:tracePt t="21890" x="2720975" y="2022475"/>
          <p14:tracePt t="21896" x="2716213" y="2022475"/>
          <p14:tracePt t="21902" x="2709863" y="2022475"/>
          <p14:tracePt t="21916" x="2703513" y="2022475"/>
          <p14:tracePt t="21925" x="2698750" y="2022475"/>
          <p14:tracePt t="21938" x="2692400" y="2022475"/>
          <p14:tracePt t="21952" x="2692400" y="2016125"/>
          <p14:tracePt t="21965" x="2687638" y="2016125"/>
          <p14:tracePt t="22448" x="2755900" y="2068513"/>
          <p14:tracePt t="22455" x="2841625" y="2132013"/>
          <p14:tracePt t="22462" x="2922588" y="2189163"/>
          <p14:tracePt t="22470" x="3054350" y="2279650"/>
          <p14:tracePt t="22477" x="3201988" y="2371725"/>
          <p14:tracePt t="22483" x="3311525" y="2435225"/>
          <p14:tracePt t="22490" x="3443288" y="2514600"/>
          <p14:tracePt t="22498" x="3540125" y="2549525"/>
          <p14:tracePt t="22504" x="3638550" y="2600325"/>
          <p14:tracePt t="22513" x="3700463" y="2635250"/>
          <p14:tracePt t="22517" x="3787775" y="2670175"/>
          <p14:tracePt t="22526" x="3867150" y="2703513"/>
          <p14:tracePt t="22532" x="4027488" y="2755900"/>
          <p14:tracePt t="22539" x="4165600" y="2819400"/>
          <p14:tracePt t="22546" x="4279900" y="2859088"/>
          <p14:tracePt t="22554" x="4389438" y="2905125"/>
          <p14:tracePt t="22561" x="4503738" y="2967038"/>
          <p14:tracePt t="22568" x="4646613" y="3036888"/>
          <p14:tracePt t="22577" x="4789488" y="3111500"/>
          <p14:tracePt t="22581" x="4886325" y="3151188"/>
          <p14:tracePt t="22588" x="4956175" y="3197225"/>
          <p14:tracePt t="22595" x="5035550" y="3230563"/>
          <p14:tracePt t="22603" x="5121275" y="3276600"/>
          <p14:tracePt t="22610" x="5184775" y="3311525"/>
          <p14:tracePt t="22616" x="5253038" y="3346450"/>
          <p14:tracePt t="22624" x="5334000" y="3368675"/>
          <p14:tracePt t="22630" x="5373688" y="3375025"/>
          <p14:tracePt t="22638" x="5408613" y="3397250"/>
          <p14:tracePt t="22645" x="5487988" y="3432175"/>
          <p14:tracePt t="22651" x="5529263" y="3449638"/>
          <p14:tracePt t="22660" x="5562600" y="3460750"/>
          <p14:tracePt t="22665" x="5591175" y="3478213"/>
          <p14:tracePt t="22673" x="5626100" y="3482975"/>
          <p14:tracePt t="22679" x="5643563" y="3495675"/>
          <p14:tracePt t="22686" x="5665788" y="3495675"/>
          <p14:tracePt t="22696" x="5672138" y="3495675"/>
          <p14:tracePt t="22700" x="5683250" y="3495675"/>
          <p14:tracePt t="22707" x="5700713" y="3495675"/>
          <p14:tracePt t="22714" x="5707063" y="3495675"/>
          <p14:tracePt t="22721" x="5711825" y="3495675"/>
          <p14:tracePt t="22735" x="5718175" y="3482975"/>
          <p14:tracePt t="22744" x="5722938" y="3482975"/>
          <p14:tracePt t="23578" x="5735638" y="3489325"/>
          <p14:tracePt t="23598" x="5735638" y="3495675"/>
          <p14:tracePt t="23613" x="5735638" y="3500438"/>
          <p14:tracePt t="23676" x="5735638" y="3506788"/>
          <p14:tracePt t="23704" x="5735638" y="3511550"/>
          <p14:tracePt t="23711" x="5735638" y="3517900"/>
          <p14:tracePt t="23717" x="5735638" y="3535363"/>
          <p14:tracePt t="23724" x="5735638" y="3546475"/>
          <p14:tracePt t="23731" x="5729288" y="3563938"/>
          <p14:tracePt t="23737" x="5729288" y="3586163"/>
          <p14:tracePt t="23745" x="5729288" y="3609975"/>
          <p14:tracePt t="23752" x="5729288" y="3638550"/>
          <p14:tracePt t="23760" x="5729288" y="3671888"/>
          <p14:tracePt t="23766" x="5729288" y="3695700"/>
          <p14:tracePt t="23773" x="5722938" y="3717925"/>
          <p14:tracePt t="23780" x="5722938" y="3746500"/>
          <p14:tracePt t="23787" x="5722938" y="3770313"/>
          <p14:tracePt t="23794" x="5711825" y="3803650"/>
          <p14:tracePt t="23801" x="5711825" y="3827463"/>
          <p14:tracePt t="23811" x="5707063" y="3844925"/>
          <p14:tracePt t="23815" x="5707063" y="3867150"/>
          <p14:tracePt t="23823" x="5707063" y="3884613"/>
          <p14:tracePt t="23829" x="5707063" y="3895725"/>
          <p14:tracePt t="23836" x="5707063" y="3906838"/>
          <p14:tracePt t="23843" x="5707063" y="3913188"/>
          <p14:tracePt t="23851" x="5707063" y="3919538"/>
          <p14:tracePt t="23858" x="5707063" y="3924300"/>
          <p14:tracePt t="23863" x="5707063" y="3930650"/>
          <p14:tracePt t="23871" x="5707063" y="3935413"/>
          <p14:tracePt t="23878" x="5711825" y="3941763"/>
          <p14:tracePt t="23886" x="5711825" y="3952875"/>
          <p14:tracePt t="23900" x="5718175" y="3959225"/>
          <p14:tracePt t="23906" x="5718175" y="3963988"/>
          <p14:tracePt t="23913" x="5718175" y="3970338"/>
          <p14:tracePt t="23920" x="5718175" y="3976688"/>
          <p14:tracePt t="23943" x="5722938" y="3981450"/>
          <p14:tracePt t="23956" x="5735638" y="3981450"/>
          <p14:tracePt t="23962" x="5735638" y="3987800"/>
          <p14:tracePt t="23969" x="5740400" y="3987800"/>
          <p14:tracePt t="24040" x="5740400" y="3981450"/>
          <p14:tracePt t="24068" x="5740400" y="3976688"/>
          <p14:tracePt t="24089" x="5740400" y="3970338"/>
          <p14:tracePt t="24102" x="5740400" y="3963988"/>
          <p14:tracePt t="24110" x="5729288" y="3963988"/>
          <p14:tracePt t="24130" x="5722938" y="3959225"/>
          <p14:tracePt t="24144" x="5722938" y="3948113"/>
          <p14:tracePt t="24166" x="5718175" y="3941763"/>
          <p14:tracePt t="24180" x="5711825" y="3935413"/>
          <p14:tracePt t="24186" x="5711825" y="3930650"/>
          <p14:tracePt t="24194" x="5707063" y="3924300"/>
          <p14:tracePt t="24199" x="5707063" y="3919538"/>
          <p14:tracePt t="24207" x="5707063" y="39020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86D2-B6B3-89F3-C6F6-EA2D468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28591"/>
            <a:ext cx="10113264" cy="1623389"/>
          </a:xfrm>
        </p:spPr>
        <p:txBody>
          <a:bodyPr anchor="t"/>
          <a:lstStyle/>
          <a:p>
            <a:pPr algn="ctr"/>
            <a:r>
              <a:rPr lang="ar-KW" sz="138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عرض الــدرس</a:t>
            </a:r>
          </a:p>
        </p:txBody>
      </p:sp>
      <p:pic>
        <p:nvPicPr>
          <p:cNvPr id="10" name="Picture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B1BCFD06-6209-A5C6-CFEF-EAF13B63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"/>
    </mc:Choice>
    <mc:Fallback xmlns="">
      <p:transition spd="slow" advTm="189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3|2.1|3|1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4|1.3|1.2|1.2|1.3|1.2|1.2|1.6|1.4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6|2.6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|1.3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|6.8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5|6.3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8|3.9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5|13.9|4.6|3.1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9|8.1|3.7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|1.9|2.8|7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7|8.2|6.8|4.5|4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|1.8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|2.2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.5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1|22.6|6|1.9|8.9|4.9|0.8|5.7|1|10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8.3|2.7|2.5|3.1|2.6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6|2.2|1.9|4.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.2|11.3|17.2|5"/>
</p:tagLst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738</TotalTime>
  <Words>371</Words>
  <Application>Microsoft Office PowerPoint</Application>
  <PresentationFormat>شاشة عريضة</PresentationFormat>
  <Paragraphs>137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38" baseType="lpstr">
      <vt:lpstr>Amasis MT Pro Black</vt:lpstr>
      <vt:lpstr>Arabic Typesetting</vt:lpstr>
      <vt:lpstr>Arial</vt:lpstr>
      <vt:lpstr>Calibri</vt:lpstr>
      <vt:lpstr>Calibri Light</vt:lpstr>
      <vt:lpstr>أثر رجعي</vt:lpstr>
      <vt:lpstr>1_Office Theme</vt:lpstr>
      <vt:lpstr>1_نسق Office</vt:lpstr>
      <vt:lpstr>Office テーマ</vt:lpstr>
      <vt:lpstr>(3-1): حساب ذهني: خصائص عملية الضرب  إعداد المعلمة: أ. نوره راشد</vt:lpstr>
      <vt:lpstr>التـــمهــيد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الــدرس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تمـــرن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الخاتمـــــــة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(3-1): خصائص عملية الضرب</dc:title>
  <dc:creator>نوره راشد محمد علي</dc:creator>
  <cp:lastModifiedBy>Lenovo</cp:lastModifiedBy>
  <cp:revision>41</cp:revision>
  <dcterms:created xsi:type="dcterms:W3CDTF">2021-10-23T10:06:30Z</dcterms:created>
  <dcterms:modified xsi:type="dcterms:W3CDTF">2023-06-04T17:16:10Z</dcterms:modified>
</cp:coreProperties>
</file>