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74" r:id="rId1"/>
    <p:sldMasterId id="2147483675" r:id="rId2"/>
    <p:sldMasterId id="2147483699" r:id="rId3"/>
    <p:sldMasterId id="2147483711" r:id="rId4"/>
    <p:sldMasterId id="2147483724" r:id="rId5"/>
    <p:sldMasterId id="2147483738" r:id="rId6"/>
    <p:sldMasterId id="2147483742" r:id="rId7"/>
    <p:sldMasterId id="2147483754" r:id="rId8"/>
  </p:sldMasterIdLst>
  <p:notesMasterIdLst>
    <p:notesMasterId r:id="rId49"/>
  </p:notesMasterIdLst>
  <p:sldIdLst>
    <p:sldId id="1151" r:id="rId9"/>
    <p:sldId id="1756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1755" r:id="rId18"/>
    <p:sldId id="1152" r:id="rId19"/>
    <p:sldId id="259" r:id="rId20"/>
    <p:sldId id="493" r:id="rId21"/>
    <p:sldId id="494" r:id="rId22"/>
    <p:sldId id="262" r:id="rId23"/>
    <p:sldId id="1153" r:id="rId24"/>
    <p:sldId id="1754" r:id="rId25"/>
    <p:sldId id="263" r:id="rId26"/>
    <p:sldId id="264" r:id="rId27"/>
    <p:sldId id="265" r:id="rId28"/>
    <p:sldId id="266" r:id="rId29"/>
    <p:sldId id="267" r:id="rId30"/>
    <p:sldId id="257" r:id="rId31"/>
    <p:sldId id="268" r:id="rId32"/>
    <p:sldId id="269" r:id="rId33"/>
    <p:sldId id="270" r:id="rId34"/>
    <p:sldId id="271" r:id="rId35"/>
    <p:sldId id="272" r:id="rId36"/>
    <p:sldId id="273" r:id="rId37"/>
    <p:sldId id="274" r:id="rId38"/>
    <p:sldId id="275" r:id="rId39"/>
    <p:sldId id="276" r:id="rId40"/>
    <p:sldId id="1758" r:id="rId41"/>
    <p:sldId id="284" r:id="rId42"/>
    <p:sldId id="281" r:id="rId43"/>
    <p:sldId id="1757" r:id="rId44"/>
    <p:sldId id="282" r:id="rId45"/>
    <p:sldId id="283" r:id="rId46"/>
    <p:sldId id="485" r:id="rId47"/>
    <p:sldId id="1155" r:id="rId48"/>
  </p:sldIdLst>
  <p:sldSz cx="12192000" cy="6858000"/>
  <p:notesSz cx="6888163" cy="100203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DBE0"/>
    <a:srgbClr val="1A75BC"/>
    <a:srgbClr val="000000"/>
    <a:srgbClr val="A40052"/>
    <a:srgbClr val="F2B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452" autoAdjust="0"/>
    <p:restoredTop sz="94353" autoAdjust="0"/>
  </p:normalViewPr>
  <p:slideViewPr>
    <p:cSldViewPr snapToGrid="0">
      <p:cViewPr varScale="1">
        <p:scale>
          <a:sx n="67" d="100"/>
          <a:sy n="67" d="100"/>
        </p:scale>
        <p:origin x="444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903292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1"/>
          <a:lstStyle>
            <a:lvl1pPr algn="r">
              <a:defRPr sz="1300"/>
            </a:lvl1pPr>
          </a:lstStyle>
          <a:p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95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1"/>
          <a:lstStyle>
            <a:lvl1pPr algn="l">
              <a:defRPr sz="1300"/>
            </a:lvl1pPr>
          </a:lstStyle>
          <a:p>
            <a:fld id="{610338A4-9B57-4695-BF0A-FF9BD21E5570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1" anchor="ctr"/>
          <a:lstStyle/>
          <a:p>
            <a:endParaRPr lang="ar-KW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903292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1" anchor="b"/>
          <a:lstStyle>
            <a:lvl1pPr algn="r">
              <a:defRPr sz="1300"/>
            </a:lvl1pPr>
          </a:lstStyle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95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1" anchor="b"/>
          <a:lstStyle>
            <a:lvl1pPr algn="l">
              <a:defRPr sz="1300"/>
            </a:lvl1pPr>
          </a:lstStyle>
          <a:p>
            <a:fld id="{F5894B88-4CD3-41D1-A74B-25B399C44E1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30026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894B88-4CD3-41D1-A74B-25B399C44E18}" type="slidenum">
              <a:rPr lang="ar-KW" smtClean="0"/>
              <a:t>21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17969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732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556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147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9114B72-F2E2-453A-AC0D-4A6001C20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7A36D98-6E67-4527-BF4B-1E622EF84E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2120120-D905-4EBB-B036-B5C024FBC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ACAB-23BB-462A-9018-0B2C99FB9CE6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99C7A9-1E1D-43C1-A832-83F853229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A5364F-90B5-41DF-A039-627173EA5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CB8-2885-45A9-84DF-14AA42F1DEB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22670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898365-BAFA-4FFA-8B2F-4D90788A5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FFC6F9D-B102-4465-A51F-C0F0D029C1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966C868-DF1D-4481-82A3-DBC5D449A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ACAB-23BB-462A-9018-0B2C99FB9CE6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F081835-1528-4DDC-93C5-DF9D64D52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9B3FEFE-AD35-43A0-874C-DFD9AF59E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CB8-2885-45A9-84DF-14AA42F1DEB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888006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052E8B-AEC4-4428-817D-A9EE261AA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B731101-923E-46FC-9C60-ADEA294BA2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AD7CF87-DA2F-4993-A383-B4070881A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ACAB-23BB-462A-9018-0B2C99FB9CE6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83C7A6D-E898-4B12-9E32-716DB7E69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17E08DA-FCB4-4F70-A4BC-2D5526F1F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CB8-2885-45A9-84DF-14AA42F1DEB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99313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EBC379F-453C-44A0-BEDA-F766C2A9F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3694A74-2033-430B-9586-A59806F062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62E0B59-7F9E-4E23-AC23-5F92BB4A5E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EF2BD12-9DD9-44A3-B3F3-3638A975D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ACAB-23BB-462A-9018-0B2C99FB9CE6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EF18527-F6DF-46B1-9AFE-250477EC3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FC0D08C-29CF-4324-9FF1-48CB617B5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CB8-2885-45A9-84DF-14AA42F1DEB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365052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7849C39-B723-4684-BBC5-71F49F686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080F5D1-F099-4FD8-A6FE-69A09EE73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4C27199-4A54-40E6-B95F-AB12C1EB4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60624ADB-3868-49BA-ABE2-86911C725C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C1CD95C3-745E-444B-B524-3B2A6F944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60B5282-7F0C-41B9-AB58-9AE49734C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ACAB-23BB-462A-9018-0B2C99FB9CE6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430EB6B4-0E15-400B-A10D-78561F3E6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E43FF0FA-C296-4CF3-89E6-8889E26E6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CB8-2885-45A9-84DF-14AA42F1DEB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29003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108444-CCBF-419B-A0F4-2EAA13551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EAB716A-B20E-49AA-BBDE-17FDCD688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ACAB-23BB-462A-9018-0B2C99FB9CE6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074ACD86-B8CA-4947-A314-2C9EB6319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87F84585-EC83-4EB5-AF8B-FC94C0B02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CB8-2885-45A9-84DF-14AA42F1DEB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684737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C7EC6A8-8AB5-4A83-87D2-2D188C9A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ACAB-23BB-462A-9018-0B2C99FB9CE6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83F3794B-53A9-40C9-AE4E-D29C503FC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A4C145D-CCD2-4F2C-8812-F32F5F3B3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CB8-2885-45A9-84DF-14AA42F1DEB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567527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9B6BD5B-FA8C-41A7-8E07-63D1D5BD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FC12162-1D48-478C-9A1F-057ECA673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C748041-719D-45AE-B680-CE70C70B79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603FD6F-C0F4-49FE-B743-889703A1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ACAB-23BB-462A-9018-0B2C99FB9CE6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84E0F90-5EF9-41A8-9238-E0B0A0E9F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A868034-FC4C-49B3-B1DF-47E3ACAD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CB8-2885-45A9-84DF-14AA42F1DEB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4024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7408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9C22804-5624-4037-9F19-BE2D57701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12D34A25-2344-4490-9188-D8BFFE28A3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24A2C8B-7948-4285-81E0-2B2C6A6998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9044254A-3D66-4E0B-9655-62FF82E78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ACAB-23BB-462A-9018-0B2C99FB9CE6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F591DEB-550A-49D1-B1BB-E67C230D6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AC1EF8E6-95FC-437A-BD89-1311DA62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CB8-2885-45A9-84DF-14AA42F1DEB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7371017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BBC8992-457D-4AA6-9334-EAAECD1CB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EA207A13-B361-4BE2-B2D8-0D66B524A5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5E6E33-CC9E-419C-8D78-E7937A242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ACAB-23BB-462A-9018-0B2C99FB9CE6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79F8B81-6BF2-4F53-9FE5-BF22CB721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DCA066A-E769-4791-9C3C-1B0CAC699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CB8-2885-45A9-84DF-14AA42F1DEB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46406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894E58F-8E1D-494A-B50F-EA791BA7B8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92AC888-5615-4713-B9A7-6852F08A7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E54F2C9-7A0C-429A-8289-C4A0A52A9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BACAB-23BB-462A-9018-0B2C99FB9CE6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85EC550-62C9-494B-92C7-9818F438D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319F055-7BD9-47DE-8505-3BA5C92A2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80CB8-2885-45A9-84DF-14AA42F1DEB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4746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1591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713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3129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41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4930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2675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57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31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08672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7496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4E0E4-2DDA-4250-9B95-F65E3F6967E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3534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B2A84-5C5D-4350-938D-92782785F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1771F1-C222-72FC-21E1-4798BAABB4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4" indent="0" algn="ctr">
              <a:buNone/>
              <a:defRPr sz="1125"/>
            </a:lvl2pPr>
            <a:lvl3pPr marL="514348" indent="0" algn="ctr">
              <a:buNone/>
              <a:defRPr sz="1013"/>
            </a:lvl3pPr>
            <a:lvl4pPr marL="771522" indent="0" algn="ctr">
              <a:buNone/>
              <a:defRPr sz="900"/>
            </a:lvl4pPr>
            <a:lvl5pPr marL="1028696" indent="0" algn="ctr">
              <a:buNone/>
              <a:defRPr sz="900"/>
            </a:lvl5pPr>
            <a:lvl6pPr marL="1285869" indent="0" algn="ctr">
              <a:buNone/>
              <a:defRPr sz="900"/>
            </a:lvl6pPr>
            <a:lvl7pPr marL="1543043" indent="0" algn="ctr">
              <a:buNone/>
              <a:defRPr sz="900"/>
            </a:lvl7pPr>
            <a:lvl8pPr marL="1800218" indent="0" algn="ctr">
              <a:buNone/>
              <a:defRPr sz="900"/>
            </a:lvl8pPr>
            <a:lvl9pPr marL="2057391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880DA7-6E80-5FFE-1577-2052621D1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A9807-A2A1-83B3-A424-B8815AA28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B4306-7F3E-CA20-69D3-48886BB93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3384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6BE50-3B88-6B82-A766-FF5A855DF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5E172-6655-F567-2FC9-F9A6D1BA8F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F4355-7C0D-C7D6-11B5-38756C92F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44350F-A9C4-3C1C-8F67-18A2FF30A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EA77F-6BCC-D0F9-E893-FA6E93C58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4008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A3DE3-7248-258F-67B9-7D1D6DA44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99DD8-BE4A-16A9-5656-9D7F3CBA02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4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48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9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69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1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9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376F7-8605-EC65-142D-7365F2B3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06063-1358-B9AC-0DEF-D0698448A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5C672-2006-9F7B-C46E-D9DD2B01E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3253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FDC05-BA06-1F09-9D48-1CF8B40FB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BF81C9-3B41-877D-9604-57E7AAEA0D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F039A2-074B-792C-0927-CF24D7C06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6755C0-E21E-D109-A572-68925D4CD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92DC0-BAF9-0116-F128-2AA8F13D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C94B2B-F75B-D503-141E-7BD1AC793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333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BA102-9290-A898-55F3-26CD1BC27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33303-A8C2-344B-08F1-16508FA21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4" indent="0">
              <a:buNone/>
              <a:defRPr sz="1125" b="1"/>
            </a:lvl2pPr>
            <a:lvl3pPr marL="514348" indent="0">
              <a:buNone/>
              <a:defRPr sz="1013" b="1"/>
            </a:lvl3pPr>
            <a:lvl4pPr marL="771522" indent="0">
              <a:buNone/>
              <a:defRPr sz="900" b="1"/>
            </a:lvl4pPr>
            <a:lvl5pPr marL="1028696" indent="0">
              <a:buNone/>
              <a:defRPr sz="900" b="1"/>
            </a:lvl5pPr>
            <a:lvl6pPr marL="1285869" indent="0">
              <a:buNone/>
              <a:defRPr sz="900" b="1"/>
            </a:lvl6pPr>
            <a:lvl7pPr marL="1543043" indent="0">
              <a:buNone/>
              <a:defRPr sz="900" b="1"/>
            </a:lvl7pPr>
            <a:lvl8pPr marL="1800218" indent="0">
              <a:buNone/>
              <a:defRPr sz="900" b="1"/>
            </a:lvl8pPr>
            <a:lvl9pPr marL="2057391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41323F-6B26-B0E6-C828-5A6D64A517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40D01E-E8F3-336B-41E3-EC5F76B59B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4" indent="0">
              <a:buNone/>
              <a:defRPr sz="1125" b="1"/>
            </a:lvl2pPr>
            <a:lvl3pPr marL="514348" indent="0">
              <a:buNone/>
              <a:defRPr sz="1013" b="1"/>
            </a:lvl3pPr>
            <a:lvl4pPr marL="771522" indent="0">
              <a:buNone/>
              <a:defRPr sz="900" b="1"/>
            </a:lvl4pPr>
            <a:lvl5pPr marL="1028696" indent="0">
              <a:buNone/>
              <a:defRPr sz="900" b="1"/>
            </a:lvl5pPr>
            <a:lvl6pPr marL="1285869" indent="0">
              <a:buNone/>
              <a:defRPr sz="900" b="1"/>
            </a:lvl6pPr>
            <a:lvl7pPr marL="1543043" indent="0">
              <a:buNone/>
              <a:defRPr sz="900" b="1"/>
            </a:lvl7pPr>
            <a:lvl8pPr marL="1800218" indent="0">
              <a:buNone/>
              <a:defRPr sz="900" b="1"/>
            </a:lvl8pPr>
            <a:lvl9pPr marL="2057391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D369FD-C047-35B6-6818-401DE30B5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6C1E14-4F03-984D-14F1-59FA38998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750D0C-692E-7EA8-1885-33A5AF52E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9C2B7-7B0C-47DC-1947-C572D1507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49065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5824C-ACF1-7C60-80F1-CF01AE570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FE29B1-1EF1-83D4-DCC7-05DB24D46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C0E576-288A-EDE4-A196-CEFC7AE86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62222-E667-6E0C-3A70-342989A0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832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678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B11DA3-8C75-9CB5-665C-A398BBAEB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7372CC-1ED5-44FC-F6AF-D50200AC5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EC1CE-212A-BE11-8932-85A2EACE6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9646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60E1F-4142-8610-8773-16373DB42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AE66A-5330-E013-707C-EDD4D6E5DC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7323E5-4EAD-BC3A-0848-6642E2EAC6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4" indent="0">
              <a:buNone/>
              <a:defRPr sz="788"/>
            </a:lvl2pPr>
            <a:lvl3pPr marL="514348" indent="0">
              <a:buNone/>
              <a:defRPr sz="675"/>
            </a:lvl3pPr>
            <a:lvl4pPr marL="771522" indent="0">
              <a:buNone/>
              <a:defRPr sz="563"/>
            </a:lvl4pPr>
            <a:lvl5pPr marL="1028696" indent="0">
              <a:buNone/>
              <a:defRPr sz="563"/>
            </a:lvl5pPr>
            <a:lvl6pPr marL="1285869" indent="0">
              <a:buNone/>
              <a:defRPr sz="563"/>
            </a:lvl6pPr>
            <a:lvl7pPr marL="1543043" indent="0">
              <a:buNone/>
              <a:defRPr sz="563"/>
            </a:lvl7pPr>
            <a:lvl8pPr marL="1800218" indent="0">
              <a:buNone/>
              <a:defRPr sz="563"/>
            </a:lvl8pPr>
            <a:lvl9pPr marL="2057391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A1EC1F-578E-7717-FB64-7F715FB6B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489529-D60C-AB65-ED38-4698BCE79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F345BA-6B67-A133-DB64-108DC710F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361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0B896-0EA5-9F23-93BF-31EDA9B69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ACEF-A5B7-A701-AD28-58E3B41C0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4" indent="0">
              <a:buNone/>
              <a:defRPr sz="1575"/>
            </a:lvl2pPr>
            <a:lvl3pPr marL="514348" indent="0">
              <a:buNone/>
              <a:defRPr sz="1350"/>
            </a:lvl3pPr>
            <a:lvl4pPr marL="771522" indent="0">
              <a:buNone/>
              <a:defRPr sz="1125"/>
            </a:lvl4pPr>
            <a:lvl5pPr marL="1028696" indent="0">
              <a:buNone/>
              <a:defRPr sz="1125"/>
            </a:lvl5pPr>
            <a:lvl6pPr marL="1285869" indent="0">
              <a:buNone/>
              <a:defRPr sz="1125"/>
            </a:lvl6pPr>
            <a:lvl7pPr marL="1543043" indent="0">
              <a:buNone/>
              <a:defRPr sz="1125"/>
            </a:lvl7pPr>
            <a:lvl8pPr marL="1800218" indent="0">
              <a:buNone/>
              <a:defRPr sz="1125"/>
            </a:lvl8pPr>
            <a:lvl9pPr marL="2057391" indent="0">
              <a:buNone/>
              <a:defRPr sz="11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55F2D4-7DDD-FF02-E5A6-01A239875F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4" indent="0">
              <a:buNone/>
              <a:defRPr sz="788"/>
            </a:lvl2pPr>
            <a:lvl3pPr marL="514348" indent="0">
              <a:buNone/>
              <a:defRPr sz="675"/>
            </a:lvl3pPr>
            <a:lvl4pPr marL="771522" indent="0">
              <a:buNone/>
              <a:defRPr sz="563"/>
            </a:lvl4pPr>
            <a:lvl5pPr marL="1028696" indent="0">
              <a:buNone/>
              <a:defRPr sz="563"/>
            </a:lvl5pPr>
            <a:lvl6pPr marL="1285869" indent="0">
              <a:buNone/>
              <a:defRPr sz="563"/>
            </a:lvl6pPr>
            <a:lvl7pPr marL="1543043" indent="0">
              <a:buNone/>
              <a:defRPr sz="563"/>
            </a:lvl7pPr>
            <a:lvl8pPr marL="1800218" indent="0">
              <a:buNone/>
              <a:defRPr sz="563"/>
            </a:lvl8pPr>
            <a:lvl9pPr marL="2057391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A3D583-FF3B-EF81-C20A-4D8AA5AE4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946E3-3FD4-6E2A-41F7-AC6BCC2B8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18369-AA01-A2E2-C85F-832B2E349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9684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CF706-4E0E-9FAC-C495-F78DC64C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702661-757F-6E5F-512E-9F2AEC24CE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911B55-617F-1EF5-5D38-15ADF5F2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59FB9-3665-602F-629A-A643B55ED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AF7263-9679-CF09-D85C-805DDE335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76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880333-71F1-9674-56D3-E887A68823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808B24-2133-F37D-0FB5-E5359DFC1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D31D6-DB6A-70FB-1383-BA761CC0E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5E606-805C-4026-B243-C42E4BB03F43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A02E0-B16A-E682-C64B-95E2C5B87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5B698-3E46-40B0-238B-32CD2ED73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1676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نص العنوان"/>
          <p:cNvSpPr txBox="1">
            <a:spLocks noGrp="1"/>
          </p:cNvSpPr>
          <p:nvPr>
            <p:ph type="title"/>
          </p:nvPr>
        </p:nvSpPr>
        <p:spPr>
          <a:xfrm>
            <a:off x="1047751" y="1606550"/>
            <a:ext cx="10096500" cy="1784350"/>
          </a:xfrm>
          <a:prstGeom prst="rect">
            <a:avLst/>
          </a:prstGeom>
        </p:spPr>
        <p:txBody>
          <a:bodyPr anchor="b"/>
          <a:lstStyle>
            <a:lvl1pPr algn="ctr" defTabSz="232149">
              <a:defRPr sz="2756" b="0" cap="all" spc="0">
                <a:latin typeface="Academy Engraved LET Plain:1.0"/>
                <a:ea typeface="Academy Engraved LET Plain:1.0"/>
                <a:cs typeface="Academy Engraved LET Plain:1.0"/>
                <a:sym typeface="Academy Engraved LET Plain:1.0"/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154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047751" y="3543300"/>
            <a:ext cx="10096500" cy="895350"/>
          </a:xfrm>
          <a:prstGeom prst="rect">
            <a:avLst/>
          </a:prstGeom>
        </p:spPr>
        <p:txBody>
          <a:bodyPr/>
          <a:lstStyle>
            <a:lvl1pPr marL="0" indent="0" algn="ctr" defTabSz="232149">
              <a:spcBef>
                <a:spcPts val="479"/>
              </a:spcBef>
              <a:buSzTx/>
              <a:buNone/>
              <a:defRPr sz="1406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1pPr>
            <a:lvl2pPr marL="0" indent="0" algn="ctr" defTabSz="232149">
              <a:spcBef>
                <a:spcPts val="479"/>
              </a:spcBef>
              <a:buSzTx/>
              <a:buNone/>
              <a:defRPr sz="1406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2pPr>
            <a:lvl3pPr marL="0" indent="0" algn="ctr" defTabSz="232149">
              <a:spcBef>
                <a:spcPts val="479"/>
              </a:spcBef>
              <a:buSzTx/>
              <a:buNone/>
              <a:defRPr sz="1406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3pPr>
            <a:lvl4pPr marL="0" indent="0" algn="ctr" defTabSz="232149">
              <a:spcBef>
                <a:spcPts val="479"/>
              </a:spcBef>
              <a:buSzTx/>
              <a:buNone/>
              <a:defRPr sz="1406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4pPr>
            <a:lvl5pPr marL="0" indent="0" algn="ctr" defTabSz="232149">
              <a:spcBef>
                <a:spcPts val="479"/>
              </a:spcBef>
              <a:buSzTx/>
              <a:buNone/>
              <a:defRPr sz="1406">
                <a:solidFill>
                  <a:srgbClr val="B6492C"/>
                </a:solidFill>
                <a:latin typeface="Bodoni SvtyTwo SC ITC TT-Book"/>
                <a:ea typeface="Bodoni SvtyTwo SC ITC TT-Book"/>
                <a:cs typeface="Bodoni SvtyTwo SC ITC TT-Book"/>
                <a:sym typeface="Bodoni SvtyTwo SC ITC TT-Book"/>
              </a:defRPr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15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93320" y="6597650"/>
            <a:ext cx="278021" cy="210634"/>
          </a:xfrm>
          <a:prstGeom prst="rect">
            <a:avLst/>
          </a:prstGeom>
        </p:spPr>
        <p:txBody>
          <a:bodyPr anchor="t"/>
          <a:lstStyle>
            <a:lvl1pPr defTabSz="232149">
              <a:defRPr sz="675">
                <a:solidFill>
                  <a:srgbClr val="FAEFE0"/>
                </a:solidFill>
                <a:latin typeface="Bodoni SvtyTwo OS ITC TT-BookIt"/>
                <a:ea typeface="Bodoni SvtyTwo OS ITC TT-BookIt"/>
                <a:cs typeface="Bodoni SvtyTwo OS ITC TT-BookIt"/>
                <a:sym typeface="Bodoni SvtyTwo OS ITC TT-BookI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586917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24/11/1444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556332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24/11/1444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327407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24/11/1444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33829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24/11/1444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59110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983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24/11/1444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5640476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24/11/1444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15210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24/11/1444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282827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24/11/1444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630845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24/11/1444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844050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24/11/1444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124919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357DD-FF68-462B-8727-945717D5F568}" type="datetimeFigureOut">
              <a:rPr lang="ar-KW" smtClean="0"/>
              <a:pPr/>
              <a:t>24/11/1444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9153408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7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0171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81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9C7E081-3ED5-4D2A-B656-1DD73B1213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56" y="6480017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6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3429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87EEA9D9-6AD8-4576-9838-4A510AC2AB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303" y="5877184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ED585-608A-7945-A627-1738FD3BB19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B511-BF48-984E-9644-9A40CB095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09239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ED585-608A-7945-A627-1738FD3BB19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B511-BF48-984E-9644-9A40CB095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701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ED585-608A-7945-A627-1738FD3BB19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B511-BF48-984E-9644-9A40CB095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21254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ED585-608A-7945-A627-1738FD3BB19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B511-BF48-984E-9644-9A40CB095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18071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ED585-608A-7945-A627-1738FD3BB19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B511-BF48-984E-9644-9A40CB095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98824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ED585-608A-7945-A627-1738FD3BB19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B511-BF48-984E-9644-9A40CB095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32265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ED585-608A-7945-A627-1738FD3BB19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B511-BF48-984E-9644-9A40CB095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533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ED585-608A-7945-A627-1738FD3BB19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B511-BF48-984E-9644-9A40CB095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4545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ED585-608A-7945-A627-1738FD3BB19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B511-BF48-984E-9644-9A40CB095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2155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264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ED585-608A-7945-A627-1738FD3BB19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B511-BF48-984E-9644-9A40CB095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0325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ED585-608A-7945-A627-1738FD3BB19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AB511-BF48-984E-9644-9A40CB095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7665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F55B5608-BB01-476C-8D8D-4BD1A5A3DC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15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41633-2BA9-4B87-B6BE-7955E3AF3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96177-0363-4263-BDA5-977B695EAC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11EFD-926B-4673-B83D-56A724122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12E9B-7FF0-4E02-9F34-6D215F1A8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271291-87E0-4C0B-85F0-8A8BD462E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14057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F0D16F-FC0F-451F-9923-35E6E6C2E4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776A1E-9CCF-4AB3-A360-5E913C5A7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A39A7-B1E1-43E7-931B-7BAB8E9C0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6B0B75-9211-475C-B49F-9E1736DF2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CBB11-2F94-43E4-9DD3-EB2A4BCDC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71289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1375A-7F6A-4559-97B0-35CEF89CB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AFDBC-1793-4183-8834-CF25722B9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DEB83-BF77-4876-8240-8D0D47C04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12B1B2-44EA-4B03-A379-E935E8EF1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62A5D-0A68-45DB-95A0-E0B01268B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4A599C-7AB4-4080-84EE-1AC64F268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7528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82A9C-62A7-4DFC-8163-6D3C23518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A0E08E-F878-4991-A3EA-D10590F43F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A3861A-8BAF-409B-B911-FC0E4094B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4162F8-D93A-436A-BB99-01139BB2E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DF42C7-D9D5-42BC-B2F3-F72D20C4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F66F40-2C55-48FD-8B90-3B1DE8F4BF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424400-44C8-4E51-A1DE-191000809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8B97E-BCF8-407A-9EB2-C4326927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05763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AAA55-6B3F-4A1F-8F6F-B3B0BFC62F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7C0228-5BF3-45A9-B4A5-D9099B827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378E8E-15C8-41FF-B02E-3951AABA5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FF3D6-79D8-4715-B200-D1A279D13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96075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7"/>
            <a:ext cx="1201016" cy="37798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C58C91-E253-483B-9D28-5CF346FC9EC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0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FABD14-F6E3-4F62-91CB-394E67EC2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76488F33-D61D-4CFA-86E7-D3BDF3369F1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596" y="6003087"/>
            <a:ext cx="1201016" cy="377985"/>
          </a:xfrm>
          <a:prstGeom prst="rect">
            <a:avLst/>
          </a:prstGeom>
        </p:spPr>
      </p:pic>
      <p:pic>
        <p:nvPicPr>
          <p:cNvPr id="5" name="BB">
            <a:extLst>
              <a:ext uri="{FF2B5EF4-FFF2-40B4-BE49-F238E27FC236}">
                <a16:creationId xmlns:a16="http://schemas.microsoft.com/office/drawing/2014/main" id="{48BB51C8-B455-48EB-B453-49FA1BB185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00C0FF"/>
              </a:clrFrom>
              <a:clrTo>
                <a:srgbClr val="00C0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5923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D59500-8BBC-4F66-B9F2-89FA0413AE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20768546" flipH="1">
            <a:off x="4452637" y="4740609"/>
            <a:ext cx="1510955" cy="12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13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8600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063CD-441D-4DB8-92C4-B25D5554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CB3BB0-C0A3-4598-8498-AF09741F8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66625-B5E4-4CA7-961A-C2C6A8E85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8B9246-C3DA-4951-9E18-F80FF1AAE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803AA-5C5A-4602-9932-1DBD2281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5297D7-EE45-48C4-BBAB-F1F95BA54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60152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35C6E-9BC9-4EE1-9B0E-E0C76689F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3D7083-E114-4043-BAB0-5FCA2D9A3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FDD88-6B0A-4FE6-B57C-C307C37550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D2D93-FE48-45FD-9EE6-5F15FEE94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5384A-56CA-4F99-AC57-603EBF9A5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664F8-121B-407F-986F-68FB21529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9394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5FCF2-14F3-4B5D-91A4-BADE78A63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56A7AE-F84D-449E-B5C7-27534B8623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7EE263-5A94-4BDF-B236-5B33E413D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B4266-BBBB-4822-9E1E-8A59E9DF5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8273F-765D-4ADE-A75F-114D13DE04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27532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5D3347-BAA2-41C9-8999-9BBE221909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522E63-AC41-4C2F-9A6C-586E47264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FAB32-0044-47A1-ABD2-78F487FC5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5034-8679-4B1B-8A33-335688C4CAF8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7A70A-CE27-4D4A-BA12-8FFA30EFE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DBCAA-5FA0-463D-82DA-BCD2B3EF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25113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8" indent="0" algn="ctr">
              <a:buNone/>
              <a:defRPr sz="1500"/>
            </a:lvl2pPr>
            <a:lvl3pPr marL="685797" indent="0" algn="ctr">
              <a:buNone/>
              <a:defRPr sz="1350"/>
            </a:lvl3pPr>
            <a:lvl4pPr marL="1028696" indent="0" algn="ctr">
              <a:buNone/>
              <a:defRPr sz="1200"/>
            </a:lvl4pPr>
            <a:lvl5pPr marL="1371594" indent="0" algn="ctr">
              <a:buNone/>
              <a:defRPr sz="1200"/>
            </a:lvl5pPr>
            <a:lvl6pPr marL="1714492" indent="0" algn="ctr">
              <a:buNone/>
              <a:defRPr sz="1200"/>
            </a:lvl6pPr>
            <a:lvl7pPr marL="2057391" indent="0" algn="ctr">
              <a:buNone/>
              <a:defRPr sz="1200"/>
            </a:lvl7pPr>
            <a:lvl8pPr marL="2400290" indent="0" algn="ctr">
              <a:buNone/>
              <a:defRPr sz="1200"/>
            </a:lvl8pPr>
            <a:lvl9pPr marL="2743188" indent="0" algn="ctr">
              <a:buNone/>
              <a:defRPr sz="1200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AD1DFA-6311-46BC-9666-A856434A1F52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481133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608132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93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9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67" r:id="rId6"/>
    <p:sldLayoutId id="2147483663" r:id="rId7"/>
    <p:sldLayoutId id="2147483664" r:id="rId8"/>
    <p:sldLayoutId id="2147483665" r:id="rId9"/>
    <p:sldLayoutId id="2147483666" r:id="rId10"/>
    <p:sldLayoutId id="2147483668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31EC2E5F-BB5D-407C-A295-695F3701E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391A05-E561-4C67-A0FC-B8F31FAE5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DDEDB9D-9606-48DD-AB31-267D4B7EE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BACAB-23BB-462A-9018-0B2C99FB9CE6}" type="datetimeFigureOut">
              <a:rPr lang="ar-KW" smtClean="0"/>
              <a:t>24/11/1444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BA7D9A7-EBDE-4D78-BA14-BF9559B533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AB2DF4E-F204-409C-924A-92EC4C1A3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80CB8-2885-45A9-84DF-14AA42F1DEB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1893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4E0E4-2DDA-4250-9B95-F65E3F6967EA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37D4E-6240-42F9-B366-E81C3ABEDF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49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38EECC-845F-D5F0-B90A-9CF581841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C2D12-F5DE-11B4-C0ED-0C0902D8F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AAF1D-9C65-622E-0F79-6EFAAF0FD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5E606-805C-4026-B243-C42E4BB03F43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D2611-F2C7-A85D-AB51-D9AE98445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20D3E-626A-280B-43DE-398DA0B99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93B61-F2B5-4704-A2E3-37D091AFD1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44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xStyles>
    <p:titleStyle>
      <a:lvl1pPr algn="l" defTabSz="514348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48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1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5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09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3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57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0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04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79" indent="-128588" algn="l" defTabSz="514348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4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48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2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96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69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43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18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91" algn="l" defTabSz="514348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357DD-FF68-462B-8727-945717D5F568}" type="datetimeFigureOut">
              <a:rPr lang="ar-KW" smtClean="0"/>
              <a:pPr/>
              <a:t>24/11/1444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972BB-DC94-4BEB-ABC5-785BA3CC8785}" type="slidenum">
              <a:rPr lang="ar-KW" smtClean="0"/>
              <a:pPr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863848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7" r:id="rId12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A76769-26B0-4AE0-87F8-7DCE3296E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3BFC2-0A52-4144-A296-A2108F8D3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D1875-62FE-4ADB-AD8B-EC9D3D0A9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8B60A-63D3-441B-AB14-E9773D86328B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8E1A2B-273C-49A5-AD22-289E011319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09215-511C-4800-BB08-E1729D7D7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6E53C-CBB5-47BC-A5C9-EAF313FEF0D3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705868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ED585-608A-7945-A627-1738FD3BB190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3AB511-BF48-984E-9644-9A40CB0958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1315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8FA486-0596-4D03-82FC-D945343C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6AD4C-2998-435B-AB10-FCC19AB538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45B584-3D47-402E-9C3C-0970CC816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A5034-8679-4B1B-8A33-335688C4CAF8}" type="datetimeFigureOut">
              <a:rPr lang="ar-AE" smtClean="0"/>
              <a:t>24/11/1444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2EF29-F7AE-4287-8F5F-3F31B5236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2632D7-3130-4E76-8E8C-067F47E01D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D6414B-0B90-4E10-8DCA-D43AA23D69A9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464527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9" r:id="rId14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5" Type="http://schemas.openxmlformats.org/officeDocument/2006/relationships/slide" Target="slide15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7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8.png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8.xml"/><Relationship Id="rId5" Type="http://schemas.openxmlformats.org/officeDocument/2006/relationships/slide" Target="slide1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28.xml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12" Type="http://schemas.openxmlformats.org/officeDocument/2006/relationships/slide" Target="slide27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slide" Target="slide26.xml"/><Relationship Id="rId5" Type="http://schemas.openxmlformats.org/officeDocument/2006/relationships/image" Target="../media/image44.svg"/><Relationship Id="rId10" Type="http://schemas.openxmlformats.org/officeDocument/2006/relationships/slide" Target="slide23.xml"/><Relationship Id="rId4" Type="http://schemas.openxmlformats.org/officeDocument/2006/relationships/image" Target="../media/image43.png"/><Relationship Id="rId9" Type="http://schemas.openxmlformats.org/officeDocument/2006/relationships/slide" Target="slide24.xml"/><Relationship Id="rId1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svg"/><Relationship Id="rId3" Type="http://schemas.openxmlformats.org/officeDocument/2006/relationships/image" Target="../media/image42.svg"/><Relationship Id="rId7" Type="http://schemas.openxmlformats.org/officeDocument/2006/relationships/image" Target="../media/image44.svg"/><Relationship Id="rId12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1.svg"/><Relationship Id="rId5" Type="http://schemas.openxmlformats.org/officeDocument/2006/relationships/image" Target="../media/image49.sv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6.svg"/><Relationship Id="rId1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svg"/><Relationship Id="rId3" Type="http://schemas.openxmlformats.org/officeDocument/2006/relationships/image" Target="../media/image42.svg"/><Relationship Id="rId7" Type="http://schemas.openxmlformats.org/officeDocument/2006/relationships/image" Target="../media/image44.svg"/><Relationship Id="rId12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1.svg"/><Relationship Id="rId5" Type="http://schemas.openxmlformats.org/officeDocument/2006/relationships/image" Target="../media/image49.sv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6.svg"/><Relationship Id="rId1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svg"/><Relationship Id="rId3" Type="http://schemas.openxmlformats.org/officeDocument/2006/relationships/image" Target="../media/image42.svg"/><Relationship Id="rId7" Type="http://schemas.openxmlformats.org/officeDocument/2006/relationships/image" Target="../media/image44.svg"/><Relationship Id="rId12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1.svg"/><Relationship Id="rId5" Type="http://schemas.openxmlformats.org/officeDocument/2006/relationships/image" Target="../media/image49.sv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6.svg"/><Relationship Id="rId1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svg"/><Relationship Id="rId3" Type="http://schemas.openxmlformats.org/officeDocument/2006/relationships/image" Target="../media/image42.svg"/><Relationship Id="rId7" Type="http://schemas.openxmlformats.org/officeDocument/2006/relationships/image" Target="../media/image44.svg"/><Relationship Id="rId12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1.svg"/><Relationship Id="rId5" Type="http://schemas.openxmlformats.org/officeDocument/2006/relationships/image" Target="../media/image49.sv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6.svg"/><Relationship Id="rId1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svg"/><Relationship Id="rId3" Type="http://schemas.openxmlformats.org/officeDocument/2006/relationships/image" Target="../media/image42.svg"/><Relationship Id="rId7" Type="http://schemas.openxmlformats.org/officeDocument/2006/relationships/image" Target="../media/image44.svg"/><Relationship Id="rId12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1.svg"/><Relationship Id="rId5" Type="http://schemas.openxmlformats.org/officeDocument/2006/relationships/image" Target="../media/image49.sv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6.svg"/><Relationship Id="rId14" Type="http://schemas.openxmlformats.org/officeDocument/2006/relationships/slide" Target="slide2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3.svg"/><Relationship Id="rId3" Type="http://schemas.openxmlformats.org/officeDocument/2006/relationships/image" Target="../media/image42.svg"/><Relationship Id="rId7" Type="http://schemas.openxmlformats.org/officeDocument/2006/relationships/image" Target="../media/image44.svg"/><Relationship Id="rId12" Type="http://schemas.openxmlformats.org/officeDocument/2006/relationships/image" Target="../media/image52.png"/><Relationship Id="rId2" Type="http://schemas.openxmlformats.org/officeDocument/2006/relationships/image" Target="../media/image41.png"/><Relationship Id="rId16" Type="http://schemas.openxmlformats.org/officeDocument/2006/relationships/image" Target="../media/image5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51.svg"/><Relationship Id="rId5" Type="http://schemas.openxmlformats.org/officeDocument/2006/relationships/image" Target="../media/image49.svg"/><Relationship Id="rId15" Type="http://schemas.openxmlformats.org/officeDocument/2006/relationships/image" Target="../media/image54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6.svg"/><Relationship Id="rId14" Type="http://schemas.openxmlformats.org/officeDocument/2006/relationships/slide" Target="slide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4.xml"/><Relationship Id="rId6" Type="http://schemas.openxmlformats.org/officeDocument/2006/relationships/slide" Target="slide6.xml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slide" Target="slide9.xml"/><Relationship Id="rId4" Type="http://schemas.openxmlformats.org/officeDocument/2006/relationships/slide" Target="slide8.xml"/><Relationship Id="rId9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85.xml"/><Relationship Id="rId1" Type="http://schemas.openxmlformats.org/officeDocument/2006/relationships/tags" Target="../tags/tag1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1.xml"/><Relationship Id="rId6" Type="http://schemas.microsoft.com/office/2007/relationships/hdphoto" Target="../media/hdphoto3.wdp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61.xml"/><Relationship Id="rId6" Type="http://schemas.microsoft.com/office/2007/relationships/hdphoto" Target="../media/hdphoto3.wdp"/><Relationship Id="rId5" Type="http://schemas.openxmlformats.org/officeDocument/2006/relationships/image" Target="../media/image65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9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101510" y="1842896"/>
            <a:ext cx="5144460" cy="2318678"/>
          </a:xfrm>
        </p:spPr>
        <p:txBody>
          <a:bodyPr>
            <a:normAutofit/>
          </a:bodyPr>
          <a:lstStyle/>
          <a:p>
            <a:r>
              <a:rPr lang="ar-KW" sz="3200" b="1" dirty="0">
                <a:solidFill>
                  <a:srgbClr val="FF0000"/>
                </a:solidFill>
              </a:rPr>
              <a:t>بند ( 7- 1 )</a:t>
            </a:r>
            <a:br>
              <a:rPr lang="ar-KW" sz="3200" b="1" dirty="0">
                <a:solidFill>
                  <a:srgbClr val="FF0000"/>
                </a:solidFill>
              </a:rPr>
            </a:br>
            <a:r>
              <a:rPr lang="ar-KW" sz="3200" b="1" dirty="0">
                <a:solidFill>
                  <a:srgbClr val="FF0000"/>
                </a:solidFill>
              </a:rPr>
              <a:t>جمع الكسور والأعداد الكسرية</a:t>
            </a:r>
            <a:br>
              <a:rPr lang="ar-KW" sz="3200" b="1" dirty="0">
                <a:solidFill>
                  <a:srgbClr val="FF0000"/>
                </a:solidFill>
              </a:rPr>
            </a:br>
            <a:r>
              <a:rPr lang="ar-KW" sz="3200" b="1" dirty="0">
                <a:solidFill>
                  <a:srgbClr val="FF0000"/>
                </a:solidFill>
              </a:rPr>
              <a:t>ذات المقامات الموحدة وطرحها</a:t>
            </a:r>
            <a:br>
              <a:rPr lang="ar-KW" sz="3200" b="1" dirty="0">
                <a:solidFill>
                  <a:srgbClr val="FF0000"/>
                </a:solidFill>
                <a:cs typeface="+mn-cs"/>
              </a:rPr>
            </a:br>
            <a:r>
              <a:rPr lang="ar-SA" sz="3200" b="1" dirty="0">
                <a:solidFill>
                  <a:srgbClr val="FF0000"/>
                </a:solidFill>
              </a:rPr>
              <a:t>اعداد </a:t>
            </a:r>
            <a:r>
              <a:rPr lang="ar-KW" sz="3200" b="1" dirty="0">
                <a:solidFill>
                  <a:srgbClr val="FF0000"/>
                </a:solidFill>
              </a:rPr>
              <a:t>: ليلى السلامين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4806559" y="4683366"/>
            <a:ext cx="4843463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51434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51434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51434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51434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9576" y="260649"/>
            <a:ext cx="1368152" cy="1060455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3"/>
          <a:srcRect l="-25317" t="-526" r="-5721" b="-5632"/>
          <a:stretch>
            <a:fillRect/>
          </a:stretch>
        </p:blipFill>
        <p:spPr bwMode="auto">
          <a:xfrm>
            <a:off x="7471195" y="260649"/>
            <a:ext cx="2747930" cy="128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72" r="12327"/>
          <a:stretch>
            <a:fillRect/>
          </a:stretch>
        </p:blipFill>
        <p:spPr>
          <a:xfrm>
            <a:off x="937946" y="1321104"/>
            <a:ext cx="4163564" cy="5419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429EAE57-F73C-89E4-8799-1B8C848B78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510" y="280215"/>
            <a:ext cx="1878863" cy="13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5"/>
    </mc:Choice>
    <mc:Fallback xmlns="">
      <p:transition spd="slow" advTm="711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0">
            <a:extLst>
              <a:ext uri="{FF2B5EF4-FFF2-40B4-BE49-F238E27FC236}">
                <a16:creationId xmlns:a16="http://schemas.microsoft.com/office/drawing/2014/main" id="{E6FC040C-BD04-C837-1AB9-DE16BF2A993E}"/>
              </a:ext>
            </a:extLst>
          </p:cNvPr>
          <p:cNvGrpSpPr/>
          <p:nvPr/>
        </p:nvGrpSpPr>
        <p:grpSpPr>
          <a:xfrm>
            <a:off x="1794273" y="1363961"/>
            <a:ext cx="6977704" cy="195157"/>
            <a:chOff x="2352579" y="2240280"/>
            <a:chExt cx="8422799" cy="261257"/>
          </a:xfrm>
          <a:gradFill>
            <a:gsLst>
              <a:gs pos="0">
                <a:schemeClr val="tx1">
                  <a:lumMod val="75000"/>
                  <a:lumOff val="25000"/>
                </a:schemeClr>
              </a:gs>
              <a:gs pos="60000">
                <a:schemeClr val="bg1">
                  <a:lumMod val="6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</p:grpSpPr>
        <p:sp>
          <p:nvSpPr>
            <p:cNvPr id="3" name="مستطيل 4">
              <a:extLst>
                <a:ext uri="{FF2B5EF4-FFF2-40B4-BE49-F238E27FC236}">
                  <a16:creationId xmlns:a16="http://schemas.microsoft.com/office/drawing/2014/main" id="{09AEBB69-BC4D-C69C-DB32-C8A3727DE249}"/>
                </a:ext>
              </a:extLst>
            </p:cNvPr>
            <p:cNvSpPr/>
            <p:nvPr/>
          </p:nvSpPr>
          <p:spPr>
            <a:xfrm>
              <a:off x="2352579" y="2240280"/>
              <a:ext cx="8307977" cy="2612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26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شكل بيضاوي 5">
              <a:extLst>
                <a:ext uri="{FF2B5EF4-FFF2-40B4-BE49-F238E27FC236}">
                  <a16:creationId xmlns:a16="http://schemas.microsoft.com/office/drawing/2014/main" id="{ECD7EDAA-E324-A148-F14E-1E20EBAC87B6}"/>
                </a:ext>
              </a:extLst>
            </p:cNvPr>
            <p:cNvSpPr/>
            <p:nvPr/>
          </p:nvSpPr>
          <p:spPr>
            <a:xfrm>
              <a:off x="10513370" y="2240280"/>
              <a:ext cx="262008" cy="261257"/>
            </a:xfrm>
            <a:prstGeom prst="ellipse">
              <a:avLst/>
            </a:prstGeom>
            <a:gradFill flip="none" rotWithShape="1">
              <a:gsLst>
                <a:gs pos="28000">
                  <a:schemeClr val="tx1">
                    <a:lumMod val="75000"/>
                    <a:lumOff val="25000"/>
                  </a:schemeClr>
                </a:gs>
                <a:gs pos="60000">
                  <a:schemeClr val="bg1">
                    <a:lumMod val="65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26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شكل حر: شكل 23">
            <a:extLst>
              <a:ext uri="{FF2B5EF4-FFF2-40B4-BE49-F238E27FC236}">
                <a16:creationId xmlns:a16="http://schemas.microsoft.com/office/drawing/2014/main" id="{C750D3B9-3D18-38C7-1616-CFA8ABECC96E}"/>
              </a:ext>
            </a:extLst>
          </p:cNvPr>
          <p:cNvSpPr/>
          <p:nvPr/>
        </p:nvSpPr>
        <p:spPr>
          <a:xfrm>
            <a:off x="2647969" y="1363961"/>
            <a:ext cx="1543511" cy="2272973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20AD76">
                  <a:shade val="30000"/>
                  <a:satMod val="115000"/>
                </a:srgbClr>
              </a:gs>
              <a:gs pos="50000">
                <a:srgbClr val="20AD76">
                  <a:shade val="67500"/>
                  <a:satMod val="115000"/>
                </a:srgbClr>
              </a:gs>
              <a:gs pos="100000">
                <a:srgbClr val="20AD76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شكل حر: شكل 27">
            <a:extLst>
              <a:ext uri="{FF2B5EF4-FFF2-40B4-BE49-F238E27FC236}">
                <a16:creationId xmlns:a16="http://schemas.microsoft.com/office/drawing/2014/main" id="{B606B738-0CA9-0E0D-0DA3-6FE50E210166}"/>
              </a:ext>
            </a:extLst>
          </p:cNvPr>
          <p:cNvSpPr/>
          <p:nvPr/>
        </p:nvSpPr>
        <p:spPr>
          <a:xfrm>
            <a:off x="4079748" y="1363961"/>
            <a:ext cx="1543511" cy="2272973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9584">
                  <a:shade val="30000"/>
                  <a:satMod val="115000"/>
                </a:srgbClr>
              </a:gs>
              <a:gs pos="50000">
                <a:srgbClr val="009584">
                  <a:shade val="67500"/>
                  <a:satMod val="115000"/>
                </a:srgbClr>
              </a:gs>
              <a:gs pos="100000">
                <a:srgbClr val="00958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شكل حر: شكل 31">
            <a:extLst>
              <a:ext uri="{FF2B5EF4-FFF2-40B4-BE49-F238E27FC236}">
                <a16:creationId xmlns:a16="http://schemas.microsoft.com/office/drawing/2014/main" id="{607D1431-FD61-A0F8-52B3-356F61330072}"/>
              </a:ext>
            </a:extLst>
          </p:cNvPr>
          <p:cNvSpPr/>
          <p:nvPr/>
        </p:nvSpPr>
        <p:spPr>
          <a:xfrm>
            <a:off x="5700283" y="1353145"/>
            <a:ext cx="1543511" cy="2272973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7B83">
                  <a:shade val="30000"/>
                  <a:satMod val="115000"/>
                </a:srgbClr>
              </a:gs>
              <a:gs pos="50000">
                <a:srgbClr val="007B83">
                  <a:shade val="67500"/>
                  <a:satMod val="115000"/>
                </a:srgbClr>
              </a:gs>
              <a:gs pos="100000">
                <a:srgbClr val="007B83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صورة 49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BEAD87CA-34D4-DC8E-2DB6-C029A347E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38" y="1944014"/>
            <a:ext cx="3994711" cy="4379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1E2BE5-CAC2-43EA-5687-3E1E2207FFB3}"/>
              </a:ext>
            </a:extLst>
          </p:cNvPr>
          <p:cNvSpPr txBox="1"/>
          <p:nvPr/>
        </p:nvSpPr>
        <p:spPr>
          <a:xfrm>
            <a:off x="5645785" y="2000410"/>
            <a:ext cx="113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فاصل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967BD8-4D42-8BA8-A6EB-27EBB5162238}"/>
              </a:ext>
            </a:extLst>
          </p:cNvPr>
          <p:cNvSpPr txBox="1"/>
          <p:nvPr/>
        </p:nvSpPr>
        <p:spPr>
          <a:xfrm>
            <a:off x="4002724" y="2094228"/>
            <a:ext cx="1228843" cy="676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79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 </a:t>
            </a:r>
            <a:endParaRPr kumimoji="0" lang="en-US" sz="379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633A0-D3BB-7F70-33C1-6EB28ADF17E6}"/>
              </a:ext>
            </a:extLst>
          </p:cNvPr>
          <p:cNvSpPr txBox="1"/>
          <p:nvPr/>
        </p:nvSpPr>
        <p:spPr>
          <a:xfrm>
            <a:off x="2610531" y="2061482"/>
            <a:ext cx="1117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نواصل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75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circle, rectangle&#10;&#10;Description automatically generated">
            <a:extLst>
              <a:ext uri="{FF2B5EF4-FFF2-40B4-BE49-F238E27FC236}">
                <a16:creationId xmlns:a16="http://schemas.microsoft.com/office/drawing/2014/main" id="{E54E6D8D-91B3-45F9-B036-4671B37F89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836" y="2418696"/>
            <a:ext cx="2454417" cy="1714500"/>
          </a:xfrm>
          <a:prstGeom prst="rect">
            <a:avLst/>
          </a:prstGeom>
        </p:spPr>
      </p:pic>
      <p:sp>
        <p:nvSpPr>
          <p:cNvPr id="3" name="TextBox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05379C6-AD99-4ED2-804F-D28166721536}"/>
              </a:ext>
            </a:extLst>
          </p:cNvPr>
          <p:cNvSpPr txBox="1"/>
          <p:nvPr/>
        </p:nvSpPr>
        <p:spPr>
          <a:xfrm>
            <a:off x="7835937" y="4444351"/>
            <a:ext cx="1079142" cy="85408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685800" rtl="0"/>
            <a:r>
              <a:rPr lang="ar-SA" sz="495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يمين</a:t>
            </a:r>
            <a:endParaRPr lang="ar-AE" sz="30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6A0F94-9BDC-454F-8C14-9C3765BF4FDA}"/>
              </a:ext>
            </a:extLst>
          </p:cNvPr>
          <p:cNvSpPr txBox="1"/>
          <p:nvPr/>
        </p:nvSpPr>
        <p:spPr>
          <a:xfrm>
            <a:off x="3124867" y="4554217"/>
            <a:ext cx="1133644" cy="85408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685800" rtl="0"/>
            <a:r>
              <a:rPr lang="ar-SA" sz="495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يسار</a:t>
            </a:r>
            <a:endParaRPr lang="ar-AE" sz="30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6" name="Arrow: Notched Right 1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5F05126-EFD6-4172-B8D0-1671351A8E62}"/>
              </a:ext>
            </a:extLst>
          </p:cNvPr>
          <p:cNvSpPr/>
          <p:nvPr/>
        </p:nvSpPr>
        <p:spPr>
          <a:xfrm>
            <a:off x="9067134" y="4859109"/>
            <a:ext cx="1129091" cy="844014"/>
          </a:xfrm>
          <a:prstGeom prst="notched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/>
            <a:r>
              <a:rPr lang="ar-SA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التالي</a:t>
            </a:r>
            <a:endParaRPr lang="ar-AE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065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34B7809-1E00-4FFC-B477-DA1365912177}"/>
              </a:ext>
            </a:extLst>
          </p:cNvPr>
          <p:cNvGrpSpPr/>
          <p:nvPr/>
        </p:nvGrpSpPr>
        <p:grpSpPr>
          <a:xfrm>
            <a:off x="3714013" y="857251"/>
            <a:ext cx="6780915" cy="4938253"/>
            <a:chOff x="3922521" y="1297882"/>
            <a:chExt cx="4933850" cy="359903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67221BB-9557-4D4E-9173-EDB8413B2242}"/>
                </a:ext>
              </a:extLst>
            </p:cNvPr>
            <p:cNvGrpSpPr/>
            <p:nvPr/>
          </p:nvGrpSpPr>
          <p:grpSpPr>
            <a:xfrm>
              <a:off x="3922521" y="1297882"/>
              <a:ext cx="4933850" cy="3222843"/>
              <a:chOff x="3922521" y="1297882"/>
              <a:chExt cx="4933850" cy="322284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55884DD-286D-4C38-8891-74355213AD50}"/>
                  </a:ext>
                </a:extLst>
              </p:cNvPr>
              <p:cNvSpPr/>
              <p:nvPr/>
            </p:nvSpPr>
            <p:spPr>
              <a:xfrm>
                <a:off x="3922521" y="1297882"/>
                <a:ext cx="4910534" cy="13236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0"/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6FD6E0A-3F56-4645-AEB8-FDD02273570F}"/>
                  </a:ext>
                </a:extLst>
              </p:cNvPr>
              <p:cNvSpPr/>
              <p:nvPr/>
            </p:nvSpPr>
            <p:spPr>
              <a:xfrm>
                <a:off x="3925290" y="1382710"/>
                <a:ext cx="4931081" cy="31380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0"/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362FACA-513D-44C4-878B-26019A8F6B7B}"/>
                </a:ext>
              </a:extLst>
            </p:cNvPr>
            <p:cNvCxnSpPr/>
            <p:nvPr/>
          </p:nvCxnSpPr>
          <p:spPr>
            <a:xfrm>
              <a:off x="6391922" y="4520725"/>
              <a:ext cx="0" cy="25138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2E9682-92A8-41BA-A6EB-647D322D2201}"/>
                </a:ext>
              </a:extLst>
            </p:cNvPr>
            <p:cNvSpPr/>
            <p:nvPr/>
          </p:nvSpPr>
          <p:spPr>
            <a:xfrm>
              <a:off x="6280979" y="4732287"/>
              <a:ext cx="203144" cy="1646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0"/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1CDADD-28C0-48C0-93E1-1112607BA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73" y="5644526"/>
            <a:ext cx="900762" cy="283489"/>
          </a:xfrm>
          <a:prstGeom prst="rect">
            <a:avLst/>
          </a:prstGeom>
        </p:spPr>
      </p:pic>
      <p:pic>
        <p:nvPicPr>
          <p:cNvPr id="7" name="Picture 6" descr="Shape, circle, rectangle&#10;&#10;Description automatically generated">
            <a:extLst>
              <a:ext uri="{FF2B5EF4-FFF2-40B4-BE49-F238E27FC236}">
                <a16:creationId xmlns:a16="http://schemas.microsoft.com/office/drawing/2014/main" id="{D9B9D927-A0D7-45DF-B9A7-749715080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19" y="3287436"/>
            <a:ext cx="2292632" cy="1601488"/>
          </a:xfrm>
          <a:prstGeom prst="rect">
            <a:avLst/>
          </a:prstGeom>
        </p:spPr>
      </p:pic>
      <p:pic>
        <p:nvPicPr>
          <p:cNvPr id="8" name="1z">
            <a:hlinkClick r:id="" action="ppaction://media"/>
            <a:extLst>
              <a:ext uri="{FF2B5EF4-FFF2-40B4-BE49-F238E27FC236}">
                <a16:creationId xmlns:a16="http://schemas.microsoft.com/office/drawing/2014/main" id="{CCCD8EF0-49FB-4216-84B8-29441AA32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82471" y="1276924"/>
            <a:ext cx="6247802" cy="3514388"/>
          </a:xfrm>
          <a:prstGeom prst="rect">
            <a:avLst/>
          </a:prstGeom>
        </p:spPr>
      </p:pic>
      <p:sp>
        <p:nvSpPr>
          <p:cNvPr id="15" name="Arrow: Notched Right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5AD622-A7DB-40E7-BF2A-21677D86FED2}"/>
              </a:ext>
            </a:extLst>
          </p:cNvPr>
          <p:cNvSpPr/>
          <p:nvPr/>
        </p:nvSpPr>
        <p:spPr>
          <a:xfrm>
            <a:off x="1839247" y="1125063"/>
            <a:ext cx="1129091" cy="844014"/>
          </a:xfrm>
          <a:prstGeom prst="notched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/>
            <a:r>
              <a:rPr lang="ar-SA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التالي</a:t>
            </a:r>
            <a:endParaRPr lang="ar-AE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8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circle, rectangle&#10;&#10;Description automatically generated">
            <a:extLst>
              <a:ext uri="{FF2B5EF4-FFF2-40B4-BE49-F238E27FC236}">
                <a16:creationId xmlns:a16="http://schemas.microsoft.com/office/drawing/2014/main" id="{E54E6D8D-91B3-45F9-B036-4671B37F89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45" y="1940455"/>
            <a:ext cx="2454417" cy="1714500"/>
          </a:xfrm>
          <a:prstGeom prst="rect">
            <a:avLst/>
          </a:prstGeom>
        </p:spPr>
      </p:pic>
      <p:sp>
        <p:nvSpPr>
          <p:cNvPr id="8" name="Arrow: Notched Right 7">
            <a:hlinkClick r:id="rId5" action="ppaction://hlinksldjump"/>
            <a:extLst>
              <a:ext uri="{FF2B5EF4-FFF2-40B4-BE49-F238E27FC236}">
                <a16:creationId xmlns:a16="http://schemas.microsoft.com/office/drawing/2014/main" id="{239A01AC-5EF1-42F5-B07F-E8ECA5FDFFB9}"/>
              </a:ext>
            </a:extLst>
          </p:cNvPr>
          <p:cNvSpPr/>
          <p:nvPr/>
        </p:nvSpPr>
        <p:spPr>
          <a:xfrm>
            <a:off x="9112883" y="4782663"/>
            <a:ext cx="1129091" cy="844014"/>
          </a:xfrm>
          <a:prstGeom prst="notched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/>
            <a:r>
              <a:rPr lang="ar-SA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التالي</a:t>
            </a:r>
            <a:endParaRPr lang="ar-AE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5197E0A-A798-4BA5-838E-8783DC9D82F7}"/>
              </a:ext>
            </a:extLst>
          </p:cNvPr>
          <p:cNvSpPr txBox="1"/>
          <p:nvPr/>
        </p:nvSpPr>
        <p:spPr>
          <a:xfrm>
            <a:off x="7824192" y="4437112"/>
            <a:ext cx="1079142" cy="85408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685800" rtl="0"/>
            <a:r>
              <a:rPr lang="ar-SA" sz="495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يمين</a:t>
            </a:r>
            <a:endParaRPr lang="ar-AE" sz="30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09CD0-B365-4A9B-9C39-C40A45D7D901}"/>
              </a:ext>
            </a:extLst>
          </p:cNvPr>
          <p:cNvSpPr txBox="1"/>
          <p:nvPr/>
        </p:nvSpPr>
        <p:spPr>
          <a:xfrm>
            <a:off x="3124867" y="4554217"/>
            <a:ext cx="1133644" cy="85408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685800" rtl="0"/>
            <a:r>
              <a:rPr lang="ar-SA" sz="495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يسار</a:t>
            </a:r>
            <a:endParaRPr lang="ar-AE" sz="30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51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34B7809-1E00-4FFC-B477-DA1365912177}"/>
              </a:ext>
            </a:extLst>
          </p:cNvPr>
          <p:cNvGrpSpPr/>
          <p:nvPr/>
        </p:nvGrpSpPr>
        <p:grpSpPr>
          <a:xfrm>
            <a:off x="3714013" y="857251"/>
            <a:ext cx="6780915" cy="4938253"/>
            <a:chOff x="3922521" y="1297882"/>
            <a:chExt cx="4933850" cy="359903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67221BB-9557-4D4E-9173-EDB8413B2242}"/>
                </a:ext>
              </a:extLst>
            </p:cNvPr>
            <p:cNvGrpSpPr/>
            <p:nvPr/>
          </p:nvGrpSpPr>
          <p:grpSpPr>
            <a:xfrm>
              <a:off x="3922521" y="1297882"/>
              <a:ext cx="4933850" cy="3222843"/>
              <a:chOff x="3922521" y="1297882"/>
              <a:chExt cx="4933850" cy="322284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55884DD-286D-4C38-8891-74355213AD50}"/>
                  </a:ext>
                </a:extLst>
              </p:cNvPr>
              <p:cNvSpPr/>
              <p:nvPr/>
            </p:nvSpPr>
            <p:spPr>
              <a:xfrm>
                <a:off x="3922521" y="1297882"/>
                <a:ext cx="4910534" cy="13236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0"/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6FD6E0A-3F56-4645-AEB8-FDD02273570F}"/>
                  </a:ext>
                </a:extLst>
              </p:cNvPr>
              <p:cNvSpPr/>
              <p:nvPr/>
            </p:nvSpPr>
            <p:spPr>
              <a:xfrm>
                <a:off x="3925290" y="1382710"/>
                <a:ext cx="4931081" cy="31380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0"/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362FACA-513D-44C4-878B-26019A8F6B7B}"/>
                </a:ext>
              </a:extLst>
            </p:cNvPr>
            <p:cNvCxnSpPr/>
            <p:nvPr/>
          </p:nvCxnSpPr>
          <p:spPr>
            <a:xfrm>
              <a:off x="6391922" y="4520725"/>
              <a:ext cx="0" cy="25138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2E9682-92A8-41BA-A6EB-647D322D2201}"/>
                </a:ext>
              </a:extLst>
            </p:cNvPr>
            <p:cNvSpPr/>
            <p:nvPr/>
          </p:nvSpPr>
          <p:spPr>
            <a:xfrm>
              <a:off x="6280979" y="4732287"/>
              <a:ext cx="203144" cy="1646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0"/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1CDADD-28C0-48C0-93E1-1112607BA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073" y="5644526"/>
            <a:ext cx="900762" cy="283489"/>
          </a:xfrm>
          <a:prstGeom prst="rect">
            <a:avLst/>
          </a:prstGeom>
        </p:spPr>
      </p:pic>
      <p:pic>
        <p:nvPicPr>
          <p:cNvPr id="7" name="Picture 6" descr="Shape, circle, rectangle&#10;&#10;Description automatically generated">
            <a:extLst>
              <a:ext uri="{FF2B5EF4-FFF2-40B4-BE49-F238E27FC236}">
                <a16:creationId xmlns:a16="http://schemas.microsoft.com/office/drawing/2014/main" id="{D9B9D927-A0D7-45DF-B9A7-749715080F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19" y="3287436"/>
            <a:ext cx="2292632" cy="1601488"/>
          </a:xfrm>
          <a:prstGeom prst="rect">
            <a:avLst/>
          </a:prstGeom>
        </p:spPr>
      </p:pic>
      <p:sp>
        <p:nvSpPr>
          <p:cNvPr id="15" name="Arrow: Notched Right 1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5AD622-A7DB-40E7-BF2A-21677D86FED2}"/>
              </a:ext>
            </a:extLst>
          </p:cNvPr>
          <p:cNvSpPr/>
          <p:nvPr/>
        </p:nvSpPr>
        <p:spPr>
          <a:xfrm>
            <a:off x="1839247" y="1125063"/>
            <a:ext cx="1129091" cy="844014"/>
          </a:xfrm>
          <a:prstGeom prst="notched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/>
            <a:r>
              <a:rPr lang="ar-SA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التالي</a:t>
            </a:r>
            <a:endParaRPr lang="ar-AE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z2">
            <a:hlinkClick r:id="" action="ppaction://media"/>
            <a:extLst>
              <a:ext uri="{FF2B5EF4-FFF2-40B4-BE49-F238E27FC236}">
                <a16:creationId xmlns:a16="http://schemas.microsoft.com/office/drawing/2014/main" id="{521059BC-146D-46B2-BDC1-AA96560464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02184" y="1125065"/>
            <a:ext cx="6395743" cy="3597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, circle, rectangle&#10;&#10;Description automatically generated">
            <a:extLst>
              <a:ext uri="{FF2B5EF4-FFF2-40B4-BE49-F238E27FC236}">
                <a16:creationId xmlns:a16="http://schemas.microsoft.com/office/drawing/2014/main" id="{E54E6D8D-91B3-45F9-B036-4671B37F89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345" y="1940455"/>
            <a:ext cx="2454417" cy="1714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1EB082-9C0A-4784-A851-BC8A95363C34}"/>
              </a:ext>
            </a:extLst>
          </p:cNvPr>
          <p:cNvSpPr txBox="1"/>
          <p:nvPr/>
        </p:nvSpPr>
        <p:spPr>
          <a:xfrm>
            <a:off x="7835937" y="4444351"/>
            <a:ext cx="1079142" cy="85408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685800" rtl="0"/>
            <a:r>
              <a:rPr lang="ar-SA" sz="495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يمين</a:t>
            </a:r>
            <a:endParaRPr lang="ar-AE" sz="30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7" name="TextBox 6">
            <a:hlinkClick r:id="rId5" action="ppaction://hlinksldjump"/>
            <a:extLst>
              <a:ext uri="{FF2B5EF4-FFF2-40B4-BE49-F238E27FC236}">
                <a16:creationId xmlns:a16="http://schemas.microsoft.com/office/drawing/2014/main" id="{8092640C-9E13-42DB-88D4-5B8F681C70EC}"/>
              </a:ext>
            </a:extLst>
          </p:cNvPr>
          <p:cNvSpPr txBox="1"/>
          <p:nvPr/>
        </p:nvSpPr>
        <p:spPr>
          <a:xfrm>
            <a:off x="3124867" y="4554217"/>
            <a:ext cx="1133644" cy="85408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 defTabSz="685800" rtl="0"/>
            <a:r>
              <a:rPr lang="ar-SA" sz="495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يسار</a:t>
            </a:r>
            <a:endParaRPr lang="ar-AE" sz="30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8" name="Arrow: Notched Right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C36B2B5-D24E-49B3-9EF6-9C35B342E543}"/>
              </a:ext>
            </a:extLst>
          </p:cNvPr>
          <p:cNvSpPr/>
          <p:nvPr/>
        </p:nvSpPr>
        <p:spPr>
          <a:xfrm>
            <a:off x="9067134" y="4797903"/>
            <a:ext cx="1129091" cy="844014"/>
          </a:xfrm>
          <a:prstGeom prst="notched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defTabSz="685800" rtl="0"/>
            <a:r>
              <a:rPr lang="ar-SA" dirty="0">
                <a:solidFill>
                  <a:prstClr val="black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التالي</a:t>
            </a:r>
            <a:endParaRPr lang="ar-AE" dirty="0">
              <a:solidFill>
                <a:prstClr val="black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83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om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34B7809-1E00-4FFC-B477-DA1365912177}"/>
              </a:ext>
            </a:extLst>
          </p:cNvPr>
          <p:cNvGrpSpPr/>
          <p:nvPr/>
        </p:nvGrpSpPr>
        <p:grpSpPr>
          <a:xfrm>
            <a:off x="3714013" y="857251"/>
            <a:ext cx="6780915" cy="4938253"/>
            <a:chOff x="3922521" y="1297882"/>
            <a:chExt cx="4933850" cy="359903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67221BB-9557-4D4E-9173-EDB8413B2242}"/>
                </a:ext>
              </a:extLst>
            </p:cNvPr>
            <p:cNvGrpSpPr/>
            <p:nvPr/>
          </p:nvGrpSpPr>
          <p:grpSpPr>
            <a:xfrm>
              <a:off x="3922521" y="1297882"/>
              <a:ext cx="4933850" cy="3222843"/>
              <a:chOff x="3922521" y="1297882"/>
              <a:chExt cx="4933850" cy="3222843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355884DD-286D-4C38-8891-74355213AD50}"/>
                  </a:ext>
                </a:extLst>
              </p:cNvPr>
              <p:cNvSpPr/>
              <p:nvPr/>
            </p:nvSpPr>
            <p:spPr>
              <a:xfrm>
                <a:off x="3922521" y="1297882"/>
                <a:ext cx="4910534" cy="132368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0"/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6FD6E0A-3F56-4645-AEB8-FDD02273570F}"/>
                  </a:ext>
                </a:extLst>
              </p:cNvPr>
              <p:cNvSpPr/>
              <p:nvPr/>
            </p:nvSpPr>
            <p:spPr>
              <a:xfrm>
                <a:off x="3925290" y="1382710"/>
                <a:ext cx="4931081" cy="31380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 rtl="0"/>
                <a:endParaRPr lang="en-GB" sz="135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362FACA-513D-44C4-878B-26019A8F6B7B}"/>
                </a:ext>
              </a:extLst>
            </p:cNvPr>
            <p:cNvCxnSpPr/>
            <p:nvPr/>
          </p:nvCxnSpPr>
          <p:spPr>
            <a:xfrm>
              <a:off x="6391922" y="4520725"/>
              <a:ext cx="0" cy="25138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852E9682-92A8-41BA-A6EB-647D322D2201}"/>
                </a:ext>
              </a:extLst>
            </p:cNvPr>
            <p:cNvSpPr/>
            <p:nvPr/>
          </p:nvSpPr>
          <p:spPr>
            <a:xfrm>
              <a:off x="6280979" y="4732287"/>
              <a:ext cx="203144" cy="16462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rtl="0"/>
              <a:endParaRPr lang="en-GB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6" descr="Shape, circle, rectangle&#10;&#10;Description automatically generated">
            <a:extLst>
              <a:ext uri="{FF2B5EF4-FFF2-40B4-BE49-F238E27FC236}">
                <a16:creationId xmlns:a16="http://schemas.microsoft.com/office/drawing/2014/main" id="{D9B9D927-A0D7-45DF-B9A7-749715080F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19" y="3287436"/>
            <a:ext cx="2292632" cy="1601488"/>
          </a:xfrm>
          <a:prstGeom prst="rect">
            <a:avLst/>
          </a:prstGeom>
        </p:spPr>
      </p:pic>
      <p:pic>
        <p:nvPicPr>
          <p:cNvPr id="3" name="z4">
            <a:hlinkClick r:id="" action="ppaction://media"/>
            <a:extLst>
              <a:ext uri="{FF2B5EF4-FFF2-40B4-BE49-F238E27FC236}">
                <a16:creationId xmlns:a16="http://schemas.microsoft.com/office/drawing/2014/main" id="{4B3D1003-86B7-4382-8A47-31E594A519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02183" y="1155267"/>
            <a:ext cx="6360520" cy="373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9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0">
            <a:extLst>
              <a:ext uri="{FF2B5EF4-FFF2-40B4-BE49-F238E27FC236}">
                <a16:creationId xmlns:a16="http://schemas.microsoft.com/office/drawing/2014/main" id="{E6FC040C-BD04-C837-1AB9-DE16BF2A993E}"/>
              </a:ext>
            </a:extLst>
          </p:cNvPr>
          <p:cNvGrpSpPr/>
          <p:nvPr/>
        </p:nvGrpSpPr>
        <p:grpSpPr>
          <a:xfrm>
            <a:off x="1794273" y="1363961"/>
            <a:ext cx="6977704" cy="195157"/>
            <a:chOff x="2352579" y="2240280"/>
            <a:chExt cx="8422799" cy="261257"/>
          </a:xfrm>
          <a:gradFill>
            <a:gsLst>
              <a:gs pos="0">
                <a:schemeClr val="tx1">
                  <a:lumMod val="75000"/>
                  <a:lumOff val="25000"/>
                </a:schemeClr>
              </a:gs>
              <a:gs pos="60000">
                <a:schemeClr val="bg1">
                  <a:lumMod val="6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</p:grpSpPr>
        <p:sp>
          <p:nvSpPr>
            <p:cNvPr id="3" name="مستطيل 4">
              <a:extLst>
                <a:ext uri="{FF2B5EF4-FFF2-40B4-BE49-F238E27FC236}">
                  <a16:creationId xmlns:a16="http://schemas.microsoft.com/office/drawing/2014/main" id="{09AEBB69-BC4D-C69C-DB32-C8A3727DE249}"/>
                </a:ext>
              </a:extLst>
            </p:cNvPr>
            <p:cNvSpPr/>
            <p:nvPr/>
          </p:nvSpPr>
          <p:spPr>
            <a:xfrm>
              <a:off x="2352579" y="2240280"/>
              <a:ext cx="8307977" cy="2612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sz="1266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  <p:sp>
          <p:nvSpPr>
            <p:cNvPr id="4" name="شكل بيضاوي 5">
              <a:extLst>
                <a:ext uri="{FF2B5EF4-FFF2-40B4-BE49-F238E27FC236}">
                  <a16:creationId xmlns:a16="http://schemas.microsoft.com/office/drawing/2014/main" id="{ECD7EDAA-E324-A148-F14E-1E20EBAC87B6}"/>
                </a:ext>
              </a:extLst>
            </p:cNvPr>
            <p:cNvSpPr/>
            <p:nvPr/>
          </p:nvSpPr>
          <p:spPr>
            <a:xfrm>
              <a:off x="10513370" y="2240280"/>
              <a:ext cx="262008" cy="261257"/>
            </a:xfrm>
            <a:prstGeom prst="ellipse">
              <a:avLst/>
            </a:prstGeom>
            <a:gradFill flip="none" rotWithShape="1">
              <a:gsLst>
                <a:gs pos="28000">
                  <a:schemeClr val="tx1">
                    <a:lumMod val="75000"/>
                    <a:lumOff val="25000"/>
                  </a:schemeClr>
                </a:gs>
                <a:gs pos="60000">
                  <a:schemeClr val="bg1">
                    <a:lumMod val="65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EG" sz="1266">
                <a:solidFill>
                  <a:prstClr val="white"/>
                </a:solidFill>
                <a:latin typeface="Calibri"/>
                <a:cs typeface="Arial" panose="020B0604020202020204" pitchFamily="34" charset="0"/>
              </a:endParaRPr>
            </a:p>
          </p:txBody>
        </p:sp>
      </p:grpSp>
      <p:sp>
        <p:nvSpPr>
          <p:cNvPr id="5" name="شكل حر: شكل 17">
            <a:extLst>
              <a:ext uri="{FF2B5EF4-FFF2-40B4-BE49-F238E27FC236}">
                <a16:creationId xmlns:a16="http://schemas.microsoft.com/office/drawing/2014/main" id="{01636688-47F1-7C8F-8471-A5A1920F00EB}"/>
              </a:ext>
            </a:extLst>
          </p:cNvPr>
          <p:cNvSpPr/>
          <p:nvPr/>
        </p:nvSpPr>
        <p:spPr>
          <a:xfrm>
            <a:off x="2425866" y="1363961"/>
            <a:ext cx="1543511" cy="2272973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6DC25E">
                  <a:shade val="30000"/>
                  <a:satMod val="115000"/>
                </a:srgbClr>
              </a:gs>
              <a:gs pos="50000">
                <a:srgbClr val="6DC25E">
                  <a:shade val="67500"/>
                  <a:satMod val="115000"/>
                </a:srgbClr>
              </a:gs>
              <a:gs pos="100000">
                <a:srgbClr val="6DC25E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EG" sz="1266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6" name="شكل حر: شكل 23">
            <a:extLst>
              <a:ext uri="{FF2B5EF4-FFF2-40B4-BE49-F238E27FC236}">
                <a16:creationId xmlns:a16="http://schemas.microsoft.com/office/drawing/2014/main" id="{C750D3B9-3D18-38C7-1616-CFA8ABECC96E}"/>
              </a:ext>
            </a:extLst>
          </p:cNvPr>
          <p:cNvSpPr/>
          <p:nvPr/>
        </p:nvSpPr>
        <p:spPr>
          <a:xfrm>
            <a:off x="3857644" y="1363961"/>
            <a:ext cx="1543511" cy="2272973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20AD76">
                  <a:shade val="30000"/>
                  <a:satMod val="115000"/>
                </a:srgbClr>
              </a:gs>
              <a:gs pos="50000">
                <a:srgbClr val="20AD76">
                  <a:shade val="67500"/>
                  <a:satMod val="115000"/>
                </a:srgbClr>
              </a:gs>
              <a:gs pos="100000">
                <a:srgbClr val="20AD76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EG" sz="1266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7" name="شكل حر: شكل 27">
            <a:extLst>
              <a:ext uri="{FF2B5EF4-FFF2-40B4-BE49-F238E27FC236}">
                <a16:creationId xmlns:a16="http://schemas.microsoft.com/office/drawing/2014/main" id="{B606B738-0CA9-0E0D-0DA3-6FE50E210166}"/>
              </a:ext>
            </a:extLst>
          </p:cNvPr>
          <p:cNvSpPr/>
          <p:nvPr/>
        </p:nvSpPr>
        <p:spPr>
          <a:xfrm>
            <a:off x="5289423" y="1363961"/>
            <a:ext cx="1543511" cy="2272973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9584">
                  <a:shade val="30000"/>
                  <a:satMod val="115000"/>
                </a:srgbClr>
              </a:gs>
              <a:gs pos="50000">
                <a:srgbClr val="009584">
                  <a:shade val="67500"/>
                  <a:satMod val="115000"/>
                </a:srgbClr>
              </a:gs>
              <a:gs pos="100000">
                <a:srgbClr val="00958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EG" sz="1266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8" name="شكل حر: شكل 31">
            <a:extLst>
              <a:ext uri="{FF2B5EF4-FFF2-40B4-BE49-F238E27FC236}">
                <a16:creationId xmlns:a16="http://schemas.microsoft.com/office/drawing/2014/main" id="{607D1431-FD61-A0F8-52B3-356F61330072}"/>
              </a:ext>
            </a:extLst>
          </p:cNvPr>
          <p:cNvSpPr/>
          <p:nvPr/>
        </p:nvSpPr>
        <p:spPr>
          <a:xfrm>
            <a:off x="6909958" y="1353145"/>
            <a:ext cx="1543511" cy="2272973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7B83">
                  <a:shade val="30000"/>
                  <a:satMod val="115000"/>
                </a:srgbClr>
              </a:gs>
              <a:gs pos="50000">
                <a:srgbClr val="007B83">
                  <a:shade val="67500"/>
                  <a:satMod val="115000"/>
                </a:srgbClr>
              </a:gs>
              <a:gs pos="100000">
                <a:srgbClr val="007B83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EG" sz="1266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9" name="صورة 49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BEAD87CA-34D4-DC8E-2DB6-C029A347E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38" y="1944014"/>
            <a:ext cx="3994711" cy="4379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1E2BE5-CAC2-43EA-5687-3E1E2207FFB3}"/>
              </a:ext>
            </a:extLst>
          </p:cNvPr>
          <p:cNvSpPr txBox="1"/>
          <p:nvPr/>
        </p:nvSpPr>
        <p:spPr>
          <a:xfrm>
            <a:off x="6855460" y="2000410"/>
            <a:ext cx="1131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عرض</a:t>
            </a:r>
            <a:endParaRPr lang="en-US" sz="3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967BD8-4D42-8BA8-A6EB-27EBB5162238}"/>
              </a:ext>
            </a:extLst>
          </p:cNvPr>
          <p:cNvSpPr txBox="1"/>
          <p:nvPr/>
        </p:nvSpPr>
        <p:spPr>
          <a:xfrm>
            <a:off x="5212399" y="2094228"/>
            <a:ext cx="1228843" cy="676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797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الدرس </a:t>
            </a:r>
            <a:endParaRPr lang="en-US" sz="3797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633A0-D3BB-7F70-33C1-6EB28ADF17E6}"/>
              </a:ext>
            </a:extLst>
          </p:cNvPr>
          <p:cNvSpPr txBox="1"/>
          <p:nvPr/>
        </p:nvSpPr>
        <p:spPr>
          <a:xfrm>
            <a:off x="3820206" y="2061482"/>
            <a:ext cx="111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عرض </a:t>
            </a:r>
            <a:endParaRPr lang="en-US" sz="36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90C65A-161F-CF8D-0F05-561DE13C0B81}"/>
              </a:ext>
            </a:extLst>
          </p:cNvPr>
          <p:cNvSpPr txBox="1"/>
          <p:nvPr/>
        </p:nvSpPr>
        <p:spPr>
          <a:xfrm>
            <a:off x="2390775" y="2143125"/>
            <a:ext cx="11129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الدرس</a:t>
            </a:r>
            <a:endParaRPr lang="en-US" sz="3200" b="1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002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مربع نص 8">
            <a:extLst>
              <a:ext uri="{FF2B5EF4-FFF2-40B4-BE49-F238E27FC236}">
                <a16:creationId xmlns:a16="http://schemas.microsoft.com/office/drawing/2014/main" id="{D7353AC9-46B6-4DB1-B63B-02778908C436}"/>
              </a:ext>
            </a:extLst>
          </p:cNvPr>
          <p:cNvSpPr txBox="1"/>
          <p:nvPr/>
        </p:nvSpPr>
        <p:spPr>
          <a:xfrm>
            <a:off x="514831" y="523374"/>
            <a:ext cx="35364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كتاب الطالب صفحة 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3C9F67-09B4-460E-8792-C2DCCE6BB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15" y="1758084"/>
            <a:ext cx="11205419" cy="394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396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5DD89277-1FF2-4177-B71D-0735FEE1E8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068534"/>
              </p:ext>
            </p:extLst>
          </p:nvPr>
        </p:nvGraphicFramePr>
        <p:xfrm>
          <a:off x="1326487" y="1018656"/>
          <a:ext cx="9539025" cy="44118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7805">
                  <a:extLst>
                    <a:ext uri="{9D8B030D-6E8A-4147-A177-3AD203B41FA5}">
                      <a16:colId xmlns:a16="http://schemas.microsoft.com/office/drawing/2014/main" val="2770948955"/>
                    </a:ext>
                  </a:extLst>
                </a:gridCol>
                <a:gridCol w="1907805">
                  <a:extLst>
                    <a:ext uri="{9D8B030D-6E8A-4147-A177-3AD203B41FA5}">
                      <a16:colId xmlns:a16="http://schemas.microsoft.com/office/drawing/2014/main" val="2122542149"/>
                    </a:ext>
                  </a:extLst>
                </a:gridCol>
                <a:gridCol w="1907805">
                  <a:extLst>
                    <a:ext uri="{9D8B030D-6E8A-4147-A177-3AD203B41FA5}">
                      <a16:colId xmlns:a16="http://schemas.microsoft.com/office/drawing/2014/main" val="3731094111"/>
                    </a:ext>
                  </a:extLst>
                </a:gridCol>
                <a:gridCol w="1907805">
                  <a:extLst>
                    <a:ext uri="{9D8B030D-6E8A-4147-A177-3AD203B41FA5}">
                      <a16:colId xmlns:a16="http://schemas.microsoft.com/office/drawing/2014/main" val="629733341"/>
                    </a:ext>
                  </a:extLst>
                </a:gridCol>
                <a:gridCol w="1907805">
                  <a:extLst>
                    <a:ext uri="{9D8B030D-6E8A-4147-A177-3AD203B41FA5}">
                      <a16:colId xmlns:a16="http://schemas.microsoft.com/office/drawing/2014/main" val="3463449225"/>
                    </a:ext>
                  </a:extLst>
                </a:gridCol>
              </a:tblGrid>
              <a:tr h="441189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4035534"/>
                  </a:ext>
                </a:extLst>
              </a:tr>
            </a:tbl>
          </a:graphicData>
        </a:graphic>
      </p:graphicFrame>
      <p:pic>
        <p:nvPicPr>
          <p:cNvPr id="3" name="Graphic 2" descr="Corn with solid fill">
            <a:extLst>
              <a:ext uri="{FF2B5EF4-FFF2-40B4-BE49-F238E27FC236}">
                <a16:creationId xmlns:a16="http://schemas.microsoft.com/office/drawing/2014/main" id="{E9EE5680-2E0D-45F1-944D-AB6B50726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0824" y="1218381"/>
            <a:ext cx="914400" cy="914400"/>
          </a:xfrm>
          <a:prstGeom prst="rect">
            <a:avLst/>
          </a:prstGeom>
        </p:spPr>
      </p:pic>
      <p:pic>
        <p:nvPicPr>
          <p:cNvPr id="5" name="Graphic 4" descr="Peas In Pod with solid fill">
            <a:extLst>
              <a:ext uri="{FF2B5EF4-FFF2-40B4-BE49-F238E27FC236}">
                <a16:creationId xmlns:a16="http://schemas.microsoft.com/office/drawing/2014/main" id="{5E6970CA-EFE8-480F-A8F4-58769293B3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43918" y="1114190"/>
            <a:ext cx="914400" cy="914400"/>
          </a:xfrm>
          <a:prstGeom prst="rect">
            <a:avLst/>
          </a:prstGeom>
        </p:spPr>
      </p:pic>
      <p:pic>
        <p:nvPicPr>
          <p:cNvPr id="7" name="Graphic 6" descr="Onion with solid fill">
            <a:extLst>
              <a:ext uri="{FF2B5EF4-FFF2-40B4-BE49-F238E27FC236}">
                <a16:creationId xmlns:a16="http://schemas.microsoft.com/office/drawing/2014/main" id="{5AEFE952-8823-4F9D-9113-51AECDEDE1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48815" y="1114190"/>
            <a:ext cx="914400" cy="914400"/>
          </a:xfrm>
          <a:prstGeom prst="rect">
            <a:avLst/>
          </a:prstGeom>
        </p:spPr>
      </p:pic>
      <p:pic>
        <p:nvPicPr>
          <p:cNvPr id="9" name="Graphic 8" descr="Corn with solid fill">
            <a:extLst>
              <a:ext uri="{FF2B5EF4-FFF2-40B4-BE49-F238E27FC236}">
                <a16:creationId xmlns:a16="http://schemas.microsoft.com/office/drawing/2014/main" id="{4C393407-A2E5-4F30-8D17-720657F92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49690" y="2132781"/>
            <a:ext cx="914400" cy="914400"/>
          </a:xfrm>
          <a:prstGeom prst="rect">
            <a:avLst/>
          </a:prstGeom>
        </p:spPr>
      </p:pic>
      <p:pic>
        <p:nvPicPr>
          <p:cNvPr id="10" name="Graphic 9" descr="Corn with solid fill">
            <a:extLst>
              <a:ext uri="{FF2B5EF4-FFF2-40B4-BE49-F238E27FC236}">
                <a16:creationId xmlns:a16="http://schemas.microsoft.com/office/drawing/2014/main" id="{2A0B2642-9FE6-484B-8C1F-5C48E273C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83057" y="2767402"/>
            <a:ext cx="914400" cy="914400"/>
          </a:xfrm>
          <a:prstGeom prst="rect">
            <a:avLst/>
          </a:prstGeom>
        </p:spPr>
      </p:pic>
      <p:pic>
        <p:nvPicPr>
          <p:cNvPr id="11" name="Graphic 10" descr="Corn with solid fill">
            <a:extLst>
              <a:ext uri="{FF2B5EF4-FFF2-40B4-BE49-F238E27FC236}">
                <a16:creationId xmlns:a16="http://schemas.microsoft.com/office/drawing/2014/main" id="{189C09D1-96A8-462D-BA1A-38595765E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49606" y="3553065"/>
            <a:ext cx="914400" cy="914400"/>
          </a:xfrm>
          <a:prstGeom prst="rect">
            <a:avLst/>
          </a:prstGeom>
        </p:spPr>
      </p:pic>
      <p:pic>
        <p:nvPicPr>
          <p:cNvPr id="12" name="Graphic 11" descr="Corn with solid fill">
            <a:extLst>
              <a:ext uri="{FF2B5EF4-FFF2-40B4-BE49-F238E27FC236}">
                <a16:creationId xmlns:a16="http://schemas.microsoft.com/office/drawing/2014/main" id="{46E8BF91-BF7E-4E17-9AFA-410A9DCCEF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0824" y="4338727"/>
            <a:ext cx="914400" cy="914400"/>
          </a:xfrm>
          <a:prstGeom prst="rect">
            <a:avLst/>
          </a:prstGeom>
        </p:spPr>
      </p:pic>
      <p:pic>
        <p:nvPicPr>
          <p:cNvPr id="13" name="Graphic 12" descr="Peas In Pod with solid fill">
            <a:extLst>
              <a:ext uri="{FF2B5EF4-FFF2-40B4-BE49-F238E27FC236}">
                <a16:creationId xmlns:a16="http://schemas.microsoft.com/office/drawing/2014/main" id="{58808DF5-B16C-4330-A0D9-246648F2DC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947509" y="1784508"/>
            <a:ext cx="914400" cy="914400"/>
          </a:xfrm>
          <a:prstGeom prst="rect">
            <a:avLst/>
          </a:prstGeom>
        </p:spPr>
      </p:pic>
      <p:pic>
        <p:nvPicPr>
          <p:cNvPr id="14" name="Graphic 13" descr="Peas In Pod with solid fill">
            <a:extLst>
              <a:ext uri="{FF2B5EF4-FFF2-40B4-BE49-F238E27FC236}">
                <a16:creationId xmlns:a16="http://schemas.microsoft.com/office/drawing/2014/main" id="{7DE5214C-5EB2-4008-9193-5D811D2A3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94715" y="2877906"/>
            <a:ext cx="914400" cy="914400"/>
          </a:xfrm>
          <a:prstGeom prst="rect">
            <a:avLst/>
          </a:prstGeom>
        </p:spPr>
      </p:pic>
      <p:pic>
        <p:nvPicPr>
          <p:cNvPr id="15" name="Graphic 14" descr="Peas In Pod with solid fill">
            <a:extLst>
              <a:ext uri="{FF2B5EF4-FFF2-40B4-BE49-F238E27FC236}">
                <a16:creationId xmlns:a16="http://schemas.microsoft.com/office/drawing/2014/main" id="{0047C8E9-EEC9-468F-915C-2AFB77EF73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922111" y="3382617"/>
            <a:ext cx="914400" cy="914400"/>
          </a:xfrm>
          <a:prstGeom prst="rect">
            <a:avLst/>
          </a:prstGeom>
        </p:spPr>
      </p:pic>
      <p:pic>
        <p:nvPicPr>
          <p:cNvPr id="16" name="Graphic 15" descr="Peas In Pod with solid fill">
            <a:extLst>
              <a:ext uri="{FF2B5EF4-FFF2-40B4-BE49-F238E27FC236}">
                <a16:creationId xmlns:a16="http://schemas.microsoft.com/office/drawing/2014/main" id="{02330343-5B84-4A17-8955-3654B0CE4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081826" y="4482030"/>
            <a:ext cx="914400" cy="914400"/>
          </a:xfrm>
          <a:prstGeom prst="rect">
            <a:avLst/>
          </a:prstGeom>
        </p:spPr>
      </p:pic>
      <p:pic>
        <p:nvPicPr>
          <p:cNvPr id="17" name="Graphic 16" descr="Onion with solid fill">
            <a:extLst>
              <a:ext uri="{FF2B5EF4-FFF2-40B4-BE49-F238E27FC236}">
                <a16:creationId xmlns:a16="http://schemas.microsoft.com/office/drawing/2014/main" id="{6FF78D3F-715F-4183-89A8-6F37F958A5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2956" y="2028590"/>
            <a:ext cx="914400" cy="914400"/>
          </a:xfrm>
          <a:prstGeom prst="rect">
            <a:avLst/>
          </a:prstGeom>
        </p:spPr>
      </p:pic>
      <p:pic>
        <p:nvPicPr>
          <p:cNvPr id="18" name="Graphic 17" descr="Onion with solid fill">
            <a:extLst>
              <a:ext uri="{FF2B5EF4-FFF2-40B4-BE49-F238E27FC236}">
                <a16:creationId xmlns:a16="http://schemas.microsoft.com/office/drawing/2014/main" id="{6D536CDA-23A5-4737-8A67-56DE1E6BB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1760" y="2871136"/>
            <a:ext cx="914400" cy="914400"/>
          </a:xfrm>
          <a:prstGeom prst="rect">
            <a:avLst/>
          </a:prstGeom>
        </p:spPr>
      </p:pic>
      <p:pic>
        <p:nvPicPr>
          <p:cNvPr id="19" name="Graphic 18" descr="Onion with solid fill">
            <a:extLst>
              <a:ext uri="{FF2B5EF4-FFF2-40B4-BE49-F238E27FC236}">
                <a16:creationId xmlns:a16="http://schemas.microsoft.com/office/drawing/2014/main" id="{0D2F9EB8-C2E8-474B-BBC6-52C780A8B9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082956" y="3587590"/>
            <a:ext cx="914400" cy="914400"/>
          </a:xfrm>
          <a:prstGeom prst="rect">
            <a:avLst/>
          </a:prstGeom>
        </p:spPr>
      </p:pic>
      <p:pic>
        <p:nvPicPr>
          <p:cNvPr id="20" name="Graphic 19" descr="Onion with solid fill">
            <a:extLst>
              <a:ext uri="{FF2B5EF4-FFF2-40B4-BE49-F238E27FC236}">
                <a16:creationId xmlns:a16="http://schemas.microsoft.com/office/drawing/2014/main" id="{8F8D55BD-0717-4C65-A5DE-C510F14F33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31760" y="4358282"/>
            <a:ext cx="914400" cy="914400"/>
          </a:xfrm>
          <a:prstGeom prst="rect">
            <a:avLst/>
          </a:prstGeom>
        </p:spPr>
      </p:pic>
      <p:pic>
        <p:nvPicPr>
          <p:cNvPr id="21" name="Graphic 20" descr="Onion with solid fill">
            <a:extLst>
              <a:ext uri="{FF2B5EF4-FFF2-40B4-BE49-F238E27FC236}">
                <a16:creationId xmlns:a16="http://schemas.microsoft.com/office/drawing/2014/main" id="{3F68D295-65F0-4C55-8096-25C41849A6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37026" y="1094230"/>
            <a:ext cx="914400" cy="914400"/>
          </a:xfrm>
          <a:prstGeom prst="rect">
            <a:avLst/>
          </a:prstGeom>
        </p:spPr>
      </p:pic>
      <p:pic>
        <p:nvPicPr>
          <p:cNvPr id="22" name="Graphic 21" descr="Onion with solid fill">
            <a:extLst>
              <a:ext uri="{FF2B5EF4-FFF2-40B4-BE49-F238E27FC236}">
                <a16:creationId xmlns:a16="http://schemas.microsoft.com/office/drawing/2014/main" id="{1F685ED6-6FE2-49E1-B693-1F8C39F13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1167" y="2008630"/>
            <a:ext cx="914400" cy="914400"/>
          </a:xfrm>
          <a:prstGeom prst="rect">
            <a:avLst/>
          </a:prstGeom>
        </p:spPr>
      </p:pic>
      <p:pic>
        <p:nvPicPr>
          <p:cNvPr id="23" name="Graphic 22" descr="Onion with solid fill">
            <a:extLst>
              <a:ext uri="{FF2B5EF4-FFF2-40B4-BE49-F238E27FC236}">
                <a16:creationId xmlns:a16="http://schemas.microsoft.com/office/drawing/2014/main" id="{DB500E2E-822D-42F7-AA7A-0E4F0F99E1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19971" y="2851176"/>
            <a:ext cx="914400" cy="914400"/>
          </a:xfrm>
          <a:prstGeom prst="rect">
            <a:avLst/>
          </a:prstGeom>
        </p:spPr>
      </p:pic>
      <p:pic>
        <p:nvPicPr>
          <p:cNvPr id="24" name="Graphic 23" descr="Onion with solid fill">
            <a:extLst>
              <a:ext uri="{FF2B5EF4-FFF2-40B4-BE49-F238E27FC236}">
                <a16:creationId xmlns:a16="http://schemas.microsoft.com/office/drawing/2014/main" id="{F20E6FF8-9904-4DD6-8ACF-4479E2D4D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71167" y="3567630"/>
            <a:ext cx="914400" cy="914400"/>
          </a:xfrm>
          <a:prstGeom prst="rect">
            <a:avLst/>
          </a:prstGeom>
        </p:spPr>
      </p:pic>
      <p:pic>
        <p:nvPicPr>
          <p:cNvPr id="25" name="Graphic 24" descr="Onion with solid fill">
            <a:extLst>
              <a:ext uri="{FF2B5EF4-FFF2-40B4-BE49-F238E27FC236}">
                <a16:creationId xmlns:a16="http://schemas.microsoft.com/office/drawing/2014/main" id="{D062E4EB-EEE6-4641-B784-1B5EF8D54F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19971" y="4338322"/>
            <a:ext cx="914400" cy="914400"/>
          </a:xfrm>
          <a:prstGeom prst="rect">
            <a:avLst/>
          </a:prstGeom>
        </p:spPr>
      </p:pic>
      <p:pic>
        <p:nvPicPr>
          <p:cNvPr id="26" name="Graphic 25" descr="Onion with solid fill">
            <a:extLst>
              <a:ext uri="{FF2B5EF4-FFF2-40B4-BE49-F238E27FC236}">
                <a16:creationId xmlns:a16="http://schemas.microsoft.com/office/drawing/2014/main" id="{BE2B2BB2-464A-4A50-B407-2DDF8CF04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69233" y="1114190"/>
            <a:ext cx="914400" cy="914400"/>
          </a:xfrm>
          <a:prstGeom prst="rect">
            <a:avLst/>
          </a:prstGeom>
        </p:spPr>
      </p:pic>
      <p:pic>
        <p:nvPicPr>
          <p:cNvPr id="27" name="Graphic 26" descr="Onion with solid fill">
            <a:extLst>
              <a:ext uri="{FF2B5EF4-FFF2-40B4-BE49-F238E27FC236}">
                <a16:creationId xmlns:a16="http://schemas.microsoft.com/office/drawing/2014/main" id="{B7535D48-583C-4CB7-B338-702C006059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3374" y="2028590"/>
            <a:ext cx="914400" cy="914400"/>
          </a:xfrm>
          <a:prstGeom prst="rect">
            <a:avLst/>
          </a:prstGeom>
        </p:spPr>
      </p:pic>
      <p:pic>
        <p:nvPicPr>
          <p:cNvPr id="28" name="Graphic 27" descr="Onion with solid fill">
            <a:extLst>
              <a:ext uri="{FF2B5EF4-FFF2-40B4-BE49-F238E27FC236}">
                <a16:creationId xmlns:a16="http://schemas.microsoft.com/office/drawing/2014/main" id="{12343458-EC0E-43C5-8BFC-F355CCB81B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2178" y="2871136"/>
            <a:ext cx="914400" cy="914400"/>
          </a:xfrm>
          <a:prstGeom prst="rect">
            <a:avLst/>
          </a:prstGeom>
        </p:spPr>
      </p:pic>
      <p:pic>
        <p:nvPicPr>
          <p:cNvPr id="29" name="Graphic 28" descr="Onion with solid fill">
            <a:extLst>
              <a:ext uri="{FF2B5EF4-FFF2-40B4-BE49-F238E27FC236}">
                <a16:creationId xmlns:a16="http://schemas.microsoft.com/office/drawing/2014/main" id="{CC9FE005-DF9D-4FE6-9DE9-F3D1AE4ED0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03374" y="3587590"/>
            <a:ext cx="914400" cy="914400"/>
          </a:xfrm>
          <a:prstGeom prst="rect">
            <a:avLst/>
          </a:prstGeom>
        </p:spPr>
      </p:pic>
      <p:pic>
        <p:nvPicPr>
          <p:cNvPr id="30" name="Graphic 29" descr="Onion with solid fill">
            <a:extLst>
              <a:ext uri="{FF2B5EF4-FFF2-40B4-BE49-F238E27FC236}">
                <a16:creationId xmlns:a16="http://schemas.microsoft.com/office/drawing/2014/main" id="{9F90128D-F1F3-4CDD-AACD-8529EB36A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52178" y="4358282"/>
            <a:ext cx="914400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38FCF6-3954-4B1A-94D8-3BEBA7A809BB}"/>
              </a:ext>
            </a:extLst>
          </p:cNvPr>
          <p:cNvSpPr txBox="1"/>
          <p:nvPr/>
        </p:nvSpPr>
        <p:spPr>
          <a:xfrm>
            <a:off x="1314920" y="5579715"/>
            <a:ext cx="1837519" cy="584775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ذرة</a:t>
            </a:r>
            <a:endParaRPr lang="en-US" sz="3200" b="1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26A6DB4-1E84-4E13-A358-E35DD789EECA}"/>
              </a:ext>
            </a:extLst>
          </p:cNvPr>
          <p:cNvSpPr txBox="1"/>
          <p:nvPr/>
        </p:nvSpPr>
        <p:spPr>
          <a:xfrm>
            <a:off x="3277487" y="5581442"/>
            <a:ext cx="5637023" cy="584775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فجل</a:t>
            </a:r>
            <a:endParaRPr lang="en-US" sz="32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893DDE-5899-407D-B6B3-09A5870BC9D0}"/>
              </a:ext>
            </a:extLst>
          </p:cNvPr>
          <p:cNvSpPr txBox="1"/>
          <p:nvPr/>
        </p:nvSpPr>
        <p:spPr>
          <a:xfrm>
            <a:off x="9039558" y="5581443"/>
            <a:ext cx="1837519" cy="584775"/>
          </a:xfrm>
          <a:prstGeom prst="rect">
            <a:avLst/>
          </a:prstGeom>
          <a:noFill/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فاصوليا</a:t>
            </a:r>
            <a:endParaRPr lang="en-US" sz="3200" b="1" dirty="0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3E7B50C-3083-4ED7-A7C2-D981F333BACC}"/>
              </a:ext>
            </a:extLst>
          </p:cNvPr>
          <p:cNvGrpSpPr/>
          <p:nvPr/>
        </p:nvGrpSpPr>
        <p:grpSpPr>
          <a:xfrm>
            <a:off x="9539026" y="164304"/>
            <a:ext cx="541527" cy="915531"/>
            <a:chOff x="9539026" y="164304"/>
            <a:chExt cx="541527" cy="9155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99F28DE-3C34-4C15-ABE1-CC7D85446AAC}"/>
                </a:ext>
              </a:extLst>
            </p:cNvPr>
            <p:cNvSpPr txBox="1"/>
            <p:nvPr/>
          </p:nvSpPr>
          <p:spPr>
            <a:xfrm>
              <a:off x="9551915" y="164304"/>
              <a:ext cx="5286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2800" b="1" dirty="0"/>
                <a:t>1</a:t>
              </a:r>
              <a:endParaRPr lang="en-US" sz="2800" b="1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07D8602-B7BC-4BC8-8876-C78585994005}"/>
                </a:ext>
              </a:extLst>
            </p:cNvPr>
            <p:cNvSpPr txBox="1"/>
            <p:nvPr/>
          </p:nvSpPr>
          <p:spPr>
            <a:xfrm>
              <a:off x="9551915" y="556615"/>
              <a:ext cx="5286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2800" b="1" dirty="0"/>
                <a:t>5</a:t>
              </a:r>
              <a:endParaRPr lang="en-US" sz="2800" b="1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F83C4D9B-92FA-4089-A6BF-3FA81D9CAEDC}"/>
                </a:ext>
              </a:extLst>
            </p:cNvPr>
            <p:cNvCxnSpPr/>
            <p:nvPr/>
          </p:nvCxnSpPr>
          <p:spPr>
            <a:xfrm>
              <a:off x="9539026" y="602335"/>
              <a:ext cx="5415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E1C7DB2-A32A-4631-A29F-9BC2CF29DBF9}"/>
              </a:ext>
            </a:extLst>
          </p:cNvPr>
          <p:cNvGrpSpPr/>
          <p:nvPr/>
        </p:nvGrpSpPr>
        <p:grpSpPr>
          <a:xfrm>
            <a:off x="2126693" y="57832"/>
            <a:ext cx="541527" cy="915531"/>
            <a:chOff x="9539026" y="164304"/>
            <a:chExt cx="541527" cy="915531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FA18617C-7249-482A-92E3-3A9C3162CAB8}"/>
                </a:ext>
              </a:extLst>
            </p:cNvPr>
            <p:cNvSpPr txBox="1"/>
            <p:nvPr/>
          </p:nvSpPr>
          <p:spPr>
            <a:xfrm>
              <a:off x="9551915" y="164304"/>
              <a:ext cx="5286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2800" b="1" dirty="0"/>
                <a:t>1</a:t>
              </a:r>
              <a:endParaRPr lang="en-US" sz="2800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114D8AA-81D4-4049-8718-25580BDBB569}"/>
                </a:ext>
              </a:extLst>
            </p:cNvPr>
            <p:cNvSpPr txBox="1"/>
            <p:nvPr/>
          </p:nvSpPr>
          <p:spPr>
            <a:xfrm>
              <a:off x="9551915" y="556615"/>
              <a:ext cx="5286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2800" b="1" dirty="0"/>
                <a:t>5</a:t>
              </a:r>
              <a:endParaRPr lang="en-US" sz="2800" b="1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E0E8162-7CF1-46F4-892C-7C79C76EC72D}"/>
                </a:ext>
              </a:extLst>
            </p:cNvPr>
            <p:cNvCxnSpPr/>
            <p:nvPr/>
          </p:nvCxnSpPr>
          <p:spPr>
            <a:xfrm>
              <a:off x="9539026" y="602335"/>
              <a:ext cx="5415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5226E54-ED25-4EDC-83BB-DEA4FB1E5C59}"/>
              </a:ext>
            </a:extLst>
          </p:cNvPr>
          <p:cNvGrpSpPr/>
          <p:nvPr/>
        </p:nvGrpSpPr>
        <p:grpSpPr>
          <a:xfrm>
            <a:off x="5800403" y="144845"/>
            <a:ext cx="541527" cy="915531"/>
            <a:chOff x="9539026" y="164304"/>
            <a:chExt cx="541527" cy="915531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5DE951D-18EC-42EC-9DB1-495F880FF10F}"/>
                </a:ext>
              </a:extLst>
            </p:cNvPr>
            <p:cNvSpPr txBox="1"/>
            <p:nvPr/>
          </p:nvSpPr>
          <p:spPr>
            <a:xfrm>
              <a:off x="9551915" y="164304"/>
              <a:ext cx="5286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2800" b="1" dirty="0"/>
                <a:t>3</a:t>
              </a:r>
              <a:endParaRPr lang="en-US" sz="2800" b="1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917570D-742C-4124-AE9C-6F9305B1FBFD}"/>
                </a:ext>
              </a:extLst>
            </p:cNvPr>
            <p:cNvSpPr txBox="1"/>
            <p:nvPr/>
          </p:nvSpPr>
          <p:spPr>
            <a:xfrm>
              <a:off x="9551915" y="556615"/>
              <a:ext cx="5286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2800" b="1" dirty="0"/>
                <a:t>5</a:t>
              </a:r>
              <a:endParaRPr lang="en-US" sz="2800" b="1" dirty="0"/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1E27E46-58E5-4E3D-8060-3EC17999E606}"/>
                </a:ext>
              </a:extLst>
            </p:cNvPr>
            <p:cNvCxnSpPr/>
            <p:nvPr/>
          </p:nvCxnSpPr>
          <p:spPr>
            <a:xfrm>
              <a:off x="9539026" y="602335"/>
              <a:ext cx="5415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2273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0">
            <a:extLst>
              <a:ext uri="{FF2B5EF4-FFF2-40B4-BE49-F238E27FC236}">
                <a16:creationId xmlns:a16="http://schemas.microsoft.com/office/drawing/2014/main" id="{E6FC040C-BD04-C837-1AB9-DE16BF2A993E}"/>
              </a:ext>
            </a:extLst>
          </p:cNvPr>
          <p:cNvGrpSpPr/>
          <p:nvPr/>
        </p:nvGrpSpPr>
        <p:grpSpPr>
          <a:xfrm>
            <a:off x="1794273" y="1363961"/>
            <a:ext cx="6977704" cy="195157"/>
            <a:chOff x="2352579" y="2240280"/>
            <a:chExt cx="8422799" cy="261257"/>
          </a:xfrm>
          <a:gradFill>
            <a:gsLst>
              <a:gs pos="0">
                <a:schemeClr val="tx1">
                  <a:lumMod val="75000"/>
                  <a:lumOff val="25000"/>
                </a:schemeClr>
              </a:gs>
              <a:gs pos="60000">
                <a:schemeClr val="bg1">
                  <a:lumMod val="65000"/>
                </a:schemeClr>
              </a:gs>
              <a:gs pos="100000">
                <a:schemeClr val="tx1">
                  <a:lumMod val="75000"/>
                  <a:lumOff val="25000"/>
                </a:schemeClr>
              </a:gs>
            </a:gsLst>
            <a:lin ang="5400000" scaled="1"/>
          </a:gradFill>
        </p:grpSpPr>
        <p:sp>
          <p:nvSpPr>
            <p:cNvPr id="3" name="مستطيل 4">
              <a:extLst>
                <a:ext uri="{FF2B5EF4-FFF2-40B4-BE49-F238E27FC236}">
                  <a16:creationId xmlns:a16="http://schemas.microsoft.com/office/drawing/2014/main" id="{09AEBB69-BC4D-C69C-DB32-C8A3727DE249}"/>
                </a:ext>
              </a:extLst>
            </p:cNvPr>
            <p:cNvSpPr/>
            <p:nvPr/>
          </p:nvSpPr>
          <p:spPr>
            <a:xfrm>
              <a:off x="2352579" y="2240280"/>
              <a:ext cx="8307977" cy="26125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26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شكل بيضاوي 5">
              <a:extLst>
                <a:ext uri="{FF2B5EF4-FFF2-40B4-BE49-F238E27FC236}">
                  <a16:creationId xmlns:a16="http://schemas.microsoft.com/office/drawing/2014/main" id="{ECD7EDAA-E324-A148-F14E-1E20EBAC87B6}"/>
                </a:ext>
              </a:extLst>
            </p:cNvPr>
            <p:cNvSpPr/>
            <p:nvPr/>
          </p:nvSpPr>
          <p:spPr>
            <a:xfrm>
              <a:off x="10513370" y="2240280"/>
              <a:ext cx="262008" cy="261257"/>
            </a:xfrm>
            <a:prstGeom prst="ellipse">
              <a:avLst/>
            </a:prstGeom>
            <a:gradFill flip="none" rotWithShape="1">
              <a:gsLst>
                <a:gs pos="28000">
                  <a:schemeClr val="tx1">
                    <a:lumMod val="75000"/>
                    <a:lumOff val="25000"/>
                  </a:schemeClr>
                </a:gs>
                <a:gs pos="60000">
                  <a:schemeClr val="bg1">
                    <a:lumMod val="65000"/>
                  </a:schemeClr>
                </a:gs>
                <a:gs pos="74000">
                  <a:schemeClr val="tx1">
                    <a:lumMod val="75000"/>
                    <a:lumOff val="2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EG" sz="1266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" name="شكل حر: شكل 23">
            <a:extLst>
              <a:ext uri="{FF2B5EF4-FFF2-40B4-BE49-F238E27FC236}">
                <a16:creationId xmlns:a16="http://schemas.microsoft.com/office/drawing/2014/main" id="{C750D3B9-3D18-38C7-1616-CFA8ABECC96E}"/>
              </a:ext>
            </a:extLst>
          </p:cNvPr>
          <p:cNvSpPr/>
          <p:nvPr/>
        </p:nvSpPr>
        <p:spPr>
          <a:xfrm>
            <a:off x="2245275" y="1363961"/>
            <a:ext cx="1946206" cy="2272973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20AD76">
                  <a:shade val="30000"/>
                  <a:satMod val="115000"/>
                </a:srgbClr>
              </a:gs>
              <a:gs pos="50000">
                <a:srgbClr val="20AD76">
                  <a:shade val="67500"/>
                  <a:satMod val="115000"/>
                </a:srgbClr>
              </a:gs>
              <a:gs pos="100000">
                <a:srgbClr val="20AD76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شكل حر: شكل 27">
            <a:extLst>
              <a:ext uri="{FF2B5EF4-FFF2-40B4-BE49-F238E27FC236}">
                <a16:creationId xmlns:a16="http://schemas.microsoft.com/office/drawing/2014/main" id="{B606B738-0CA9-0E0D-0DA3-6FE50E210166}"/>
              </a:ext>
            </a:extLst>
          </p:cNvPr>
          <p:cNvSpPr/>
          <p:nvPr/>
        </p:nvSpPr>
        <p:spPr>
          <a:xfrm>
            <a:off x="4079748" y="1363961"/>
            <a:ext cx="1543511" cy="2272973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9584">
                  <a:shade val="30000"/>
                  <a:satMod val="115000"/>
                </a:srgbClr>
              </a:gs>
              <a:gs pos="50000">
                <a:srgbClr val="009584">
                  <a:shade val="67500"/>
                  <a:satMod val="115000"/>
                </a:srgbClr>
              </a:gs>
              <a:gs pos="100000">
                <a:srgbClr val="009584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شكل حر: شكل 31">
            <a:extLst>
              <a:ext uri="{FF2B5EF4-FFF2-40B4-BE49-F238E27FC236}">
                <a16:creationId xmlns:a16="http://schemas.microsoft.com/office/drawing/2014/main" id="{607D1431-FD61-A0F8-52B3-356F61330072}"/>
              </a:ext>
            </a:extLst>
          </p:cNvPr>
          <p:cNvSpPr/>
          <p:nvPr/>
        </p:nvSpPr>
        <p:spPr>
          <a:xfrm>
            <a:off x="5700283" y="1353145"/>
            <a:ext cx="2300239" cy="2272973"/>
          </a:xfrm>
          <a:custGeom>
            <a:avLst/>
            <a:gdLst>
              <a:gd name="connsiteX0" fmla="*/ 419750 w 2195216"/>
              <a:gd name="connsiteY0" fmla="*/ 0 h 3232672"/>
              <a:gd name="connsiteX1" fmla="*/ 2098698 w 2195216"/>
              <a:gd name="connsiteY1" fmla="*/ 0 h 3232672"/>
              <a:gd name="connsiteX2" fmla="*/ 2183292 w 2195216"/>
              <a:gd name="connsiteY2" fmla="*/ 8625 h 3232672"/>
              <a:gd name="connsiteX3" fmla="*/ 2195216 w 2195216"/>
              <a:gd name="connsiteY3" fmla="*/ 12369 h 3232672"/>
              <a:gd name="connsiteX4" fmla="*/ 2080068 w 2195216"/>
              <a:gd name="connsiteY4" fmla="*/ 12369 h 3232672"/>
              <a:gd name="connsiteX5" fmla="*/ 1660318 w 2195216"/>
              <a:gd name="connsiteY5" fmla="*/ 436917 h 3232672"/>
              <a:gd name="connsiteX6" fmla="*/ 1660318 w 2195216"/>
              <a:gd name="connsiteY6" fmla="*/ 3232672 h 3232672"/>
              <a:gd name="connsiteX7" fmla="*/ 1645007 w 2195216"/>
              <a:gd name="connsiteY7" fmla="*/ 3232672 h 3232672"/>
              <a:gd name="connsiteX8" fmla="*/ 822504 w 2195216"/>
              <a:gd name="connsiteY8" fmla="*/ 2775472 h 3232672"/>
              <a:gd name="connsiteX9" fmla="*/ 0 w 2195216"/>
              <a:gd name="connsiteY9" fmla="*/ 3232672 h 3232672"/>
              <a:gd name="connsiteX10" fmla="*/ 0 w 2195216"/>
              <a:gd name="connsiteY10" fmla="*/ 424548 h 3232672"/>
              <a:gd name="connsiteX11" fmla="*/ 419750 w 2195216"/>
              <a:gd name="connsiteY11" fmla="*/ 0 h 3232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195216" h="3232672">
                <a:moveTo>
                  <a:pt x="419750" y="0"/>
                </a:moveTo>
                <a:lnTo>
                  <a:pt x="2098698" y="0"/>
                </a:lnTo>
                <a:cubicBezTo>
                  <a:pt x="2127676" y="0"/>
                  <a:pt x="2155968" y="2970"/>
                  <a:pt x="2183292" y="8625"/>
                </a:cubicBezTo>
                <a:lnTo>
                  <a:pt x="2195216" y="12369"/>
                </a:lnTo>
                <a:lnTo>
                  <a:pt x="2080068" y="12369"/>
                </a:lnTo>
                <a:cubicBezTo>
                  <a:pt x="1848246" y="12369"/>
                  <a:pt x="1660318" y="202446"/>
                  <a:pt x="1660318" y="436917"/>
                </a:cubicBezTo>
                <a:lnTo>
                  <a:pt x="1660318" y="3232672"/>
                </a:lnTo>
                <a:lnTo>
                  <a:pt x="1645007" y="3232672"/>
                </a:lnTo>
                <a:lnTo>
                  <a:pt x="822504" y="2775472"/>
                </a:lnTo>
                <a:lnTo>
                  <a:pt x="0" y="3232672"/>
                </a:lnTo>
                <a:lnTo>
                  <a:pt x="0" y="424548"/>
                </a:lnTo>
                <a:cubicBezTo>
                  <a:pt x="0" y="190077"/>
                  <a:pt x="187929" y="0"/>
                  <a:pt x="41975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7B83">
                  <a:shade val="30000"/>
                  <a:satMod val="115000"/>
                </a:srgbClr>
              </a:gs>
              <a:gs pos="50000">
                <a:srgbClr val="007B83">
                  <a:shade val="67500"/>
                  <a:satMod val="115000"/>
                </a:srgbClr>
              </a:gs>
              <a:gs pos="100000">
                <a:srgbClr val="007B83">
                  <a:shade val="100000"/>
                  <a:satMod val="115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1266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صورة 49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BEAD87CA-34D4-DC8E-2DB6-C029A347E8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338" y="1944014"/>
            <a:ext cx="3994711" cy="43793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1E2BE5-CAC2-43EA-5687-3E1E2207FFB3}"/>
              </a:ext>
            </a:extLst>
          </p:cNvPr>
          <p:cNvSpPr txBox="1"/>
          <p:nvPr/>
        </p:nvSpPr>
        <p:spPr>
          <a:xfrm>
            <a:off x="5638801" y="2000410"/>
            <a:ext cx="16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التمهيد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967BD8-4D42-8BA8-A6EB-27EBB5162238}"/>
              </a:ext>
            </a:extLst>
          </p:cNvPr>
          <p:cNvSpPr txBox="1"/>
          <p:nvPr/>
        </p:nvSpPr>
        <p:spPr>
          <a:xfrm rot="16200000">
            <a:off x="3727133" y="2110799"/>
            <a:ext cx="1780026" cy="676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79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التمهيد </a:t>
            </a:r>
            <a:endParaRPr kumimoji="0" lang="en-US" sz="379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9633A0-D3BB-7F70-33C1-6EB28ADF17E6}"/>
              </a:ext>
            </a:extLst>
          </p:cNvPr>
          <p:cNvSpPr txBox="1"/>
          <p:nvPr/>
        </p:nvSpPr>
        <p:spPr>
          <a:xfrm>
            <a:off x="2429556" y="2061482"/>
            <a:ext cx="1117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التمهيد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05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727097-0531-4B0F-97F5-3CD70F41B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30" y="1100138"/>
            <a:ext cx="6730495" cy="46577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6C2D96-9CDE-4384-A577-28898944BDD3}"/>
              </a:ext>
            </a:extLst>
          </p:cNvPr>
          <p:cNvSpPr txBox="1"/>
          <p:nvPr/>
        </p:nvSpPr>
        <p:spPr>
          <a:xfrm>
            <a:off x="7050881" y="1785938"/>
            <a:ext cx="5057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3600" b="1" dirty="0"/>
              <a:t>كم عدد الأجزاء التي زرع فيها الفجل والفاصوليا ؟</a:t>
            </a:r>
            <a:endParaRPr lang="en-US" sz="3600" b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7B9FA4-B855-4850-9662-6995F42317EA}"/>
              </a:ext>
            </a:extLst>
          </p:cNvPr>
          <p:cNvGrpSpPr/>
          <p:nvPr/>
        </p:nvGrpSpPr>
        <p:grpSpPr>
          <a:xfrm>
            <a:off x="9524738" y="3271090"/>
            <a:ext cx="541527" cy="1181520"/>
            <a:chOff x="9539026" y="21426"/>
            <a:chExt cx="541527" cy="118152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4198D4-3DFD-4E16-8E35-127BDE1E42BC}"/>
                </a:ext>
              </a:extLst>
            </p:cNvPr>
            <p:cNvSpPr txBox="1"/>
            <p:nvPr/>
          </p:nvSpPr>
          <p:spPr>
            <a:xfrm>
              <a:off x="9551915" y="21426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FF0000"/>
                  </a:solidFill>
                </a:rPr>
                <a:t>1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94BF1A4-D234-41AE-B4FC-F9D5330481EF}"/>
                </a:ext>
              </a:extLst>
            </p:cNvPr>
            <p:cNvSpPr txBox="1"/>
            <p:nvPr/>
          </p:nvSpPr>
          <p:spPr>
            <a:xfrm>
              <a:off x="9551915" y="556615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FF0000"/>
                  </a:solidFill>
                </a:rPr>
                <a:t>5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0C24F8C-5B46-4361-8E65-9E7A9CD0E871}"/>
                </a:ext>
              </a:extLst>
            </p:cNvPr>
            <p:cNvCxnSpPr/>
            <p:nvPr/>
          </p:nvCxnSpPr>
          <p:spPr>
            <a:xfrm>
              <a:off x="9539026" y="602335"/>
              <a:ext cx="5415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515E0A0-05C8-465A-9719-8E5CE7EECE13}"/>
              </a:ext>
            </a:extLst>
          </p:cNvPr>
          <p:cNvGrpSpPr/>
          <p:nvPr/>
        </p:nvGrpSpPr>
        <p:grpSpPr>
          <a:xfrm>
            <a:off x="10738133" y="3234123"/>
            <a:ext cx="541527" cy="1174376"/>
            <a:chOff x="9539026" y="28570"/>
            <a:chExt cx="541527" cy="117437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42B26EF-C983-44BF-828D-2B02BCD60729}"/>
                </a:ext>
              </a:extLst>
            </p:cNvPr>
            <p:cNvSpPr txBox="1"/>
            <p:nvPr/>
          </p:nvSpPr>
          <p:spPr>
            <a:xfrm>
              <a:off x="9551915" y="28570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FF0000"/>
                  </a:solidFill>
                </a:rPr>
                <a:t>3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F17B4EC-C1D7-4FAB-A5DC-07B434BD7EDD}"/>
                </a:ext>
              </a:extLst>
            </p:cNvPr>
            <p:cNvSpPr txBox="1"/>
            <p:nvPr/>
          </p:nvSpPr>
          <p:spPr>
            <a:xfrm>
              <a:off x="9551915" y="556615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FF0000"/>
                  </a:solidFill>
                </a:rPr>
                <a:t>5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E56BDEC-8B3A-474F-A688-8CC5AAF6790D}"/>
                </a:ext>
              </a:extLst>
            </p:cNvPr>
            <p:cNvCxnSpPr/>
            <p:nvPr/>
          </p:nvCxnSpPr>
          <p:spPr>
            <a:xfrm>
              <a:off x="9539026" y="602335"/>
              <a:ext cx="5415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9B84455-676D-4022-81ED-237BC842C12D}"/>
              </a:ext>
            </a:extLst>
          </p:cNvPr>
          <p:cNvSpPr txBox="1"/>
          <p:nvPr/>
        </p:nvSpPr>
        <p:spPr>
          <a:xfrm>
            <a:off x="8852871" y="3570654"/>
            <a:ext cx="52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=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782FB1-34BD-4E47-8881-034567FE4215}"/>
              </a:ext>
            </a:extLst>
          </p:cNvPr>
          <p:cNvSpPr txBox="1"/>
          <p:nvPr/>
        </p:nvSpPr>
        <p:spPr>
          <a:xfrm>
            <a:off x="10137880" y="3570654"/>
            <a:ext cx="52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+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F75133-A985-4A18-803A-A64BF6297785}"/>
              </a:ext>
            </a:extLst>
          </p:cNvPr>
          <p:cNvSpPr txBox="1"/>
          <p:nvPr/>
        </p:nvSpPr>
        <p:spPr>
          <a:xfrm>
            <a:off x="8168115" y="3286123"/>
            <a:ext cx="52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77ECDC-A64B-4E63-9C68-0B0348A05467}"/>
              </a:ext>
            </a:extLst>
          </p:cNvPr>
          <p:cNvSpPr txBox="1"/>
          <p:nvPr/>
        </p:nvSpPr>
        <p:spPr>
          <a:xfrm>
            <a:off x="8168115" y="3821311"/>
            <a:ext cx="52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49666C4-869E-4504-AA09-E4F16EBC7955}"/>
              </a:ext>
            </a:extLst>
          </p:cNvPr>
          <p:cNvCxnSpPr/>
          <p:nvPr/>
        </p:nvCxnSpPr>
        <p:spPr>
          <a:xfrm>
            <a:off x="8155226" y="3867031"/>
            <a:ext cx="5415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046436E-8EB5-48B4-AE31-66E76B431434}"/>
              </a:ext>
            </a:extLst>
          </p:cNvPr>
          <p:cNvSpPr/>
          <p:nvPr/>
        </p:nvSpPr>
        <p:spPr>
          <a:xfrm>
            <a:off x="1525482" y="1857375"/>
            <a:ext cx="3996637" cy="31932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4084523-3AA6-4C48-B97D-D8CA55B93D6A}"/>
              </a:ext>
            </a:extLst>
          </p:cNvPr>
          <p:cNvSpPr/>
          <p:nvPr/>
        </p:nvSpPr>
        <p:spPr>
          <a:xfrm>
            <a:off x="5521656" y="1860977"/>
            <a:ext cx="1357769" cy="31932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065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4" grpId="0" animBg="1"/>
      <p:bldP spid="4" grpId="1" animBg="1"/>
      <p:bldP spid="19" grpId="0" animBg="1"/>
      <p:bldP spid="19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8">
            <a:extLst>
              <a:ext uri="{FF2B5EF4-FFF2-40B4-BE49-F238E27FC236}">
                <a16:creationId xmlns:a16="http://schemas.microsoft.com/office/drawing/2014/main" id="{EC056722-7B91-43AB-BE9F-5765E76B50D7}"/>
              </a:ext>
            </a:extLst>
          </p:cNvPr>
          <p:cNvSpPr txBox="1"/>
          <p:nvPr/>
        </p:nvSpPr>
        <p:spPr>
          <a:xfrm>
            <a:off x="514831" y="523374"/>
            <a:ext cx="35364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كتاب الطالب صفحة 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98103-6A6E-4F4E-AAE2-8404ACE7AB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09" t="26354" r="22027" b="24375"/>
          <a:stretch/>
        </p:blipFill>
        <p:spPr>
          <a:xfrm>
            <a:off x="428625" y="1507330"/>
            <a:ext cx="11422856" cy="492918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A4DCB03-0621-42F2-931D-D9AE7A0005B5}"/>
              </a:ext>
            </a:extLst>
          </p:cNvPr>
          <p:cNvSpPr/>
          <p:nvPr/>
        </p:nvSpPr>
        <p:spPr>
          <a:xfrm>
            <a:off x="9108281" y="2951124"/>
            <a:ext cx="2686048" cy="3341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94681D-391C-4ED1-90BC-ECD50100F3D5}"/>
              </a:ext>
            </a:extLst>
          </p:cNvPr>
          <p:cNvSpPr txBox="1"/>
          <p:nvPr/>
        </p:nvSpPr>
        <p:spPr>
          <a:xfrm>
            <a:off x="9586911" y="4175229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10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D07C9C-A2DB-4B48-9CF0-D943188524D7}"/>
              </a:ext>
            </a:extLst>
          </p:cNvPr>
          <p:cNvSpPr txBox="1"/>
          <p:nvPr/>
        </p:nvSpPr>
        <p:spPr>
          <a:xfrm>
            <a:off x="9586910" y="4663386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CC66D6-3C18-4954-AE90-AD6F1AAC440C}"/>
              </a:ext>
            </a:extLst>
          </p:cNvPr>
          <p:cNvSpPr txBox="1"/>
          <p:nvPr/>
        </p:nvSpPr>
        <p:spPr>
          <a:xfrm>
            <a:off x="7994753" y="5219587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10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8A0F35-53A9-4F96-976C-1277D4752DCC}"/>
              </a:ext>
            </a:extLst>
          </p:cNvPr>
          <p:cNvSpPr txBox="1"/>
          <p:nvPr/>
        </p:nvSpPr>
        <p:spPr>
          <a:xfrm>
            <a:off x="7994752" y="5707744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D309B2-4AD5-4DDC-925D-1A86FAA08CF9}"/>
              </a:ext>
            </a:extLst>
          </p:cNvPr>
          <p:cNvSpPr txBox="1"/>
          <p:nvPr/>
        </p:nvSpPr>
        <p:spPr>
          <a:xfrm>
            <a:off x="7468496" y="5403328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046EF4-DB5E-4BB3-B3E7-9D2258A493A6}"/>
              </a:ext>
            </a:extLst>
          </p:cNvPr>
          <p:cNvSpPr txBox="1"/>
          <p:nvPr/>
        </p:nvSpPr>
        <p:spPr>
          <a:xfrm>
            <a:off x="2939942" y="4175229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10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78C1AC-837F-4CC7-A9F0-9ED835D8DB70}"/>
              </a:ext>
            </a:extLst>
          </p:cNvPr>
          <p:cNvSpPr txBox="1"/>
          <p:nvPr/>
        </p:nvSpPr>
        <p:spPr>
          <a:xfrm>
            <a:off x="2939941" y="4663386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AF8A4C-5892-4093-B8BA-26EA20645C58}"/>
              </a:ext>
            </a:extLst>
          </p:cNvPr>
          <p:cNvSpPr txBox="1"/>
          <p:nvPr/>
        </p:nvSpPr>
        <p:spPr>
          <a:xfrm>
            <a:off x="2413685" y="4358970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3EC1FB-10FB-4063-BA33-5A192696DD4E}"/>
              </a:ext>
            </a:extLst>
          </p:cNvPr>
          <p:cNvSpPr txBox="1"/>
          <p:nvPr/>
        </p:nvSpPr>
        <p:spPr>
          <a:xfrm>
            <a:off x="4138611" y="5219587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CA7F744-121C-43F0-8B94-72A41427B563}"/>
              </a:ext>
            </a:extLst>
          </p:cNvPr>
          <p:cNvSpPr txBox="1"/>
          <p:nvPr/>
        </p:nvSpPr>
        <p:spPr>
          <a:xfrm>
            <a:off x="3612354" y="5403328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A297DD1-CCC6-4057-8A6A-A176F7A642A3}"/>
              </a:ext>
            </a:extLst>
          </p:cNvPr>
          <p:cNvSpPr txBox="1"/>
          <p:nvPr/>
        </p:nvSpPr>
        <p:spPr>
          <a:xfrm>
            <a:off x="5034553" y="5415356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7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6FD615-78A3-4E0D-A63C-D72829C9B2E9}"/>
              </a:ext>
            </a:extLst>
          </p:cNvPr>
          <p:cNvSpPr txBox="1"/>
          <p:nvPr/>
        </p:nvSpPr>
        <p:spPr>
          <a:xfrm>
            <a:off x="2751371" y="5228234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2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0449CF-DEAE-4040-811F-A28F58E25F59}"/>
              </a:ext>
            </a:extLst>
          </p:cNvPr>
          <p:cNvSpPr txBox="1"/>
          <p:nvPr/>
        </p:nvSpPr>
        <p:spPr>
          <a:xfrm>
            <a:off x="2144014" y="5411975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8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EAECC3-C453-4B4F-AC59-21460B56CAEA}"/>
              </a:ext>
            </a:extLst>
          </p:cNvPr>
          <p:cNvSpPr txBox="1"/>
          <p:nvPr/>
        </p:nvSpPr>
        <p:spPr>
          <a:xfrm>
            <a:off x="777981" y="5397169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8698FA4-0F58-4396-B071-D379669A38CB}"/>
              </a:ext>
            </a:extLst>
          </p:cNvPr>
          <p:cNvSpPr txBox="1"/>
          <p:nvPr/>
        </p:nvSpPr>
        <p:spPr>
          <a:xfrm>
            <a:off x="1351111" y="5219586"/>
            <a:ext cx="6724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1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18A116B-CE4E-4FA2-9449-A805BD1F5281}"/>
              </a:ext>
            </a:extLst>
          </p:cNvPr>
          <p:cNvSpPr/>
          <p:nvPr/>
        </p:nvSpPr>
        <p:spPr>
          <a:xfrm>
            <a:off x="6056322" y="3089306"/>
            <a:ext cx="3086478" cy="3341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0A3B3C7-8C04-4CC4-AB35-814B0C366E6B}"/>
              </a:ext>
            </a:extLst>
          </p:cNvPr>
          <p:cNvSpPr/>
          <p:nvPr/>
        </p:nvSpPr>
        <p:spPr>
          <a:xfrm>
            <a:off x="777980" y="3089306"/>
            <a:ext cx="5276959" cy="3341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34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1" grpId="0"/>
      <p:bldP spid="1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03781F2-C6A5-4ADD-8C54-A9CAC69C8C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A2DB742C-BA1E-4A75-8272-1AAA1E521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6257" y="212147"/>
            <a:ext cx="6879485" cy="158583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71C5C82-1BEC-478F-9100-8DFED52DD5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81561" y="0"/>
            <a:ext cx="7599286" cy="21214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0E1EBBD-3A37-4C84-8DC4-1B2CA175C207}"/>
              </a:ext>
            </a:extLst>
          </p:cNvPr>
          <p:cNvSpPr/>
          <p:nvPr/>
        </p:nvSpPr>
        <p:spPr>
          <a:xfrm>
            <a:off x="3406096" y="1949380"/>
            <a:ext cx="1411307" cy="1247413"/>
          </a:xfrm>
          <a:prstGeom prst="ellipse">
            <a:avLst/>
          </a:prstGeom>
          <a:solidFill>
            <a:srgbClr val="66BDC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4000" dirty="0">
              <a:solidFill>
                <a:schemeClr val="tx1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B992A73-19BF-4E4B-8942-B81F04D3ECE1}"/>
              </a:ext>
            </a:extLst>
          </p:cNvPr>
          <p:cNvSpPr/>
          <p:nvPr/>
        </p:nvSpPr>
        <p:spPr>
          <a:xfrm>
            <a:off x="5375549" y="1949379"/>
            <a:ext cx="1411307" cy="1247413"/>
          </a:xfrm>
          <a:prstGeom prst="ellipse">
            <a:avLst/>
          </a:prstGeom>
          <a:solidFill>
            <a:srgbClr val="FB6496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4000" dirty="0">
              <a:solidFill>
                <a:schemeClr val="tx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4AA32B6-489E-4A9C-AAFF-130F2C509524}"/>
              </a:ext>
            </a:extLst>
          </p:cNvPr>
          <p:cNvSpPr/>
          <p:nvPr/>
        </p:nvSpPr>
        <p:spPr>
          <a:xfrm>
            <a:off x="7320044" y="1936481"/>
            <a:ext cx="1411307" cy="1247413"/>
          </a:xfrm>
          <a:prstGeom prst="ellipse">
            <a:avLst/>
          </a:prstGeom>
          <a:solidFill>
            <a:srgbClr val="FFB449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4000" dirty="0">
              <a:solidFill>
                <a:schemeClr val="tx1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D90D21-5A44-47DC-B0CE-7E40401C88DE}"/>
              </a:ext>
            </a:extLst>
          </p:cNvPr>
          <p:cNvSpPr/>
          <p:nvPr/>
        </p:nvSpPr>
        <p:spPr>
          <a:xfrm>
            <a:off x="7326149" y="3416721"/>
            <a:ext cx="1411307" cy="1247413"/>
          </a:xfrm>
          <a:prstGeom prst="ellipse">
            <a:avLst/>
          </a:prstGeom>
          <a:solidFill>
            <a:srgbClr val="66BDC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4000" dirty="0">
              <a:solidFill>
                <a:schemeClr val="tx1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380367-517B-4D4B-8129-827007FCCA66}"/>
              </a:ext>
            </a:extLst>
          </p:cNvPr>
          <p:cNvSpPr/>
          <p:nvPr/>
        </p:nvSpPr>
        <p:spPr>
          <a:xfrm>
            <a:off x="3396668" y="3410146"/>
            <a:ext cx="1411307" cy="1247413"/>
          </a:xfrm>
          <a:prstGeom prst="ellipse">
            <a:avLst/>
          </a:prstGeom>
          <a:solidFill>
            <a:srgbClr val="FB6496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4000" dirty="0">
              <a:solidFill>
                <a:schemeClr val="tx1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391F904-987A-4F36-B68E-20ADCAB55DF5}"/>
              </a:ext>
            </a:extLst>
          </p:cNvPr>
          <p:cNvSpPr/>
          <p:nvPr/>
        </p:nvSpPr>
        <p:spPr>
          <a:xfrm>
            <a:off x="5375550" y="3418752"/>
            <a:ext cx="1411307" cy="1247413"/>
          </a:xfrm>
          <a:prstGeom prst="ellipse">
            <a:avLst/>
          </a:prstGeom>
          <a:solidFill>
            <a:srgbClr val="FFB449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E" sz="4000" dirty="0">
              <a:solidFill>
                <a:schemeClr val="tx1"/>
              </a:solidFill>
            </a:endParaRPr>
          </a:p>
        </p:txBody>
      </p:sp>
      <p:sp>
        <p:nvSpPr>
          <p:cNvPr id="16" name="TextBox 15">
            <a:hlinkClick r:id="rId8" action="ppaction://hlinksldjump"/>
            <a:extLst>
              <a:ext uri="{FF2B5EF4-FFF2-40B4-BE49-F238E27FC236}">
                <a16:creationId xmlns:a16="http://schemas.microsoft.com/office/drawing/2014/main" id="{304E361B-D61D-4E78-856A-90B9B2000154}"/>
              </a:ext>
            </a:extLst>
          </p:cNvPr>
          <p:cNvSpPr txBox="1"/>
          <p:nvPr/>
        </p:nvSpPr>
        <p:spPr>
          <a:xfrm>
            <a:off x="7645090" y="2188563"/>
            <a:ext cx="7612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800" b="1" dirty="0">
                <a:solidFill>
                  <a:schemeClr val="tx1"/>
                </a:solidFill>
              </a:rPr>
              <a:t>3</a:t>
            </a:r>
            <a:endParaRPr lang="en-AE" sz="4800" b="1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hlinkClick r:id="rId9" action="ppaction://hlinksldjump"/>
            <a:extLst>
              <a:ext uri="{FF2B5EF4-FFF2-40B4-BE49-F238E27FC236}">
                <a16:creationId xmlns:a16="http://schemas.microsoft.com/office/drawing/2014/main" id="{FC0FB9CB-D0CD-4AF8-B2A3-26CD388DDAEA}"/>
              </a:ext>
            </a:extLst>
          </p:cNvPr>
          <p:cNvSpPr txBox="1"/>
          <p:nvPr/>
        </p:nvSpPr>
        <p:spPr>
          <a:xfrm>
            <a:off x="5550423" y="2157586"/>
            <a:ext cx="1091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800" b="1" dirty="0"/>
              <a:t>2</a:t>
            </a:r>
            <a:endParaRPr lang="en-AE" sz="4800" b="1" dirty="0"/>
          </a:p>
        </p:txBody>
      </p:sp>
      <p:sp>
        <p:nvSpPr>
          <p:cNvPr id="20" name="TextBox 19">
            <a:hlinkClick r:id="rId10" action="ppaction://hlinksldjump"/>
            <a:extLst>
              <a:ext uri="{FF2B5EF4-FFF2-40B4-BE49-F238E27FC236}">
                <a16:creationId xmlns:a16="http://schemas.microsoft.com/office/drawing/2014/main" id="{EDA419D4-89D3-4817-B1CC-3D44ED3CCF61}"/>
              </a:ext>
            </a:extLst>
          </p:cNvPr>
          <p:cNvSpPr txBox="1"/>
          <p:nvPr/>
        </p:nvSpPr>
        <p:spPr>
          <a:xfrm>
            <a:off x="3721714" y="2151610"/>
            <a:ext cx="7612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800" b="1" dirty="0"/>
              <a:t>1</a:t>
            </a:r>
            <a:endParaRPr lang="en-AE" sz="4800" b="1" dirty="0"/>
          </a:p>
        </p:txBody>
      </p:sp>
      <p:sp>
        <p:nvSpPr>
          <p:cNvPr id="22" name="TextBox 21">
            <a:hlinkClick r:id="rId11" action="ppaction://hlinksldjump"/>
            <a:extLst>
              <a:ext uri="{FF2B5EF4-FFF2-40B4-BE49-F238E27FC236}">
                <a16:creationId xmlns:a16="http://schemas.microsoft.com/office/drawing/2014/main" id="{EA8B5041-8F6C-466F-94B7-47908098C141}"/>
              </a:ext>
            </a:extLst>
          </p:cNvPr>
          <p:cNvSpPr txBox="1"/>
          <p:nvPr/>
        </p:nvSpPr>
        <p:spPr>
          <a:xfrm>
            <a:off x="3596891" y="3618353"/>
            <a:ext cx="8837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800" b="1" dirty="0"/>
              <a:t>4</a:t>
            </a:r>
            <a:endParaRPr lang="en-AE" sz="4800" b="1" dirty="0"/>
          </a:p>
        </p:txBody>
      </p:sp>
      <p:sp>
        <p:nvSpPr>
          <p:cNvPr id="24" name="TextBox 23">
            <a:hlinkClick r:id="rId12" action="ppaction://hlinksldjump"/>
            <a:extLst>
              <a:ext uri="{FF2B5EF4-FFF2-40B4-BE49-F238E27FC236}">
                <a16:creationId xmlns:a16="http://schemas.microsoft.com/office/drawing/2014/main" id="{8183DF4E-57BC-498C-AE54-B5D8B806CD52}"/>
              </a:ext>
            </a:extLst>
          </p:cNvPr>
          <p:cNvSpPr txBox="1"/>
          <p:nvPr/>
        </p:nvSpPr>
        <p:spPr>
          <a:xfrm>
            <a:off x="5613360" y="3669002"/>
            <a:ext cx="965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800" b="1" dirty="0"/>
              <a:t>5</a:t>
            </a:r>
            <a:endParaRPr lang="en-AE" sz="4800" b="1" dirty="0"/>
          </a:p>
        </p:txBody>
      </p:sp>
      <p:sp>
        <p:nvSpPr>
          <p:cNvPr id="26" name="TextBox 25">
            <a:hlinkClick r:id="rId13" action="ppaction://hlinksldjump"/>
            <a:extLst>
              <a:ext uri="{FF2B5EF4-FFF2-40B4-BE49-F238E27FC236}">
                <a16:creationId xmlns:a16="http://schemas.microsoft.com/office/drawing/2014/main" id="{428F0798-6895-4B61-8827-D61CD9EC2939}"/>
              </a:ext>
            </a:extLst>
          </p:cNvPr>
          <p:cNvSpPr txBox="1"/>
          <p:nvPr/>
        </p:nvSpPr>
        <p:spPr>
          <a:xfrm>
            <a:off x="7543058" y="3624928"/>
            <a:ext cx="9652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800" b="1" dirty="0"/>
              <a:t>6</a:t>
            </a:r>
            <a:endParaRPr lang="en-AE" sz="4800" b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9AC96A7C-7D67-4DA2-BA89-FB166FD97CD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00508" y="576623"/>
            <a:ext cx="4682134" cy="646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391CB5-E45E-B459-F5DD-E860ED58BE5A}"/>
              </a:ext>
            </a:extLst>
          </p:cNvPr>
          <p:cNvSpPr txBox="1"/>
          <p:nvPr/>
        </p:nvSpPr>
        <p:spPr>
          <a:xfrm>
            <a:off x="4200525" y="5219700"/>
            <a:ext cx="47821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كتاب الطالب ص 23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85554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35E5C193-2EFF-420A-B4D5-72BCB0805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7D282C-137C-47F2-BBE6-9C09DECF7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899" y="6383533"/>
            <a:ext cx="8984202" cy="4203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6257" y="212147"/>
            <a:ext cx="6879485" cy="15858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8AC4BB-ADF7-45D2-98F3-F75427FCD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1561" y="0"/>
            <a:ext cx="7599286" cy="212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80224" y="1361666"/>
            <a:ext cx="7155516" cy="528418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56260" y="1361667"/>
            <a:ext cx="7111019" cy="52513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B5440E-5DD5-4B45-88F5-70CA4B60C24E}"/>
              </a:ext>
            </a:extLst>
          </p:cNvPr>
          <p:cNvSpPr txBox="1"/>
          <p:nvPr/>
        </p:nvSpPr>
        <p:spPr>
          <a:xfrm>
            <a:off x="4179550" y="505510"/>
            <a:ext cx="445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400" b="1" dirty="0"/>
              <a:t>أوجدي ناتج كل مما يلي في أبسط صورة:</a:t>
            </a:r>
            <a:endParaRPr lang="en-AE" sz="2400" b="1" dirty="0"/>
          </a:p>
        </p:txBody>
      </p:sp>
      <p:pic>
        <p:nvPicPr>
          <p:cNvPr id="19" name="Graphic 18" descr="Beginning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FBFA7FF5-7AF8-46AF-9C23-68AF7BDCA1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033" y="-3267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E7F96C7-9D35-4644-9A39-795A0C8D4145}"/>
              </a:ext>
            </a:extLst>
          </p:cNvPr>
          <p:cNvGrpSpPr/>
          <p:nvPr/>
        </p:nvGrpSpPr>
        <p:grpSpPr>
          <a:xfrm>
            <a:off x="4649996" y="1080123"/>
            <a:ext cx="2822985" cy="1304630"/>
            <a:chOff x="4649996" y="1080123"/>
            <a:chExt cx="2822985" cy="13046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08BD415-CC81-4A91-8FFE-F680179F1530}"/>
                </a:ext>
              </a:extLst>
            </p:cNvPr>
            <p:cNvSpPr txBox="1"/>
            <p:nvPr/>
          </p:nvSpPr>
          <p:spPr>
            <a:xfrm>
              <a:off x="5765727" y="1080123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6</a:t>
              </a:r>
              <a:endParaRPr lang="en-US" sz="4400" b="1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7B0ADF0-FEAD-411A-8C8D-49844CA6AC2D}"/>
                </a:ext>
              </a:extLst>
            </p:cNvPr>
            <p:cNvSpPr txBox="1"/>
            <p:nvPr/>
          </p:nvSpPr>
          <p:spPr>
            <a:xfrm>
              <a:off x="5765727" y="1615312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7</a:t>
              </a:r>
              <a:endParaRPr lang="en-US" sz="4400" b="1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CC94BC-BCAB-4B05-9904-BA5F3DF9740D}"/>
                </a:ext>
              </a:extLst>
            </p:cNvPr>
            <p:cNvCxnSpPr/>
            <p:nvPr/>
          </p:nvCxnSpPr>
          <p:spPr>
            <a:xfrm>
              <a:off x="5752838" y="1703894"/>
              <a:ext cx="5415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2D88E42-D662-42FB-83C6-5C03B68EC5F9}"/>
                </a:ext>
              </a:extLst>
            </p:cNvPr>
            <p:cNvSpPr txBox="1"/>
            <p:nvPr/>
          </p:nvSpPr>
          <p:spPr>
            <a:xfrm>
              <a:off x="5135005" y="1337866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5</a:t>
              </a:r>
              <a:endParaRPr lang="en-US" sz="44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3E3D77-E09A-4CEA-B666-C41F5A716AEE}"/>
                </a:ext>
              </a:extLst>
            </p:cNvPr>
            <p:cNvSpPr txBox="1"/>
            <p:nvPr/>
          </p:nvSpPr>
          <p:spPr>
            <a:xfrm>
              <a:off x="6944343" y="1318131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4</a:t>
              </a:r>
              <a:endParaRPr lang="en-US" sz="4400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E164AE4-3D6C-4A73-9344-D25770B3EF27}"/>
                </a:ext>
              </a:extLst>
            </p:cNvPr>
            <p:cNvSpPr txBox="1"/>
            <p:nvPr/>
          </p:nvSpPr>
          <p:spPr>
            <a:xfrm>
              <a:off x="4649996" y="1382418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/>
                <a:t>=</a:t>
              </a:r>
              <a:endParaRPr lang="en-US" sz="3600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87C2222-B7A1-42DC-B006-F5751536CBFC}"/>
                </a:ext>
              </a:extLst>
            </p:cNvPr>
            <p:cNvSpPr txBox="1"/>
            <p:nvPr/>
          </p:nvSpPr>
          <p:spPr>
            <a:xfrm>
              <a:off x="6365980" y="1379687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/>
                <a:t>+</a:t>
              </a:r>
              <a:endParaRPr lang="en-US" sz="3600" b="1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02EB41E-7164-474D-A02A-6515C4780E9C}"/>
              </a:ext>
            </a:extLst>
          </p:cNvPr>
          <p:cNvGrpSpPr/>
          <p:nvPr/>
        </p:nvGrpSpPr>
        <p:grpSpPr>
          <a:xfrm>
            <a:off x="5323124" y="5043972"/>
            <a:ext cx="1159360" cy="1304630"/>
            <a:chOff x="5323124" y="5043972"/>
            <a:chExt cx="1159360" cy="130463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B484432-B96C-4746-A4D2-D719A9E0695E}"/>
                </a:ext>
              </a:extLst>
            </p:cNvPr>
            <p:cNvSpPr txBox="1"/>
            <p:nvPr/>
          </p:nvSpPr>
          <p:spPr>
            <a:xfrm>
              <a:off x="5953846" y="5043972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>
                  <a:solidFill>
                    <a:srgbClr val="F2BC2C"/>
                  </a:solidFill>
                </a:rPr>
                <a:t>6</a:t>
              </a:r>
              <a:endParaRPr lang="en-US" sz="4400" b="1" dirty="0">
                <a:solidFill>
                  <a:srgbClr val="F2BC2C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B358A12-824E-4968-9C75-BABDB678CE2E}"/>
                </a:ext>
              </a:extLst>
            </p:cNvPr>
            <p:cNvSpPr txBox="1"/>
            <p:nvPr/>
          </p:nvSpPr>
          <p:spPr>
            <a:xfrm>
              <a:off x="5953846" y="5579161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>
                  <a:solidFill>
                    <a:srgbClr val="F2BC2C"/>
                  </a:solidFill>
                </a:rPr>
                <a:t>7</a:t>
              </a:r>
              <a:endParaRPr lang="en-US" sz="4400" b="1" dirty="0">
                <a:solidFill>
                  <a:srgbClr val="F2BC2C"/>
                </a:solidFill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14A33DC-709C-4A5F-A7F4-CD68F1AB36B6}"/>
                </a:ext>
              </a:extLst>
            </p:cNvPr>
            <p:cNvCxnSpPr/>
            <p:nvPr/>
          </p:nvCxnSpPr>
          <p:spPr>
            <a:xfrm>
              <a:off x="5940957" y="5624881"/>
              <a:ext cx="541527" cy="0"/>
            </a:xfrm>
            <a:prstGeom prst="line">
              <a:avLst/>
            </a:prstGeom>
            <a:ln w="38100">
              <a:solidFill>
                <a:srgbClr val="F2BC2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6766F2A-C798-47F5-8A36-8618C01C6469}"/>
                </a:ext>
              </a:extLst>
            </p:cNvPr>
            <p:cNvSpPr txBox="1"/>
            <p:nvPr/>
          </p:nvSpPr>
          <p:spPr>
            <a:xfrm>
              <a:off x="5323124" y="5301715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>
                  <a:solidFill>
                    <a:srgbClr val="F2BC2C"/>
                  </a:solidFill>
                </a:rPr>
                <a:t>9</a:t>
              </a:r>
              <a:endParaRPr lang="en-US" sz="4400" b="1" dirty="0">
                <a:solidFill>
                  <a:srgbClr val="F2BC2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7729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0B10DED9-6C35-4BDA-B89F-3320556B4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7D282C-137C-47F2-BBE6-9C09DECF7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899" y="6383533"/>
            <a:ext cx="8984202" cy="4203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6257" y="212147"/>
            <a:ext cx="6879485" cy="15858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8AC4BB-ADF7-45D2-98F3-F75427FCD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1561" y="0"/>
            <a:ext cx="7599286" cy="212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80224" y="1361666"/>
            <a:ext cx="7155516" cy="528418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56260" y="1361667"/>
            <a:ext cx="7111019" cy="5251326"/>
          </a:xfrm>
          <a:prstGeom prst="rect">
            <a:avLst/>
          </a:prstGeom>
        </p:spPr>
      </p:pic>
      <p:pic>
        <p:nvPicPr>
          <p:cNvPr id="12" name="Graphic 11" descr="Beginning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01C1ACBB-46D8-411F-A3F0-D712790400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033" y="-3267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560A241-2BFD-4E9B-A684-CD12A5F06AA2}"/>
              </a:ext>
            </a:extLst>
          </p:cNvPr>
          <p:cNvSpPr txBox="1"/>
          <p:nvPr/>
        </p:nvSpPr>
        <p:spPr>
          <a:xfrm>
            <a:off x="4179550" y="505510"/>
            <a:ext cx="445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400" b="1" dirty="0"/>
              <a:t>أوجدي ناتج كل مما يلي في أبسط صورة:</a:t>
            </a:r>
            <a:endParaRPr lang="en-AE" sz="2400" b="1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AE3E3C8-D7AD-4F05-9465-BDE71136E0A7}"/>
              </a:ext>
            </a:extLst>
          </p:cNvPr>
          <p:cNvGrpSpPr/>
          <p:nvPr/>
        </p:nvGrpSpPr>
        <p:grpSpPr>
          <a:xfrm>
            <a:off x="4986339" y="5043972"/>
            <a:ext cx="1496145" cy="1304630"/>
            <a:chOff x="4986339" y="5043972"/>
            <a:chExt cx="1496145" cy="130463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25EEE61-0216-427A-B3F4-FFEC67267362}"/>
                </a:ext>
              </a:extLst>
            </p:cNvPr>
            <p:cNvSpPr txBox="1"/>
            <p:nvPr/>
          </p:nvSpPr>
          <p:spPr>
            <a:xfrm>
              <a:off x="5953846" y="5043972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>
                  <a:solidFill>
                    <a:srgbClr val="F2BC2C"/>
                  </a:solidFill>
                </a:rPr>
                <a:t>1</a:t>
              </a:r>
              <a:endParaRPr lang="en-US" sz="4400" b="1" dirty="0">
                <a:solidFill>
                  <a:srgbClr val="F2BC2C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4740B2-93A0-4A55-817A-6CC717FD47C7}"/>
                </a:ext>
              </a:extLst>
            </p:cNvPr>
            <p:cNvSpPr txBox="1"/>
            <p:nvPr/>
          </p:nvSpPr>
          <p:spPr>
            <a:xfrm>
              <a:off x="5953846" y="5579161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>
                  <a:solidFill>
                    <a:srgbClr val="F2BC2C"/>
                  </a:solidFill>
                </a:rPr>
                <a:t>2</a:t>
              </a:r>
              <a:endParaRPr lang="en-US" sz="4400" b="1" dirty="0">
                <a:solidFill>
                  <a:srgbClr val="F2BC2C"/>
                </a:solidFill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949A423-C7EA-4B11-8D8A-617224D7A26D}"/>
                </a:ext>
              </a:extLst>
            </p:cNvPr>
            <p:cNvCxnSpPr/>
            <p:nvPr/>
          </p:nvCxnSpPr>
          <p:spPr>
            <a:xfrm>
              <a:off x="5940957" y="5624881"/>
              <a:ext cx="541527" cy="0"/>
            </a:xfrm>
            <a:prstGeom prst="line">
              <a:avLst/>
            </a:prstGeom>
            <a:ln w="38100">
              <a:solidFill>
                <a:srgbClr val="F2BC2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D01081B-3B4D-43CF-BDA4-5935F8D7A5C3}"/>
                </a:ext>
              </a:extLst>
            </p:cNvPr>
            <p:cNvSpPr txBox="1"/>
            <p:nvPr/>
          </p:nvSpPr>
          <p:spPr>
            <a:xfrm>
              <a:off x="4986339" y="5301715"/>
              <a:ext cx="8654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>
                  <a:solidFill>
                    <a:srgbClr val="F2BC2C"/>
                  </a:solidFill>
                </a:rPr>
                <a:t>11</a:t>
              </a:r>
              <a:endParaRPr lang="en-US" sz="4400" b="1" dirty="0">
                <a:solidFill>
                  <a:srgbClr val="F2BC2C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C058E0-50F4-4430-BDB2-5D020BF82DEE}"/>
              </a:ext>
            </a:extLst>
          </p:cNvPr>
          <p:cNvGrpSpPr/>
          <p:nvPr/>
        </p:nvGrpSpPr>
        <p:grpSpPr>
          <a:xfrm>
            <a:off x="4299630" y="1073511"/>
            <a:ext cx="3308432" cy="1304630"/>
            <a:chOff x="4649996" y="1080123"/>
            <a:chExt cx="3308432" cy="1304630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029E315-6E8B-43C7-8C04-E56A1276ECC9}"/>
                </a:ext>
              </a:extLst>
            </p:cNvPr>
            <p:cNvGrpSpPr/>
            <p:nvPr/>
          </p:nvGrpSpPr>
          <p:grpSpPr>
            <a:xfrm>
              <a:off x="4649996" y="1080123"/>
              <a:ext cx="2822985" cy="1304630"/>
              <a:chOff x="4649996" y="1080123"/>
              <a:chExt cx="2822985" cy="1304630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5DD22ADB-8419-4DFD-80A0-8B35B3B4E124}"/>
                  </a:ext>
                </a:extLst>
              </p:cNvPr>
              <p:cNvSpPr txBox="1"/>
              <p:nvPr/>
            </p:nvSpPr>
            <p:spPr>
              <a:xfrm>
                <a:off x="5765727" y="1080123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5</a:t>
                </a:r>
                <a:endParaRPr lang="en-US" sz="4400" b="1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E59D23F-6F35-42DE-8D69-71C435E0172E}"/>
                  </a:ext>
                </a:extLst>
              </p:cNvPr>
              <p:cNvSpPr txBox="1"/>
              <p:nvPr/>
            </p:nvSpPr>
            <p:spPr>
              <a:xfrm>
                <a:off x="5765727" y="1615312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8</a:t>
                </a:r>
                <a:endParaRPr lang="en-US" sz="4400" b="1" dirty="0"/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B809CA22-80CA-4E1F-A3B5-86D9D48A618B}"/>
                  </a:ext>
                </a:extLst>
              </p:cNvPr>
              <p:cNvCxnSpPr/>
              <p:nvPr/>
            </p:nvCxnSpPr>
            <p:spPr>
              <a:xfrm>
                <a:off x="5752838" y="1703894"/>
                <a:ext cx="54152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8C06D21-48B7-4F62-980F-7F51ECBB643D}"/>
                  </a:ext>
                </a:extLst>
              </p:cNvPr>
              <p:cNvSpPr txBox="1"/>
              <p:nvPr/>
            </p:nvSpPr>
            <p:spPr>
              <a:xfrm>
                <a:off x="5135005" y="1337866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7</a:t>
                </a:r>
                <a:endParaRPr lang="en-US" sz="4400" b="1" dirty="0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EC1DBF4F-9ADD-4290-AEBE-53AF80CFAF74}"/>
                  </a:ext>
                </a:extLst>
              </p:cNvPr>
              <p:cNvSpPr txBox="1"/>
              <p:nvPr/>
            </p:nvSpPr>
            <p:spPr>
              <a:xfrm>
                <a:off x="6944343" y="1318131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3</a:t>
                </a:r>
                <a:endParaRPr lang="en-US" sz="4400" b="1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BD88C14-40AD-475D-8B51-AEACCF7DD061}"/>
                  </a:ext>
                </a:extLst>
              </p:cNvPr>
              <p:cNvSpPr txBox="1"/>
              <p:nvPr/>
            </p:nvSpPr>
            <p:spPr>
              <a:xfrm>
                <a:off x="4649996" y="1382418"/>
                <a:ext cx="5286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3600" b="1" dirty="0"/>
                  <a:t>=</a:t>
                </a:r>
                <a:endParaRPr lang="en-US" sz="3600" b="1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4B168C69-28CB-434C-80F1-C17008FC99EE}"/>
                  </a:ext>
                </a:extLst>
              </p:cNvPr>
              <p:cNvSpPr txBox="1"/>
              <p:nvPr/>
            </p:nvSpPr>
            <p:spPr>
              <a:xfrm>
                <a:off x="6365980" y="1379687"/>
                <a:ext cx="5286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3600" b="1" dirty="0"/>
                  <a:t>+</a:t>
                </a:r>
                <a:endParaRPr lang="en-US" sz="3600" b="1" dirty="0"/>
              </a:p>
            </p:txBody>
          </p:sp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28526E-A2F5-4CF7-AB6A-3C82B3A079FE}"/>
                </a:ext>
              </a:extLst>
            </p:cNvPr>
            <p:cNvSpPr txBox="1"/>
            <p:nvPr/>
          </p:nvSpPr>
          <p:spPr>
            <a:xfrm>
              <a:off x="7429790" y="1080123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7</a:t>
              </a:r>
              <a:endParaRPr lang="en-US" sz="4400" b="1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DBAF3AC-07C4-4F97-8717-8D31C4D3F691}"/>
                </a:ext>
              </a:extLst>
            </p:cNvPr>
            <p:cNvSpPr txBox="1"/>
            <p:nvPr/>
          </p:nvSpPr>
          <p:spPr>
            <a:xfrm>
              <a:off x="7429790" y="1615312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8</a:t>
              </a:r>
              <a:endParaRPr lang="en-US" sz="4400" b="1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3D52821-A3CF-4819-BC65-DDEE2BD6E128}"/>
                </a:ext>
              </a:extLst>
            </p:cNvPr>
            <p:cNvCxnSpPr/>
            <p:nvPr/>
          </p:nvCxnSpPr>
          <p:spPr>
            <a:xfrm>
              <a:off x="7416901" y="1703894"/>
              <a:ext cx="5415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82692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>
            <a:extLst>
              <a:ext uri="{FF2B5EF4-FFF2-40B4-BE49-F238E27FC236}">
                <a16:creationId xmlns:a16="http://schemas.microsoft.com/office/drawing/2014/main" id="{10A352C7-8258-4468-B880-72647AC9B3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7D282C-137C-47F2-BBE6-9C09DECF7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899" y="6383533"/>
            <a:ext cx="8984202" cy="4203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6257" y="212147"/>
            <a:ext cx="6879485" cy="15858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8AC4BB-ADF7-45D2-98F3-F75427FCD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1561" y="0"/>
            <a:ext cx="7599286" cy="212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80224" y="1361666"/>
            <a:ext cx="7155516" cy="528418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56260" y="1361667"/>
            <a:ext cx="7111019" cy="5251326"/>
          </a:xfrm>
          <a:prstGeom prst="rect">
            <a:avLst/>
          </a:prstGeom>
        </p:spPr>
      </p:pic>
      <p:pic>
        <p:nvPicPr>
          <p:cNvPr id="12" name="Graphic 11" descr="Beginning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E34E6B67-D973-4B8F-B4A3-623C6A059ED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033" y="-3267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0857A6-96CE-462D-87A2-E483386E3B4C}"/>
              </a:ext>
            </a:extLst>
          </p:cNvPr>
          <p:cNvSpPr txBox="1"/>
          <p:nvPr/>
        </p:nvSpPr>
        <p:spPr>
          <a:xfrm>
            <a:off x="4179550" y="505510"/>
            <a:ext cx="445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400" b="1" dirty="0"/>
              <a:t>أوجدي ناتج كل مما يلي في أبسط صورة:</a:t>
            </a:r>
            <a:endParaRPr lang="en-AE" sz="24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70DF3B8-216F-4F26-BFD6-A7D83AC894DD}"/>
              </a:ext>
            </a:extLst>
          </p:cNvPr>
          <p:cNvSpPr txBox="1"/>
          <p:nvPr/>
        </p:nvSpPr>
        <p:spPr>
          <a:xfrm>
            <a:off x="5479099" y="5314528"/>
            <a:ext cx="10651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800" b="1" dirty="0">
                <a:solidFill>
                  <a:srgbClr val="F2BC2C"/>
                </a:solidFill>
              </a:rPr>
              <a:t>15</a:t>
            </a:r>
            <a:endParaRPr lang="en-US" sz="4800" b="1" dirty="0">
              <a:solidFill>
                <a:srgbClr val="F2BC2C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610061C-FC5A-4D23-800C-55EE2A6E08C7}"/>
              </a:ext>
            </a:extLst>
          </p:cNvPr>
          <p:cNvGrpSpPr/>
          <p:nvPr/>
        </p:nvGrpSpPr>
        <p:grpSpPr>
          <a:xfrm>
            <a:off x="4299630" y="1073511"/>
            <a:ext cx="3308432" cy="1304630"/>
            <a:chOff x="4649996" y="1080123"/>
            <a:chExt cx="3308432" cy="130463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99457FB-B85B-447B-A9D1-BA213743C87B}"/>
                </a:ext>
              </a:extLst>
            </p:cNvPr>
            <p:cNvGrpSpPr/>
            <p:nvPr/>
          </p:nvGrpSpPr>
          <p:grpSpPr>
            <a:xfrm>
              <a:off x="4649996" y="1080123"/>
              <a:ext cx="2822985" cy="1304630"/>
              <a:chOff x="4649996" y="1080123"/>
              <a:chExt cx="2822985" cy="1304630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A2C2AE-E0C5-410B-91D5-E284DCC62348}"/>
                  </a:ext>
                </a:extLst>
              </p:cNvPr>
              <p:cNvSpPr txBox="1"/>
              <p:nvPr/>
            </p:nvSpPr>
            <p:spPr>
              <a:xfrm>
                <a:off x="5765727" y="1080123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2</a:t>
                </a:r>
                <a:endParaRPr lang="en-US" sz="4400" b="1" dirty="0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9C83AAD-13C0-4851-B306-1CE90BF9417B}"/>
                  </a:ext>
                </a:extLst>
              </p:cNvPr>
              <p:cNvSpPr txBox="1"/>
              <p:nvPr/>
            </p:nvSpPr>
            <p:spPr>
              <a:xfrm>
                <a:off x="5765727" y="1615312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5</a:t>
                </a:r>
                <a:endParaRPr lang="en-US" sz="4400" b="1" dirty="0"/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EBA33A49-F2D9-4A81-9E3F-68C1AF6BCD4A}"/>
                  </a:ext>
                </a:extLst>
              </p:cNvPr>
              <p:cNvCxnSpPr/>
              <p:nvPr/>
            </p:nvCxnSpPr>
            <p:spPr>
              <a:xfrm>
                <a:off x="5752838" y="1703894"/>
                <a:ext cx="54152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5F7FCD-4B79-48AA-9258-FE94DE74A7BF}"/>
                  </a:ext>
                </a:extLst>
              </p:cNvPr>
              <p:cNvSpPr txBox="1"/>
              <p:nvPr/>
            </p:nvSpPr>
            <p:spPr>
              <a:xfrm>
                <a:off x="5135005" y="1337866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6</a:t>
                </a:r>
                <a:endParaRPr lang="en-US" sz="4400" b="1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612D120-6B9F-40DD-AD3B-D08944CC970C}"/>
                  </a:ext>
                </a:extLst>
              </p:cNvPr>
              <p:cNvSpPr txBox="1"/>
              <p:nvPr/>
            </p:nvSpPr>
            <p:spPr>
              <a:xfrm>
                <a:off x="6944343" y="1318131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8</a:t>
                </a:r>
                <a:endParaRPr lang="en-US" sz="4400" b="1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844756-6389-44C2-9459-184840908ADC}"/>
                  </a:ext>
                </a:extLst>
              </p:cNvPr>
              <p:cNvSpPr txBox="1"/>
              <p:nvPr/>
            </p:nvSpPr>
            <p:spPr>
              <a:xfrm>
                <a:off x="4649996" y="1382418"/>
                <a:ext cx="5286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3600" b="1" dirty="0"/>
                  <a:t>=</a:t>
                </a:r>
                <a:endParaRPr lang="en-US" sz="3600" b="1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17894A4-6EC7-44B5-96C9-6435459EA1FE}"/>
                  </a:ext>
                </a:extLst>
              </p:cNvPr>
              <p:cNvSpPr txBox="1"/>
              <p:nvPr/>
            </p:nvSpPr>
            <p:spPr>
              <a:xfrm>
                <a:off x="6365980" y="1379687"/>
                <a:ext cx="5286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3600" b="1" dirty="0"/>
                  <a:t>+</a:t>
                </a:r>
                <a:endParaRPr lang="en-US" sz="3600" b="1" dirty="0"/>
              </a:p>
            </p:txBody>
          </p:sp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EFCD8A9-1964-4CBE-9223-8BC4E9B17F8F}"/>
                </a:ext>
              </a:extLst>
            </p:cNvPr>
            <p:cNvSpPr txBox="1"/>
            <p:nvPr/>
          </p:nvSpPr>
          <p:spPr>
            <a:xfrm>
              <a:off x="7429790" y="1080123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3</a:t>
              </a:r>
              <a:endParaRPr lang="en-US" sz="4400" b="1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089054B-04E6-49D1-9C3E-8286F8976655}"/>
                </a:ext>
              </a:extLst>
            </p:cNvPr>
            <p:cNvSpPr txBox="1"/>
            <p:nvPr/>
          </p:nvSpPr>
          <p:spPr>
            <a:xfrm>
              <a:off x="7429790" y="1615312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5</a:t>
              </a:r>
              <a:endParaRPr lang="en-US" sz="4400" b="1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A1B0B29-94DC-4A69-933E-53907EABC1B4}"/>
                </a:ext>
              </a:extLst>
            </p:cNvPr>
            <p:cNvCxnSpPr/>
            <p:nvPr/>
          </p:nvCxnSpPr>
          <p:spPr>
            <a:xfrm>
              <a:off x="7416901" y="1703894"/>
              <a:ext cx="5415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868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FCFFB189-7020-4F34-ADB6-A6A4B6566E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7D282C-137C-47F2-BBE6-9C09DECF7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899" y="6383533"/>
            <a:ext cx="8984202" cy="4203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6257" y="212147"/>
            <a:ext cx="6879485" cy="15858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8AC4BB-ADF7-45D2-98F3-F75427FCD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1561" y="0"/>
            <a:ext cx="7599286" cy="212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80224" y="1361666"/>
            <a:ext cx="7155516" cy="528418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56260" y="1361667"/>
            <a:ext cx="7111019" cy="5251326"/>
          </a:xfrm>
          <a:prstGeom prst="rect">
            <a:avLst/>
          </a:prstGeom>
        </p:spPr>
      </p:pic>
      <p:pic>
        <p:nvPicPr>
          <p:cNvPr id="10" name="Graphic 9" descr="Beginning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F7BB42A1-97FA-4F7D-884D-B3753118F0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033" y="-3267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4B32B4D-5137-408A-857B-6AD10C235E8F}"/>
              </a:ext>
            </a:extLst>
          </p:cNvPr>
          <p:cNvSpPr txBox="1"/>
          <p:nvPr/>
        </p:nvSpPr>
        <p:spPr>
          <a:xfrm>
            <a:off x="4179550" y="505510"/>
            <a:ext cx="445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400" b="1" dirty="0"/>
              <a:t>أوجدي ناتج كل مما يلي في أبسط صورة:</a:t>
            </a:r>
            <a:endParaRPr lang="en-AE" sz="2400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4DCA9DC-49C1-4C56-A147-119FAAF7E95D}"/>
              </a:ext>
            </a:extLst>
          </p:cNvPr>
          <p:cNvGrpSpPr/>
          <p:nvPr/>
        </p:nvGrpSpPr>
        <p:grpSpPr>
          <a:xfrm>
            <a:off x="4986339" y="5043972"/>
            <a:ext cx="1496145" cy="1304630"/>
            <a:chOff x="4986339" y="5043972"/>
            <a:chExt cx="1496145" cy="130463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B5CCD28-76C4-4981-A074-0B053F86C164}"/>
                </a:ext>
              </a:extLst>
            </p:cNvPr>
            <p:cNvSpPr txBox="1"/>
            <p:nvPr/>
          </p:nvSpPr>
          <p:spPr>
            <a:xfrm>
              <a:off x="5953846" y="5043972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>
                  <a:solidFill>
                    <a:srgbClr val="F2BC2C"/>
                  </a:solidFill>
                </a:rPr>
                <a:t>1</a:t>
              </a:r>
              <a:endParaRPr lang="en-US" sz="4400" b="1" dirty="0">
                <a:solidFill>
                  <a:srgbClr val="F2BC2C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AEC15E-BA8F-447C-AD20-92531FFC054D}"/>
                </a:ext>
              </a:extLst>
            </p:cNvPr>
            <p:cNvSpPr txBox="1"/>
            <p:nvPr/>
          </p:nvSpPr>
          <p:spPr>
            <a:xfrm>
              <a:off x="5953846" y="5579161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>
                  <a:solidFill>
                    <a:srgbClr val="F2BC2C"/>
                  </a:solidFill>
                </a:rPr>
                <a:t>3</a:t>
              </a:r>
              <a:endParaRPr lang="en-US" sz="4400" b="1" dirty="0">
                <a:solidFill>
                  <a:srgbClr val="F2BC2C"/>
                </a:solidFill>
              </a:endParaRP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5A0C81F-3481-40EB-8977-F47A74AE741A}"/>
                </a:ext>
              </a:extLst>
            </p:cNvPr>
            <p:cNvCxnSpPr/>
            <p:nvPr/>
          </p:nvCxnSpPr>
          <p:spPr>
            <a:xfrm>
              <a:off x="5940957" y="5624881"/>
              <a:ext cx="541527" cy="0"/>
            </a:xfrm>
            <a:prstGeom prst="line">
              <a:avLst/>
            </a:prstGeom>
            <a:ln w="38100">
              <a:solidFill>
                <a:srgbClr val="F2BC2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879E6A1-1A33-4D94-9762-DF26C4A90939}"/>
                </a:ext>
              </a:extLst>
            </p:cNvPr>
            <p:cNvSpPr txBox="1"/>
            <p:nvPr/>
          </p:nvSpPr>
          <p:spPr>
            <a:xfrm>
              <a:off x="4986339" y="5301715"/>
              <a:ext cx="8654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>
                  <a:solidFill>
                    <a:srgbClr val="F2BC2C"/>
                  </a:solidFill>
                </a:rPr>
                <a:t>23</a:t>
              </a:r>
              <a:endParaRPr lang="en-US" sz="4400" b="1" dirty="0">
                <a:solidFill>
                  <a:srgbClr val="F2BC2C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2A9353-6A34-4575-9514-3141733CCBF6}"/>
              </a:ext>
            </a:extLst>
          </p:cNvPr>
          <p:cNvGrpSpPr/>
          <p:nvPr/>
        </p:nvGrpSpPr>
        <p:grpSpPr>
          <a:xfrm>
            <a:off x="4299630" y="1073511"/>
            <a:ext cx="3545509" cy="1326094"/>
            <a:chOff x="4649996" y="1080123"/>
            <a:chExt cx="3545509" cy="1326094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BAB82B7-52CF-4F19-8D85-DC4CBFAE85AB}"/>
                </a:ext>
              </a:extLst>
            </p:cNvPr>
            <p:cNvGrpSpPr/>
            <p:nvPr/>
          </p:nvGrpSpPr>
          <p:grpSpPr>
            <a:xfrm>
              <a:off x="4649996" y="1080123"/>
              <a:ext cx="2901569" cy="1326094"/>
              <a:chOff x="4649996" y="1080123"/>
              <a:chExt cx="2901569" cy="1326094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407BBA4-3EA0-4175-A9DC-14B95B9BE87F}"/>
                  </a:ext>
                </a:extLst>
              </p:cNvPr>
              <p:cNvSpPr txBox="1"/>
              <p:nvPr/>
            </p:nvSpPr>
            <p:spPr>
              <a:xfrm>
                <a:off x="5765727" y="1080123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5</a:t>
                </a:r>
                <a:endParaRPr lang="en-US" sz="4400" b="1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F52E269-3DE3-4583-BEA4-1B17DD10D2D0}"/>
                  </a:ext>
                </a:extLst>
              </p:cNvPr>
              <p:cNvSpPr txBox="1"/>
              <p:nvPr/>
            </p:nvSpPr>
            <p:spPr>
              <a:xfrm>
                <a:off x="5557245" y="1636776"/>
                <a:ext cx="93027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12</a:t>
                </a:r>
                <a:endParaRPr lang="en-US" sz="4400" b="1" dirty="0"/>
              </a:p>
            </p:txBody>
          </p: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1A16132-AA82-4747-A000-118268C979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99363" y="1702851"/>
                <a:ext cx="630722" cy="104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AE1FDBAB-A045-45FC-B218-35A464613167}"/>
                  </a:ext>
                </a:extLst>
              </p:cNvPr>
              <p:cNvSpPr txBox="1"/>
              <p:nvPr/>
            </p:nvSpPr>
            <p:spPr>
              <a:xfrm>
                <a:off x="5135005" y="1337866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9</a:t>
                </a:r>
                <a:endParaRPr lang="en-US" sz="4400" b="1" dirty="0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F9F6AE0-6BC8-4CCD-B42D-F63C548D971F}"/>
                  </a:ext>
                </a:extLst>
              </p:cNvPr>
              <p:cNvSpPr txBox="1"/>
              <p:nvPr/>
            </p:nvSpPr>
            <p:spPr>
              <a:xfrm>
                <a:off x="6663946" y="1318131"/>
                <a:ext cx="88761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13</a:t>
                </a:r>
                <a:endParaRPr lang="en-US" sz="4400" b="1" dirty="0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6819CAB-D33C-4CB8-803F-1F10E0259EB2}"/>
                  </a:ext>
                </a:extLst>
              </p:cNvPr>
              <p:cNvSpPr txBox="1"/>
              <p:nvPr/>
            </p:nvSpPr>
            <p:spPr>
              <a:xfrm>
                <a:off x="4649996" y="1382418"/>
                <a:ext cx="5286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3600" b="1" dirty="0"/>
                  <a:t>=</a:t>
                </a:r>
                <a:endParaRPr lang="en-US" sz="3600" b="1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B262CBE7-8A33-4F02-B2D0-679AF3FE7944}"/>
                  </a:ext>
                </a:extLst>
              </p:cNvPr>
              <p:cNvSpPr txBox="1"/>
              <p:nvPr/>
            </p:nvSpPr>
            <p:spPr>
              <a:xfrm>
                <a:off x="6394553" y="1379687"/>
                <a:ext cx="5286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3600" b="1" dirty="0"/>
                  <a:t>+</a:t>
                </a:r>
                <a:endParaRPr lang="en-US" sz="3600" b="1" dirty="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865BF1C-603D-4572-8707-1E7478E6D85D}"/>
                </a:ext>
              </a:extLst>
            </p:cNvPr>
            <p:cNvSpPr txBox="1"/>
            <p:nvPr/>
          </p:nvSpPr>
          <p:spPr>
            <a:xfrm>
              <a:off x="7366864" y="1080123"/>
              <a:ext cx="82864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11</a:t>
              </a:r>
              <a:endParaRPr lang="en-US" sz="4400" b="1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3E6DAE2-BCEB-40FB-96A4-4DF157BD6EA1}"/>
                </a:ext>
              </a:extLst>
            </p:cNvPr>
            <p:cNvSpPr txBox="1"/>
            <p:nvPr/>
          </p:nvSpPr>
          <p:spPr>
            <a:xfrm>
              <a:off x="7344067" y="1615312"/>
              <a:ext cx="8286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12</a:t>
              </a:r>
              <a:endParaRPr lang="en-US" sz="4400" b="1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0A0C05C-346F-4A7B-BC78-ABE49D3EE3F2}"/>
                </a:ext>
              </a:extLst>
            </p:cNvPr>
            <p:cNvCxnSpPr/>
            <p:nvPr/>
          </p:nvCxnSpPr>
          <p:spPr>
            <a:xfrm>
              <a:off x="7495485" y="1703894"/>
              <a:ext cx="5415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389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197D5F63-FE9F-414B-8410-77982D4D35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7D282C-137C-47F2-BBE6-9C09DECF7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899" y="6383533"/>
            <a:ext cx="8984202" cy="4203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6257" y="212147"/>
            <a:ext cx="6879485" cy="15858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8AC4BB-ADF7-45D2-98F3-F75427FCD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1561" y="0"/>
            <a:ext cx="7599286" cy="212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80224" y="1361666"/>
            <a:ext cx="7155516" cy="528418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56260" y="1361667"/>
            <a:ext cx="7111019" cy="5251326"/>
          </a:xfrm>
          <a:prstGeom prst="rect">
            <a:avLst/>
          </a:prstGeom>
        </p:spPr>
      </p:pic>
      <p:pic>
        <p:nvPicPr>
          <p:cNvPr id="10" name="Graphic 9" descr="Beginning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2848AA07-D5D3-4D51-BBFD-EA84136D7A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033" y="-3267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AF24E8E-276F-4CF1-A663-68EB5042649E}"/>
              </a:ext>
            </a:extLst>
          </p:cNvPr>
          <p:cNvSpPr txBox="1"/>
          <p:nvPr/>
        </p:nvSpPr>
        <p:spPr>
          <a:xfrm>
            <a:off x="4179550" y="505510"/>
            <a:ext cx="445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400" b="1" dirty="0"/>
              <a:t>أوجدي ناتج كل مما يلي في أبسط صورة:</a:t>
            </a:r>
            <a:endParaRPr lang="en-AE" sz="24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62678B-856C-4EF6-9578-C905C490CE05}"/>
              </a:ext>
            </a:extLst>
          </p:cNvPr>
          <p:cNvSpPr txBox="1"/>
          <p:nvPr/>
        </p:nvSpPr>
        <p:spPr>
          <a:xfrm>
            <a:off x="5542233" y="5229371"/>
            <a:ext cx="95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800" b="1" dirty="0">
                <a:solidFill>
                  <a:srgbClr val="F2BC2C"/>
                </a:solidFill>
              </a:rPr>
              <a:t>14</a:t>
            </a:r>
            <a:endParaRPr lang="en-US" sz="4800" b="1" dirty="0">
              <a:solidFill>
                <a:srgbClr val="F2BC2C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785EFA0-611A-47E6-BFFC-B4805CF320E7}"/>
              </a:ext>
            </a:extLst>
          </p:cNvPr>
          <p:cNvGrpSpPr/>
          <p:nvPr/>
        </p:nvGrpSpPr>
        <p:grpSpPr>
          <a:xfrm>
            <a:off x="3871001" y="1073511"/>
            <a:ext cx="4417503" cy="1304630"/>
            <a:chOff x="3871001" y="1073511"/>
            <a:chExt cx="4417503" cy="130463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58EE5769-FA51-4B44-854D-651D45D70B50}"/>
                </a:ext>
              </a:extLst>
            </p:cNvPr>
            <p:cNvGrpSpPr/>
            <p:nvPr/>
          </p:nvGrpSpPr>
          <p:grpSpPr>
            <a:xfrm>
              <a:off x="3871001" y="1073511"/>
              <a:ext cx="3308432" cy="1304630"/>
              <a:chOff x="4649996" y="1080123"/>
              <a:chExt cx="3308432" cy="1304630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026E48E-9300-4FC6-8584-02C432169A87}"/>
                  </a:ext>
                </a:extLst>
              </p:cNvPr>
              <p:cNvGrpSpPr/>
              <p:nvPr/>
            </p:nvGrpSpPr>
            <p:grpSpPr>
              <a:xfrm>
                <a:off x="4649996" y="1080123"/>
                <a:ext cx="2822985" cy="1304630"/>
                <a:chOff x="4649996" y="1080123"/>
                <a:chExt cx="2822985" cy="1304630"/>
              </a:xfrm>
            </p:grpSpPr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E4798E9-A389-4A52-B9D3-F4D441D87F21}"/>
                    </a:ext>
                  </a:extLst>
                </p:cNvPr>
                <p:cNvSpPr txBox="1"/>
                <p:nvPr/>
              </p:nvSpPr>
              <p:spPr>
                <a:xfrm>
                  <a:off x="5765727" y="1080123"/>
                  <a:ext cx="52863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4400" b="1" dirty="0"/>
                    <a:t>1</a:t>
                  </a:r>
                  <a:endParaRPr lang="en-US" sz="4400" b="1" dirty="0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40375D6-F6FE-4844-B2AB-4D6588EA986E}"/>
                    </a:ext>
                  </a:extLst>
                </p:cNvPr>
                <p:cNvSpPr txBox="1"/>
                <p:nvPr/>
              </p:nvSpPr>
              <p:spPr>
                <a:xfrm>
                  <a:off x="5765727" y="1615312"/>
                  <a:ext cx="52863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4400" b="1" dirty="0"/>
                    <a:t>6</a:t>
                  </a:r>
                  <a:endParaRPr lang="en-US" sz="4400" b="1" dirty="0"/>
                </a:p>
              </p:txBody>
            </p: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A56188D6-BC36-4C0C-9A3A-FA7CF5BD8570}"/>
                    </a:ext>
                  </a:extLst>
                </p:cNvPr>
                <p:cNvCxnSpPr/>
                <p:nvPr/>
              </p:nvCxnSpPr>
              <p:spPr>
                <a:xfrm>
                  <a:off x="5752838" y="1703894"/>
                  <a:ext cx="54152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D911B4BF-3101-4A4C-954D-6F44C1FF7530}"/>
                    </a:ext>
                  </a:extLst>
                </p:cNvPr>
                <p:cNvSpPr txBox="1"/>
                <p:nvPr/>
              </p:nvSpPr>
              <p:spPr>
                <a:xfrm>
                  <a:off x="5135005" y="1337866"/>
                  <a:ext cx="52863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4400" b="1" dirty="0"/>
                    <a:t>2</a:t>
                  </a:r>
                  <a:endParaRPr lang="en-US" sz="4400" b="1" dirty="0"/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6F10AF3-7FE9-4D34-847D-B9DC107ACEAB}"/>
                    </a:ext>
                  </a:extLst>
                </p:cNvPr>
                <p:cNvSpPr txBox="1"/>
                <p:nvPr/>
              </p:nvSpPr>
              <p:spPr>
                <a:xfrm>
                  <a:off x="6944343" y="1318131"/>
                  <a:ext cx="52863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4400" b="1" dirty="0"/>
                    <a:t>8</a:t>
                  </a:r>
                  <a:endParaRPr lang="en-US" sz="4400" b="1" dirty="0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DD762C84-3ACF-4915-924C-B0FFB495676B}"/>
                    </a:ext>
                  </a:extLst>
                </p:cNvPr>
                <p:cNvSpPr txBox="1"/>
                <p:nvPr/>
              </p:nvSpPr>
              <p:spPr>
                <a:xfrm>
                  <a:off x="4649996" y="1382418"/>
                  <a:ext cx="52863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3600" b="1" dirty="0"/>
                    <a:t>=</a:t>
                  </a:r>
                  <a:endParaRPr lang="en-US" sz="3600" b="1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FB5C17C-79AE-45BD-96A9-08124F0977B1}"/>
                    </a:ext>
                  </a:extLst>
                </p:cNvPr>
                <p:cNvSpPr txBox="1"/>
                <p:nvPr/>
              </p:nvSpPr>
              <p:spPr>
                <a:xfrm>
                  <a:off x="6365980" y="1379687"/>
                  <a:ext cx="52863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3600" b="1" dirty="0"/>
                    <a:t>+</a:t>
                  </a:r>
                  <a:endParaRPr lang="en-US" sz="3600" b="1" dirty="0"/>
                </a:p>
              </p:txBody>
            </p:sp>
          </p:grp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F7C0694-42CB-4BD9-B525-9CB014E20150}"/>
                  </a:ext>
                </a:extLst>
              </p:cNvPr>
              <p:cNvSpPr txBox="1"/>
              <p:nvPr/>
            </p:nvSpPr>
            <p:spPr>
              <a:xfrm>
                <a:off x="7429790" y="1080123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5</a:t>
                </a:r>
                <a:endParaRPr lang="en-US" sz="4400" b="1" dirty="0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20CFCF7-11F4-4C92-B2B7-ECD75E140A89}"/>
                  </a:ext>
                </a:extLst>
              </p:cNvPr>
              <p:cNvSpPr txBox="1"/>
              <p:nvPr/>
            </p:nvSpPr>
            <p:spPr>
              <a:xfrm>
                <a:off x="7429790" y="1615312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6</a:t>
                </a:r>
                <a:endParaRPr lang="en-US" sz="4400" b="1" dirty="0"/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E8E5D369-9258-48D0-9B26-8845B53EE770}"/>
                  </a:ext>
                </a:extLst>
              </p:cNvPr>
              <p:cNvCxnSpPr/>
              <p:nvPr/>
            </p:nvCxnSpPr>
            <p:spPr>
              <a:xfrm>
                <a:off x="7416901" y="1703894"/>
                <a:ext cx="54152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8A8BDFE-493B-4184-8BE9-38BAA6E42D98}"/>
                </a:ext>
              </a:extLst>
            </p:cNvPr>
            <p:cNvSpPr txBox="1"/>
            <p:nvPr/>
          </p:nvSpPr>
          <p:spPr>
            <a:xfrm>
              <a:off x="7759866" y="1296130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3</a:t>
              </a:r>
              <a:endParaRPr lang="en-US" sz="4400" b="1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A7E211B-BFCF-4E9C-8B91-3FCF63252419}"/>
                </a:ext>
              </a:extLst>
            </p:cNvPr>
            <p:cNvSpPr txBox="1"/>
            <p:nvPr/>
          </p:nvSpPr>
          <p:spPr>
            <a:xfrm>
              <a:off x="7181503" y="1357686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/>
                <a:t>+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2720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D81B36D1-ABD2-4958-B3A8-F2D0945F5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87D282C-137C-47F2-BBE6-9C09DECF7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03899" y="6383533"/>
            <a:ext cx="8984202" cy="420361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877E127-5156-4588-818B-BA5E0D7528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56257" y="212147"/>
            <a:ext cx="6879485" cy="1585831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CB8AC4BB-ADF7-45D2-98F3-F75427FCD0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81561" y="0"/>
            <a:ext cx="7599286" cy="212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2DD28555-C8E4-4385-9748-48C2B0E9A2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80224" y="1361666"/>
            <a:ext cx="7155516" cy="5284187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B4D8B829-D979-4568-8C5C-C32E5DA52F4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956260" y="1361667"/>
            <a:ext cx="7111019" cy="5251326"/>
          </a:xfrm>
          <a:prstGeom prst="rect">
            <a:avLst/>
          </a:prstGeom>
        </p:spPr>
      </p:pic>
      <p:pic>
        <p:nvPicPr>
          <p:cNvPr id="10" name="Graphic 9" descr="Beginning with solid fill">
            <a:hlinkClick r:id="rId14" action="ppaction://hlinksldjump"/>
            <a:extLst>
              <a:ext uri="{FF2B5EF4-FFF2-40B4-BE49-F238E27FC236}">
                <a16:creationId xmlns:a16="http://schemas.microsoft.com/office/drawing/2014/main" id="{C8722C94-47F8-489D-8969-D8A0A92D649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39033" y="-32679"/>
            <a:ext cx="914400" cy="9144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737C9F-41A2-442F-B7F8-06AF160D7941}"/>
              </a:ext>
            </a:extLst>
          </p:cNvPr>
          <p:cNvSpPr txBox="1"/>
          <p:nvPr/>
        </p:nvSpPr>
        <p:spPr>
          <a:xfrm>
            <a:off x="4179550" y="505510"/>
            <a:ext cx="4456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400" b="1" dirty="0"/>
              <a:t>أوجدي ناتج كل مما يلي في أبسط صورة:</a:t>
            </a:r>
            <a:endParaRPr lang="en-AE" sz="2400" b="1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F4C0D56-14EC-4333-ADB3-AEAFD15949BF}"/>
              </a:ext>
            </a:extLst>
          </p:cNvPr>
          <p:cNvGrpSpPr/>
          <p:nvPr/>
        </p:nvGrpSpPr>
        <p:grpSpPr>
          <a:xfrm>
            <a:off x="4986339" y="5043972"/>
            <a:ext cx="1496145" cy="1304630"/>
            <a:chOff x="4986339" y="5043972"/>
            <a:chExt cx="1496145" cy="130463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D69107-54A9-4B6B-A6D2-FCE89A272DF6}"/>
                </a:ext>
              </a:extLst>
            </p:cNvPr>
            <p:cNvSpPr txBox="1"/>
            <p:nvPr/>
          </p:nvSpPr>
          <p:spPr>
            <a:xfrm>
              <a:off x="5953846" y="5043972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>
                  <a:solidFill>
                    <a:srgbClr val="F2BC2C"/>
                  </a:solidFill>
                </a:rPr>
                <a:t>4</a:t>
              </a:r>
              <a:endParaRPr lang="en-US" sz="4400" b="1" dirty="0">
                <a:solidFill>
                  <a:srgbClr val="F2BC2C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AF9C13-8A93-4977-907A-E37F1E228FD8}"/>
                </a:ext>
              </a:extLst>
            </p:cNvPr>
            <p:cNvSpPr txBox="1"/>
            <p:nvPr/>
          </p:nvSpPr>
          <p:spPr>
            <a:xfrm>
              <a:off x="5953846" y="5579161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>
                  <a:solidFill>
                    <a:srgbClr val="F2BC2C"/>
                  </a:solidFill>
                </a:rPr>
                <a:t>7</a:t>
              </a:r>
              <a:endParaRPr lang="en-US" sz="4400" b="1" dirty="0">
                <a:solidFill>
                  <a:srgbClr val="F2BC2C"/>
                </a:solidFill>
              </a:endParaRP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E4F0F15-ED73-4CF7-B593-E6E4B9F960A8}"/>
                </a:ext>
              </a:extLst>
            </p:cNvPr>
            <p:cNvCxnSpPr/>
            <p:nvPr/>
          </p:nvCxnSpPr>
          <p:spPr>
            <a:xfrm>
              <a:off x="5940957" y="5624881"/>
              <a:ext cx="541527" cy="0"/>
            </a:xfrm>
            <a:prstGeom prst="line">
              <a:avLst/>
            </a:prstGeom>
            <a:ln w="38100">
              <a:solidFill>
                <a:srgbClr val="F2BC2C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2190131-FE2D-4E6B-A239-C0CBB8B04EC0}"/>
                </a:ext>
              </a:extLst>
            </p:cNvPr>
            <p:cNvSpPr txBox="1"/>
            <p:nvPr/>
          </p:nvSpPr>
          <p:spPr>
            <a:xfrm>
              <a:off x="4986339" y="5301715"/>
              <a:ext cx="86542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>
                  <a:solidFill>
                    <a:srgbClr val="F2BC2C"/>
                  </a:solidFill>
                </a:rPr>
                <a:t>5</a:t>
              </a:r>
              <a:endParaRPr lang="en-US" sz="4400" b="1" dirty="0">
                <a:solidFill>
                  <a:srgbClr val="F2BC2C"/>
                </a:solidFill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6AFF6AA-B5E9-47BD-B2F7-E942C31FC140}"/>
              </a:ext>
            </a:extLst>
          </p:cNvPr>
          <p:cNvGrpSpPr/>
          <p:nvPr/>
        </p:nvGrpSpPr>
        <p:grpSpPr>
          <a:xfrm>
            <a:off x="4299630" y="1073511"/>
            <a:ext cx="3308432" cy="1304630"/>
            <a:chOff x="4649996" y="1080123"/>
            <a:chExt cx="3308432" cy="130463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31F05C9-F9E0-45FF-A143-7FF3B3AC75D5}"/>
                </a:ext>
              </a:extLst>
            </p:cNvPr>
            <p:cNvGrpSpPr/>
            <p:nvPr/>
          </p:nvGrpSpPr>
          <p:grpSpPr>
            <a:xfrm>
              <a:off x="4649996" y="1080123"/>
              <a:ext cx="2822985" cy="1304630"/>
              <a:chOff x="4649996" y="1080123"/>
              <a:chExt cx="2822985" cy="130463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88A8B6BD-5539-496C-B59F-B6E5FACAA1F8}"/>
                  </a:ext>
                </a:extLst>
              </p:cNvPr>
              <p:cNvSpPr txBox="1"/>
              <p:nvPr/>
            </p:nvSpPr>
            <p:spPr>
              <a:xfrm>
                <a:off x="5765727" y="1080123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5</a:t>
                </a:r>
                <a:endParaRPr lang="en-US" sz="4400" b="1" dirty="0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74B1CBC-17D6-47EE-8439-975A9F541D15}"/>
                  </a:ext>
                </a:extLst>
              </p:cNvPr>
              <p:cNvSpPr txBox="1"/>
              <p:nvPr/>
            </p:nvSpPr>
            <p:spPr>
              <a:xfrm>
                <a:off x="5765727" y="1615312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7</a:t>
                </a:r>
                <a:endParaRPr lang="en-US" sz="4400" b="1" dirty="0"/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40EB1C0-33CD-4B60-84EF-D1FD8FE7046B}"/>
                  </a:ext>
                </a:extLst>
              </p:cNvPr>
              <p:cNvCxnSpPr/>
              <p:nvPr/>
            </p:nvCxnSpPr>
            <p:spPr>
              <a:xfrm>
                <a:off x="5752838" y="1703894"/>
                <a:ext cx="54152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BBA5D04-234B-4518-BE69-1BEEF6F363DB}"/>
                  </a:ext>
                </a:extLst>
              </p:cNvPr>
              <p:cNvSpPr txBox="1"/>
              <p:nvPr/>
            </p:nvSpPr>
            <p:spPr>
              <a:xfrm>
                <a:off x="5135005" y="1337866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1</a:t>
                </a:r>
                <a:endParaRPr lang="en-US" sz="4400" b="1" dirty="0"/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AD599A91-CAC0-4413-A0C5-570E3B4AFB76}"/>
                  </a:ext>
                </a:extLst>
              </p:cNvPr>
              <p:cNvSpPr txBox="1"/>
              <p:nvPr/>
            </p:nvSpPr>
            <p:spPr>
              <a:xfrm>
                <a:off x="6944343" y="1318131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3</a:t>
                </a:r>
                <a:endParaRPr lang="en-US" sz="4400" b="1" dirty="0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63FB4EE-A04A-43A4-BCBD-C00A57910B1B}"/>
                  </a:ext>
                </a:extLst>
              </p:cNvPr>
              <p:cNvSpPr txBox="1"/>
              <p:nvPr/>
            </p:nvSpPr>
            <p:spPr>
              <a:xfrm>
                <a:off x="4649996" y="1382418"/>
                <a:ext cx="5286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3600" b="1" dirty="0"/>
                  <a:t>=</a:t>
                </a:r>
                <a:endParaRPr lang="en-US" sz="3600" b="1" dirty="0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59923684-8B66-4FD3-B74B-B5B21D2B9CE3}"/>
                  </a:ext>
                </a:extLst>
              </p:cNvPr>
              <p:cNvSpPr txBox="1"/>
              <p:nvPr/>
            </p:nvSpPr>
            <p:spPr>
              <a:xfrm>
                <a:off x="6365980" y="1379687"/>
                <a:ext cx="5286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3600" b="1" dirty="0"/>
                  <a:t>+</a:t>
                </a:r>
                <a:endParaRPr lang="en-US" sz="3600" b="1" dirty="0"/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3BC9467-509C-4994-B677-A1A22BC165E4}"/>
                </a:ext>
              </a:extLst>
            </p:cNvPr>
            <p:cNvSpPr txBox="1"/>
            <p:nvPr/>
          </p:nvSpPr>
          <p:spPr>
            <a:xfrm>
              <a:off x="7429790" y="1080123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6</a:t>
              </a:r>
              <a:endParaRPr lang="en-US" sz="4400" b="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49219DD-CA59-4A23-8B34-C44CCB1E5233}"/>
                </a:ext>
              </a:extLst>
            </p:cNvPr>
            <p:cNvSpPr txBox="1"/>
            <p:nvPr/>
          </p:nvSpPr>
          <p:spPr>
            <a:xfrm>
              <a:off x="7429790" y="1615312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7</a:t>
              </a:r>
              <a:endParaRPr lang="en-US" sz="4400" b="1" dirty="0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46EFC2B-3BA3-4A09-A268-9E9E877631D4}"/>
                </a:ext>
              </a:extLst>
            </p:cNvPr>
            <p:cNvCxnSpPr/>
            <p:nvPr/>
          </p:nvCxnSpPr>
          <p:spPr>
            <a:xfrm>
              <a:off x="7416901" y="1703894"/>
              <a:ext cx="5415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822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8">
            <a:extLst>
              <a:ext uri="{FF2B5EF4-FFF2-40B4-BE49-F238E27FC236}">
                <a16:creationId xmlns:a16="http://schemas.microsoft.com/office/drawing/2014/main" id="{DC9C183A-A85B-4E14-B22F-97697D442C17}"/>
              </a:ext>
            </a:extLst>
          </p:cNvPr>
          <p:cNvSpPr txBox="1"/>
          <p:nvPr/>
        </p:nvSpPr>
        <p:spPr>
          <a:xfrm>
            <a:off x="379099" y="166186"/>
            <a:ext cx="35364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كتاب الطالب صفحة 22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16B98C-DD63-4C33-ABC1-8DADF8927D7D}"/>
              </a:ext>
            </a:extLst>
          </p:cNvPr>
          <p:cNvGrpSpPr/>
          <p:nvPr/>
        </p:nvGrpSpPr>
        <p:grpSpPr>
          <a:xfrm>
            <a:off x="-69058" y="2314574"/>
            <a:ext cx="1633539" cy="2607469"/>
            <a:chOff x="323849" y="2064543"/>
            <a:chExt cx="1633539" cy="260746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259B1F1-248D-4A22-AC81-1D79D86D7F1B}"/>
                </a:ext>
              </a:extLst>
            </p:cNvPr>
            <p:cNvSpPr/>
            <p:nvPr/>
          </p:nvSpPr>
          <p:spPr>
            <a:xfrm>
              <a:off x="857250" y="2921794"/>
              <a:ext cx="585788" cy="138588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 descr="Dairy with solid fill">
              <a:extLst>
                <a:ext uri="{FF2B5EF4-FFF2-40B4-BE49-F238E27FC236}">
                  <a16:creationId xmlns:a16="http://schemas.microsoft.com/office/drawing/2014/main" id="{53B0B66C-9DD4-422F-B62E-B66495DA2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23849" y="2064543"/>
              <a:ext cx="1633539" cy="2607469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71BE075-EFDB-4B81-9D89-52BE3FB826B4}"/>
              </a:ext>
            </a:extLst>
          </p:cNvPr>
          <p:cNvGrpSpPr/>
          <p:nvPr/>
        </p:nvGrpSpPr>
        <p:grpSpPr>
          <a:xfrm>
            <a:off x="1100564" y="2314571"/>
            <a:ext cx="1633539" cy="2607469"/>
            <a:chOff x="1493471" y="2064540"/>
            <a:chExt cx="1633539" cy="260746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B09E81F-5A2F-4AD3-9019-B2A116A82936}"/>
                </a:ext>
              </a:extLst>
            </p:cNvPr>
            <p:cNvSpPr/>
            <p:nvPr/>
          </p:nvSpPr>
          <p:spPr>
            <a:xfrm>
              <a:off x="2017346" y="2928935"/>
              <a:ext cx="585788" cy="138588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Graphic 4" descr="Dairy with solid fill">
              <a:extLst>
                <a:ext uri="{FF2B5EF4-FFF2-40B4-BE49-F238E27FC236}">
                  <a16:creationId xmlns:a16="http://schemas.microsoft.com/office/drawing/2014/main" id="{9A5003C0-AADB-4FFC-A58C-3D56A59CC0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493471" y="2064540"/>
              <a:ext cx="1633539" cy="2607469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AB5B873-EDFD-4461-8653-46678B1F4C8E}"/>
              </a:ext>
            </a:extLst>
          </p:cNvPr>
          <p:cNvGrpSpPr/>
          <p:nvPr/>
        </p:nvGrpSpPr>
        <p:grpSpPr>
          <a:xfrm>
            <a:off x="2292654" y="2314572"/>
            <a:ext cx="1633539" cy="2607469"/>
            <a:chOff x="2685561" y="2064541"/>
            <a:chExt cx="1633539" cy="260746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3A7E202-37A6-43F0-9EFA-6B6EF49A1040}"/>
                </a:ext>
              </a:extLst>
            </p:cNvPr>
            <p:cNvSpPr/>
            <p:nvPr/>
          </p:nvSpPr>
          <p:spPr>
            <a:xfrm>
              <a:off x="3206628" y="2928935"/>
              <a:ext cx="585788" cy="138588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Graphic 5" descr="Dairy with solid fill">
              <a:extLst>
                <a:ext uri="{FF2B5EF4-FFF2-40B4-BE49-F238E27FC236}">
                  <a16:creationId xmlns:a16="http://schemas.microsoft.com/office/drawing/2014/main" id="{74008B68-3366-4F43-BC09-963BEA3A8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85561" y="2064541"/>
              <a:ext cx="1633539" cy="2607469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6D1A43D-FF8D-4A27-A633-172B75D291E9}"/>
              </a:ext>
            </a:extLst>
          </p:cNvPr>
          <p:cNvGrpSpPr/>
          <p:nvPr/>
        </p:nvGrpSpPr>
        <p:grpSpPr>
          <a:xfrm>
            <a:off x="4665600" y="2314573"/>
            <a:ext cx="1633539" cy="2607469"/>
            <a:chOff x="4665600" y="2314573"/>
            <a:chExt cx="1633539" cy="2607469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87E902-FF9A-48C6-B007-1825DFED524A}"/>
                </a:ext>
              </a:extLst>
            </p:cNvPr>
            <p:cNvSpPr/>
            <p:nvPr/>
          </p:nvSpPr>
          <p:spPr>
            <a:xfrm>
              <a:off x="5201717" y="4157664"/>
              <a:ext cx="585788" cy="388138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Graphic 7" descr="Dairy with solid fill">
              <a:extLst>
                <a:ext uri="{FF2B5EF4-FFF2-40B4-BE49-F238E27FC236}">
                  <a16:creationId xmlns:a16="http://schemas.microsoft.com/office/drawing/2014/main" id="{12A2E18F-B77B-495F-8054-88D72571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665600" y="2314573"/>
              <a:ext cx="1633539" cy="2607469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DED8CC3-0377-4665-AF55-4AA2BEA8CA09}"/>
                </a:ext>
              </a:extLst>
            </p:cNvPr>
            <p:cNvCxnSpPr/>
            <p:nvPr/>
          </p:nvCxnSpPr>
          <p:spPr>
            <a:xfrm>
              <a:off x="5193506" y="4157664"/>
              <a:ext cx="6143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024482D-8B82-44C8-A267-92448F13001E}"/>
                </a:ext>
              </a:extLst>
            </p:cNvPr>
            <p:cNvCxnSpPr/>
            <p:nvPr/>
          </p:nvCxnSpPr>
          <p:spPr>
            <a:xfrm>
              <a:off x="5153023" y="3852859"/>
              <a:ext cx="6143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0278761-3F8A-401B-B1C0-532CAD98C2ED}"/>
                </a:ext>
              </a:extLst>
            </p:cNvPr>
            <p:cNvCxnSpPr/>
            <p:nvPr/>
          </p:nvCxnSpPr>
          <p:spPr>
            <a:xfrm>
              <a:off x="5183975" y="3526628"/>
              <a:ext cx="614362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2EB8257-C400-4A40-BDA5-C1D7A7BCAFC2}"/>
              </a:ext>
            </a:extLst>
          </p:cNvPr>
          <p:cNvGrpSpPr/>
          <p:nvPr/>
        </p:nvGrpSpPr>
        <p:grpSpPr>
          <a:xfrm>
            <a:off x="4824411" y="918349"/>
            <a:ext cx="7248526" cy="2065859"/>
            <a:chOff x="4824411" y="918349"/>
            <a:chExt cx="7248526" cy="2065859"/>
          </a:xfrm>
        </p:grpSpPr>
        <p:sp>
          <p:nvSpPr>
            <p:cNvPr id="21" name="مربع نص 8">
              <a:extLst>
                <a:ext uri="{FF2B5EF4-FFF2-40B4-BE49-F238E27FC236}">
                  <a16:creationId xmlns:a16="http://schemas.microsoft.com/office/drawing/2014/main" id="{ADAE018A-88B1-4559-B382-5992AB9F2C51}"/>
                </a:ext>
              </a:extLst>
            </p:cNvPr>
            <p:cNvSpPr txBox="1"/>
            <p:nvPr/>
          </p:nvSpPr>
          <p:spPr>
            <a:xfrm>
              <a:off x="10439398" y="1184933"/>
              <a:ext cx="1633539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200" b="1" dirty="0"/>
                <a:t>لدى سارة</a:t>
              </a:r>
            </a:p>
          </p:txBody>
        </p:sp>
        <p:sp>
          <p:nvSpPr>
            <p:cNvPr id="22" name="مربع نص 8">
              <a:extLst>
                <a:ext uri="{FF2B5EF4-FFF2-40B4-BE49-F238E27FC236}">
                  <a16:creationId xmlns:a16="http://schemas.microsoft.com/office/drawing/2014/main" id="{4414B6F7-1FA5-4955-8B3E-2F1C5CA85020}"/>
                </a:ext>
              </a:extLst>
            </p:cNvPr>
            <p:cNvSpPr txBox="1"/>
            <p:nvPr/>
          </p:nvSpPr>
          <p:spPr>
            <a:xfrm>
              <a:off x="4824411" y="1184933"/>
              <a:ext cx="515064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200" b="1" dirty="0"/>
                <a:t>أكواب من العصير، تريد استخدام </a:t>
              </a:r>
            </a:p>
          </p:txBody>
        </p:sp>
        <p:sp>
          <p:nvSpPr>
            <p:cNvPr id="23" name="مربع نص 8">
              <a:extLst>
                <a:ext uri="{FF2B5EF4-FFF2-40B4-BE49-F238E27FC236}">
                  <a16:creationId xmlns:a16="http://schemas.microsoft.com/office/drawing/2014/main" id="{7EE4133F-8BF5-4397-B573-A9316D4445CA}"/>
                </a:ext>
              </a:extLst>
            </p:cNvPr>
            <p:cNvSpPr txBox="1"/>
            <p:nvPr/>
          </p:nvSpPr>
          <p:spPr>
            <a:xfrm>
              <a:off x="6096000" y="2085794"/>
              <a:ext cx="5091814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KW" sz="3200" b="1" dirty="0"/>
                <a:t>منهم، فكم كوباً من العصير سيبقى ؟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4A036F6-7B63-4CAD-85D6-EFCAE82131C9}"/>
                </a:ext>
              </a:extLst>
            </p:cNvPr>
            <p:cNvSpPr txBox="1"/>
            <p:nvPr/>
          </p:nvSpPr>
          <p:spPr>
            <a:xfrm>
              <a:off x="9508627" y="1156357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/>
                <a:t>4</a:t>
              </a:r>
              <a:endParaRPr lang="en-US" sz="36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FA81C8B-853E-43A2-B0DA-318BBC5DC4F0}"/>
                </a:ext>
              </a:extLst>
            </p:cNvPr>
            <p:cNvSpPr txBox="1"/>
            <p:nvPr/>
          </p:nvSpPr>
          <p:spPr>
            <a:xfrm>
              <a:off x="9994074" y="918349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/>
                <a:t>1</a:t>
              </a:r>
              <a:endParaRPr lang="en-US" sz="3600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B89BF12-8D49-4370-B3F4-8EA27A94A792}"/>
                </a:ext>
              </a:extLst>
            </p:cNvPr>
            <p:cNvSpPr txBox="1"/>
            <p:nvPr/>
          </p:nvSpPr>
          <p:spPr>
            <a:xfrm>
              <a:off x="9994074" y="1453538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/>
                <a:t>4</a:t>
              </a:r>
              <a:endParaRPr lang="en-US" sz="3600" b="1" dirty="0"/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550E0771-5242-4EBB-AD3F-15CE6151DDCB}"/>
                </a:ext>
              </a:extLst>
            </p:cNvPr>
            <p:cNvCxnSpPr/>
            <p:nvPr/>
          </p:nvCxnSpPr>
          <p:spPr>
            <a:xfrm>
              <a:off x="9981185" y="1542120"/>
              <a:ext cx="5415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32F16B0-49CB-46B7-912A-C74D2097002E}"/>
                </a:ext>
              </a:extLst>
            </p:cNvPr>
            <p:cNvSpPr txBox="1"/>
            <p:nvPr/>
          </p:nvSpPr>
          <p:spPr>
            <a:xfrm>
              <a:off x="10936384" y="2040696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/>
                <a:t>2</a:t>
              </a:r>
              <a:endParaRPr lang="en-US" sz="3600" b="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1B1C783-D3D8-40E4-88A7-62F22118AE77}"/>
                </a:ext>
              </a:extLst>
            </p:cNvPr>
            <p:cNvSpPr txBox="1"/>
            <p:nvPr/>
          </p:nvSpPr>
          <p:spPr>
            <a:xfrm>
              <a:off x="11421831" y="1802688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/>
                <a:t>3</a:t>
              </a:r>
              <a:endParaRPr lang="en-US" sz="3600" b="1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97736B5-405B-45AE-B83C-476193BB10DA}"/>
                </a:ext>
              </a:extLst>
            </p:cNvPr>
            <p:cNvSpPr txBox="1"/>
            <p:nvPr/>
          </p:nvSpPr>
          <p:spPr>
            <a:xfrm>
              <a:off x="11421831" y="2337877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/>
                <a:t>4</a:t>
              </a:r>
              <a:endParaRPr lang="en-US" sz="3600" b="1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D70D45C-A1B3-4701-94D7-D5689798BC92}"/>
                </a:ext>
              </a:extLst>
            </p:cNvPr>
            <p:cNvCxnSpPr/>
            <p:nvPr/>
          </p:nvCxnSpPr>
          <p:spPr>
            <a:xfrm>
              <a:off x="11408942" y="2426459"/>
              <a:ext cx="5415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03C28C5-6759-4E5C-8EB5-22D53C3B7085}"/>
              </a:ext>
            </a:extLst>
          </p:cNvPr>
          <p:cNvGrpSpPr/>
          <p:nvPr/>
        </p:nvGrpSpPr>
        <p:grpSpPr>
          <a:xfrm>
            <a:off x="3484744" y="2314572"/>
            <a:ext cx="1633539" cy="2607469"/>
            <a:chOff x="3484744" y="2314572"/>
            <a:chExt cx="1633539" cy="26074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196CB4B-4E86-4242-97C0-D4DDC5D4773B}"/>
                </a:ext>
              </a:extLst>
            </p:cNvPr>
            <p:cNvSpPr/>
            <p:nvPr/>
          </p:nvSpPr>
          <p:spPr>
            <a:xfrm>
              <a:off x="4008619" y="3186110"/>
              <a:ext cx="585788" cy="1385887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Graphic 6" descr="Dairy with solid fill">
              <a:extLst>
                <a:ext uri="{FF2B5EF4-FFF2-40B4-BE49-F238E27FC236}">
                  <a16:creationId xmlns:a16="http://schemas.microsoft.com/office/drawing/2014/main" id="{55112BC8-22AE-4703-A6C2-A15C35B82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484744" y="2314572"/>
              <a:ext cx="1633539" cy="2607469"/>
            </a:xfrm>
            <a:prstGeom prst="rect">
              <a:avLst/>
            </a:prstGeom>
          </p:spPr>
        </p:pic>
      </p:grp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543F556-5181-46C7-82F0-0FAEEC4D3F83}"/>
              </a:ext>
            </a:extLst>
          </p:cNvPr>
          <p:cNvCxnSpPr/>
          <p:nvPr/>
        </p:nvCxnSpPr>
        <p:spPr>
          <a:xfrm>
            <a:off x="4008619" y="4174332"/>
            <a:ext cx="6143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30649CA-83CF-4A7C-9DBF-F335E93DC953}"/>
              </a:ext>
            </a:extLst>
          </p:cNvPr>
          <p:cNvCxnSpPr/>
          <p:nvPr/>
        </p:nvCxnSpPr>
        <p:spPr>
          <a:xfrm>
            <a:off x="3968136" y="3869527"/>
            <a:ext cx="6143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471C4F-CF83-4E14-AA67-6B6743C791C0}"/>
              </a:ext>
            </a:extLst>
          </p:cNvPr>
          <p:cNvCxnSpPr/>
          <p:nvPr/>
        </p:nvCxnSpPr>
        <p:spPr>
          <a:xfrm>
            <a:off x="3999088" y="3543296"/>
            <a:ext cx="614362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FD6E72E-E066-442E-B346-144686042761}"/>
              </a:ext>
            </a:extLst>
          </p:cNvPr>
          <p:cNvCxnSpPr>
            <a:cxnSpLocks/>
          </p:cNvCxnSpPr>
          <p:nvPr/>
        </p:nvCxnSpPr>
        <p:spPr>
          <a:xfrm flipH="1">
            <a:off x="97460" y="2099869"/>
            <a:ext cx="1284341" cy="294004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00FAB27-A3A6-47E7-8E58-337A12EFD244}"/>
              </a:ext>
            </a:extLst>
          </p:cNvPr>
          <p:cNvCxnSpPr>
            <a:cxnSpLocks/>
          </p:cNvCxnSpPr>
          <p:nvPr/>
        </p:nvCxnSpPr>
        <p:spPr>
          <a:xfrm flipH="1">
            <a:off x="1257857" y="2148283"/>
            <a:ext cx="1284341" cy="294004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01A2F36-46E0-426A-A02A-A909FD1CDD71}"/>
              </a:ext>
            </a:extLst>
          </p:cNvPr>
          <p:cNvCxnSpPr>
            <a:cxnSpLocks/>
          </p:cNvCxnSpPr>
          <p:nvPr/>
        </p:nvCxnSpPr>
        <p:spPr>
          <a:xfrm flipH="1">
            <a:off x="4999433" y="3955025"/>
            <a:ext cx="1073115" cy="7765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92EEDF5-F188-40AE-8618-D3CE58298744}"/>
              </a:ext>
            </a:extLst>
          </p:cNvPr>
          <p:cNvCxnSpPr>
            <a:cxnSpLocks/>
          </p:cNvCxnSpPr>
          <p:nvPr/>
        </p:nvCxnSpPr>
        <p:spPr>
          <a:xfrm flipH="1">
            <a:off x="3723468" y="3864768"/>
            <a:ext cx="1073115" cy="77651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B7EECF0B-C743-43E7-9E23-06E96A572B58}"/>
              </a:ext>
            </a:extLst>
          </p:cNvPr>
          <p:cNvGrpSpPr/>
          <p:nvPr/>
        </p:nvGrpSpPr>
        <p:grpSpPr>
          <a:xfrm>
            <a:off x="1660958" y="5039912"/>
            <a:ext cx="1014085" cy="1181520"/>
            <a:chOff x="2568218" y="5039912"/>
            <a:chExt cx="1014085" cy="118152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D2ACC8-3294-47E3-BAA2-183448EF8301}"/>
                </a:ext>
              </a:extLst>
            </p:cNvPr>
            <p:cNvSpPr txBox="1"/>
            <p:nvPr/>
          </p:nvSpPr>
          <p:spPr>
            <a:xfrm>
              <a:off x="2568218" y="5277920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C00000"/>
                  </a:solidFill>
                </a:rPr>
                <a:t>1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0FEFD72-9012-4F18-9F09-A12D2233957C}"/>
                </a:ext>
              </a:extLst>
            </p:cNvPr>
            <p:cNvSpPr txBox="1"/>
            <p:nvPr/>
          </p:nvSpPr>
          <p:spPr>
            <a:xfrm>
              <a:off x="3053665" y="5039912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C00000"/>
                  </a:solidFill>
                </a:rPr>
                <a:t>1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75B2174-81FD-4EC6-98F5-DA388D714401}"/>
                </a:ext>
              </a:extLst>
            </p:cNvPr>
            <p:cNvSpPr txBox="1"/>
            <p:nvPr/>
          </p:nvSpPr>
          <p:spPr>
            <a:xfrm>
              <a:off x="3053665" y="5575101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C00000"/>
                  </a:solidFill>
                </a:rPr>
                <a:t>2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11645FC-9767-439A-A123-B0ABB0D348D1}"/>
                </a:ext>
              </a:extLst>
            </p:cNvPr>
            <p:cNvCxnSpPr/>
            <p:nvPr/>
          </p:nvCxnSpPr>
          <p:spPr>
            <a:xfrm>
              <a:off x="3040776" y="5606531"/>
              <a:ext cx="54152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EC0DAC1-6F90-4C5E-A51D-0EF0251ADAD7}"/>
              </a:ext>
            </a:extLst>
          </p:cNvPr>
          <p:cNvGrpSpPr/>
          <p:nvPr/>
        </p:nvGrpSpPr>
        <p:grpSpPr>
          <a:xfrm>
            <a:off x="10770720" y="3618304"/>
            <a:ext cx="1014085" cy="1181520"/>
            <a:chOff x="10770720" y="3618304"/>
            <a:chExt cx="1014085" cy="1181520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4DA055F-1BB3-4867-BC96-C9B520BC00CE}"/>
                </a:ext>
              </a:extLst>
            </p:cNvPr>
            <p:cNvSpPr txBox="1"/>
            <p:nvPr/>
          </p:nvSpPr>
          <p:spPr>
            <a:xfrm>
              <a:off x="10770720" y="3856312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FF0000"/>
                  </a:solidFill>
                </a:rPr>
                <a:t>4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279F404-C73C-4448-9176-949FB994E95B}"/>
                </a:ext>
              </a:extLst>
            </p:cNvPr>
            <p:cNvSpPr txBox="1"/>
            <p:nvPr/>
          </p:nvSpPr>
          <p:spPr>
            <a:xfrm>
              <a:off x="11256167" y="3618304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FF0000"/>
                  </a:solidFill>
                </a:rPr>
                <a:t>1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0461F84-3857-4B7B-AE80-8570A81FFC5C}"/>
                </a:ext>
              </a:extLst>
            </p:cNvPr>
            <p:cNvSpPr txBox="1"/>
            <p:nvPr/>
          </p:nvSpPr>
          <p:spPr>
            <a:xfrm>
              <a:off x="11256167" y="4153493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FF0000"/>
                  </a:solidFill>
                </a:rPr>
                <a:t>4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B18935A-D4FD-4B51-9299-66B02CBD9718}"/>
                </a:ext>
              </a:extLst>
            </p:cNvPr>
            <p:cNvCxnSpPr/>
            <p:nvPr/>
          </p:nvCxnSpPr>
          <p:spPr>
            <a:xfrm>
              <a:off x="11243278" y="4242075"/>
              <a:ext cx="5415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48664938-1C0B-46EB-B3D2-9170865525A8}"/>
              </a:ext>
            </a:extLst>
          </p:cNvPr>
          <p:cNvGrpSpPr/>
          <p:nvPr/>
        </p:nvGrpSpPr>
        <p:grpSpPr>
          <a:xfrm>
            <a:off x="8923592" y="3624161"/>
            <a:ext cx="1014085" cy="1181520"/>
            <a:chOff x="8923592" y="3624161"/>
            <a:chExt cx="1014085" cy="1181520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E204263A-D43E-43B8-B9B1-6F9C75B5EFDF}"/>
                </a:ext>
              </a:extLst>
            </p:cNvPr>
            <p:cNvSpPr txBox="1"/>
            <p:nvPr/>
          </p:nvSpPr>
          <p:spPr>
            <a:xfrm>
              <a:off x="8923592" y="3862169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FF0000"/>
                  </a:solidFill>
                </a:rPr>
                <a:t>2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6C120F6-DC3F-4739-9CE8-9D148C4B34E3}"/>
                </a:ext>
              </a:extLst>
            </p:cNvPr>
            <p:cNvSpPr txBox="1"/>
            <p:nvPr/>
          </p:nvSpPr>
          <p:spPr>
            <a:xfrm>
              <a:off x="9409039" y="3624161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FF0000"/>
                  </a:solidFill>
                </a:rPr>
                <a:t>3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AF84DA0-46BE-48E5-A857-9C28F98F1930}"/>
                </a:ext>
              </a:extLst>
            </p:cNvPr>
            <p:cNvSpPr txBox="1"/>
            <p:nvPr/>
          </p:nvSpPr>
          <p:spPr>
            <a:xfrm>
              <a:off x="9409039" y="4159350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FF0000"/>
                  </a:solidFill>
                </a:rPr>
                <a:t>4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242A81D5-2B58-45A3-BE5F-9F5940F69AEC}"/>
                </a:ext>
              </a:extLst>
            </p:cNvPr>
            <p:cNvCxnSpPr/>
            <p:nvPr/>
          </p:nvCxnSpPr>
          <p:spPr>
            <a:xfrm>
              <a:off x="9396150" y="4247932"/>
              <a:ext cx="5415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AC2F161E-AB49-4A6F-A977-2EA42A422C6C}"/>
              </a:ext>
            </a:extLst>
          </p:cNvPr>
          <p:cNvSpPr txBox="1"/>
          <p:nvPr/>
        </p:nvSpPr>
        <p:spPr>
          <a:xfrm>
            <a:off x="10145916" y="3900863"/>
            <a:ext cx="52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-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1094FCE-989B-4737-A38B-0FBD9DF6FE67}"/>
              </a:ext>
            </a:extLst>
          </p:cNvPr>
          <p:cNvSpPr txBox="1"/>
          <p:nvPr/>
        </p:nvSpPr>
        <p:spPr>
          <a:xfrm>
            <a:off x="8228183" y="3931035"/>
            <a:ext cx="52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=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4ABC265-20A1-459A-A372-D9424165DE2A}"/>
              </a:ext>
            </a:extLst>
          </p:cNvPr>
          <p:cNvGrpSpPr/>
          <p:nvPr/>
        </p:nvGrpSpPr>
        <p:grpSpPr>
          <a:xfrm>
            <a:off x="3410108" y="5039912"/>
            <a:ext cx="1014085" cy="1181520"/>
            <a:chOff x="2568218" y="5039912"/>
            <a:chExt cx="1014085" cy="1181520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048D0A93-D327-4069-B3E0-35B6C63794DA}"/>
                </a:ext>
              </a:extLst>
            </p:cNvPr>
            <p:cNvSpPr txBox="1"/>
            <p:nvPr/>
          </p:nvSpPr>
          <p:spPr>
            <a:xfrm>
              <a:off x="2568218" y="5277920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C00000"/>
                  </a:solidFill>
                </a:rPr>
                <a:t>1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9773D640-0BC2-421E-80C1-E3D9078922C8}"/>
                </a:ext>
              </a:extLst>
            </p:cNvPr>
            <p:cNvSpPr txBox="1"/>
            <p:nvPr/>
          </p:nvSpPr>
          <p:spPr>
            <a:xfrm>
              <a:off x="3053665" y="5039912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C00000"/>
                  </a:solidFill>
                </a:rPr>
                <a:t>2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BE425BE-33B0-4A8E-B182-5A1A90C47045}"/>
                </a:ext>
              </a:extLst>
            </p:cNvPr>
            <p:cNvSpPr txBox="1"/>
            <p:nvPr/>
          </p:nvSpPr>
          <p:spPr>
            <a:xfrm>
              <a:off x="3053665" y="5575101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C00000"/>
                  </a:solidFill>
                </a:rPr>
                <a:t>4</a:t>
              </a:r>
              <a:endParaRPr lang="en-US" sz="3600" b="1" dirty="0">
                <a:solidFill>
                  <a:srgbClr val="C00000"/>
                </a:solidFill>
              </a:endParaRP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F6529EE-9F9D-4E3A-83E5-ABA04E367109}"/>
                </a:ext>
              </a:extLst>
            </p:cNvPr>
            <p:cNvCxnSpPr/>
            <p:nvPr/>
          </p:nvCxnSpPr>
          <p:spPr>
            <a:xfrm>
              <a:off x="3040776" y="5606531"/>
              <a:ext cx="541527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2C398EE9-F33C-429D-BA6D-9E8DB630557B}"/>
              </a:ext>
            </a:extLst>
          </p:cNvPr>
          <p:cNvSpPr txBox="1"/>
          <p:nvPr/>
        </p:nvSpPr>
        <p:spPr>
          <a:xfrm>
            <a:off x="2916527" y="5251935"/>
            <a:ext cx="528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C00000"/>
                </a:solidFill>
              </a:rPr>
              <a:t>=</a:t>
            </a:r>
            <a:endParaRPr lang="en-US" sz="3600" b="1" dirty="0">
              <a:solidFill>
                <a:srgbClr val="C00000"/>
              </a:solidFill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6B09AE9-07BF-43F3-92E1-3FA0D78B57BF}"/>
              </a:ext>
            </a:extLst>
          </p:cNvPr>
          <p:cNvGrpSpPr/>
          <p:nvPr/>
        </p:nvGrpSpPr>
        <p:grpSpPr>
          <a:xfrm>
            <a:off x="6954541" y="3661463"/>
            <a:ext cx="1014085" cy="1181520"/>
            <a:chOff x="6954541" y="3661463"/>
            <a:chExt cx="1014085" cy="118152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046E8C1A-E896-47F0-82BD-B72AA53F7B58}"/>
                </a:ext>
              </a:extLst>
            </p:cNvPr>
            <p:cNvSpPr txBox="1"/>
            <p:nvPr/>
          </p:nvSpPr>
          <p:spPr>
            <a:xfrm>
              <a:off x="6954541" y="3899471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FF0000"/>
                  </a:solidFill>
                </a:rPr>
                <a:t>1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ACA3A57-1856-4046-BAC3-7FF42DFCA369}"/>
                </a:ext>
              </a:extLst>
            </p:cNvPr>
            <p:cNvSpPr txBox="1"/>
            <p:nvPr/>
          </p:nvSpPr>
          <p:spPr>
            <a:xfrm>
              <a:off x="7439988" y="3661463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FF0000"/>
                  </a:solidFill>
                </a:rPr>
                <a:t>1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03AFC692-0B48-4D12-A5BE-9A1CB9927713}"/>
                </a:ext>
              </a:extLst>
            </p:cNvPr>
            <p:cNvSpPr txBox="1"/>
            <p:nvPr/>
          </p:nvSpPr>
          <p:spPr>
            <a:xfrm>
              <a:off x="7439988" y="4196652"/>
              <a:ext cx="5286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3600" b="1" dirty="0">
                  <a:solidFill>
                    <a:srgbClr val="FF0000"/>
                  </a:solidFill>
                </a:rPr>
                <a:t>2</a:t>
              </a:r>
              <a:endParaRPr lang="en-US" sz="36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F1EE4A4-49CA-4460-96C6-2ED891BD0364}"/>
                </a:ext>
              </a:extLst>
            </p:cNvPr>
            <p:cNvCxnSpPr/>
            <p:nvPr/>
          </p:nvCxnSpPr>
          <p:spPr>
            <a:xfrm>
              <a:off x="7427099" y="4285234"/>
              <a:ext cx="54152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732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7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indow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059A0F72-63A3-4E82-B0F0-E8A273AF95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888" y="739844"/>
            <a:ext cx="1339078" cy="1449965"/>
          </a:xfrm>
          <a:prstGeom prst="rect">
            <a:avLst/>
          </a:prstGeom>
        </p:spPr>
      </p:pic>
      <p:pic>
        <p:nvPicPr>
          <p:cNvPr id="11" name="Picture 10" descr="A picture containing window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99BAD791-BB0A-4BB9-83AC-DC461F2013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715" y="2709636"/>
            <a:ext cx="1557574" cy="1449965"/>
          </a:xfrm>
          <a:prstGeom prst="rect">
            <a:avLst/>
          </a:prstGeom>
        </p:spPr>
      </p:pic>
      <p:pic>
        <p:nvPicPr>
          <p:cNvPr id="21" name="Picture 20" descr="A picture containing drawing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4A8C9DD1-C791-4B56-9967-578D308AD3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8034" y="3282812"/>
            <a:ext cx="1496017" cy="1449965"/>
          </a:xfrm>
          <a:prstGeom prst="rect">
            <a:avLst/>
          </a:prstGeom>
        </p:spPr>
      </p:pic>
      <p:pic>
        <p:nvPicPr>
          <p:cNvPr id="26" name="Picture 25" descr="A picture containing drawing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7D4884E1-3174-4D74-9E66-3C81C13E5E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977" y="127295"/>
            <a:ext cx="1504485" cy="1449965"/>
          </a:xfrm>
          <a:prstGeom prst="rect">
            <a:avLst/>
          </a:prstGeom>
        </p:spPr>
      </p:pic>
      <p:pic>
        <p:nvPicPr>
          <p:cNvPr id="28" name="Picture 27" descr="A drawing of a cartoon character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D73B7675-B0EF-4CFC-8EA4-322D2D0FA1D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470" y="4159601"/>
            <a:ext cx="1484186" cy="1449965"/>
          </a:xfrm>
          <a:prstGeom prst="rect">
            <a:avLst/>
          </a:prstGeom>
        </p:spPr>
      </p:pic>
      <p:pic>
        <p:nvPicPr>
          <p:cNvPr id="37" name="Picture 36" descr="A close up of a logo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054A57CB-3BD2-4B46-827E-0A39ED4FC95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45" y="1400241"/>
            <a:ext cx="1469298" cy="14499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43905B6-EB8C-2520-BC14-68251AB878B9}"/>
              </a:ext>
            </a:extLst>
          </p:cNvPr>
          <p:cNvSpPr txBox="1"/>
          <p:nvPr/>
        </p:nvSpPr>
        <p:spPr>
          <a:xfrm>
            <a:off x="3162462" y="621444"/>
            <a:ext cx="622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2800" b="1" dirty="0"/>
              <a:t>هيا نصطاد السمك</a:t>
            </a:r>
            <a:endParaRPr lang="en-US" sz="2800" b="1" dirty="0"/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8D5C2736-6289-489D-9658-211AA626FFBF}"/>
              </a:ext>
            </a:extLst>
          </p:cNvPr>
          <p:cNvSpPr/>
          <p:nvPr/>
        </p:nvSpPr>
        <p:spPr>
          <a:xfrm>
            <a:off x="0" y="6555545"/>
            <a:ext cx="12192000" cy="315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37211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5 0.03982 L -0.01996 0.08797 L -0.00416 0.14236 L 0.02483 0.14028 L 0.0408 0.09977 L 0.04236 0.08611 L 0.03351 0.0669 L 0.02917 0.06088 L 0.02205 0.03982 Z " pathEditMode="relative" rAng="0" ptsTypes="AAAAAAAAA">
                                      <p:cBhvr>
                                        <p:cTn id="6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511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3148 L 0.0908 0.02777 L 0.07761 0.08194 L 0.05295 0.08194 L 0.03125 0.05092 L 0.02691 0.04305 L 0.02396 0.03541 L 0.02396 0.03564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7" y="23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4 0.0243 L -0.03489 0.12083 L -0.00312 0.13449 L 0.01702 0.13449 L 0.02726 0.12477 L 0.02726 0.08402 L 0.02431 0.06666 L 0.01997 0.05509 L 0.01424 0.03773 " pathEditMode="relative" rAng="0" ptsTypes="AAAAAAAAA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15" y="550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74 0.03148 L 0.10087 0.00463 L 0.11823 0.06435 L 0.10225 0.10879 L 0.09062 0.11852 L 0.08489 0.12245 L 0.07187 0.12245 L 0.05312 0.10301 C 0.04965 0.09861 0.046 0.09444 0.04288 0.08958 C 0.03732 0.08078 0.02708 0.0625 0.02708 0.06273 L 0.02413 0.05463 L 0.02413 0.05486 L 0.02847 0.03541 L 0.02847 0.03564 L 0.02847 0.03541 L 0.02847 0.03564 " pathEditMode="relative" rAng="0" ptsTypes="AAAAAAAAAAAAAAAA">
                                      <p:cBhvr>
                                        <p:cTn id="12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4" y="319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75 0.03009 L 0.0375 0.03032 L 0.10555 0.03773 L 0.08663 0.09189 L 0.03316 0.08032 L 0.03889 0.02245 " pathEditMode="relative" rAng="0" ptsTypes="AAAAAA">
                                      <p:cBhvr>
                                        <p:cTn id="14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7" y="270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10295 0.01968 L 0.11806 0.10949 L 0.03872 0.08542 L 0.0224 0.0257 " pathEditMode="relative" rAng="0" ptsTypes="AAAAA">
                                      <p:cBhvr>
                                        <p:cTn id="16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3" y="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3FEDF-68BB-4117-8580-DF621193F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88" t="24583" r="14149" b="57604"/>
          <a:stretch/>
        </p:blipFill>
        <p:spPr>
          <a:xfrm>
            <a:off x="300038" y="2107407"/>
            <a:ext cx="11587162" cy="2143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258AA3-7E67-4DB2-AD5D-17A6F1A4AC29}"/>
              </a:ext>
            </a:extLst>
          </p:cNvPr>
          <p:cNvSpPr txBox="1"/>
          <p:nvPr/>
        </p:nvSpPr>
        <p:spPr>
          <a:xfrm>
            <a:off x="7758113" y="3207545"/>
            <a:ext cx="48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5AC1F0-E801-4284-833B-08499D45E454}"/>
              </a:ext>
            </a:extLst>
          </p:cNvPr>
          <p:cNvSpPr txBox="1"/>
          <p:nvPr/>
        </p:nvSpPr>
        <p:spPr>
          <a:xfrm>
            <a:off x="8346282" y="2988470"/>
            <a:ext cx="48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AA5AA4-E1D5-498C-8096-EA2910075A52}"/>
              </a:ext>
            </a:extLst>
          </p:cNvPr>
          <p:cNvSpPr txBox="1"/>
          <p:nvPr/>
        </p:nvSpPr>
        <p:spPr>
          <a:xfrm>
            <a:off x="8346282" y="3604200"/>
            <a:ext cx="48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61D395-AB1C-4E7B-8264-17319664D05C}"/>
              </a:ext>
            </a:extLst>
          </p:cNvPr>
          <p:cNvSpPr/>
          <p:nvPr/>
        </p:nvSpPr>
        <p:spPr>
          <a:xfrm>
            <a:off x="423720" y="2979301"/>
            <a:ext cx="6607969" cy="1262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4D083C-2C4D-49C9-AD0E-7BEB56B5A1F6}"/>
              </a:ext>
            </a:extLst>
          </p:cNvPr>
          <p:cNvSpPr txBox="1"/>
          <p:nvPr/>
        </p:nvSpPr>
        <p:spPr>
          <a:xfrm>
            <a:off x="2881313" y="2988470"/>
            <a:ext cx="48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ECC03E-F8F7-4DA0-9C6F-14AAA7EBCBAF}"/>
              </a:ext>
            </a:extLst>
          </p:cNvPr>
          <p:cNvSpPr txBox="1"/>
          <p:nvPr/>
        </p:nvSpPr>
        <p:spPr>
          <a:xfrm>
            <a:off x="2892030" y="3588900"/>
            <a:ext cx="48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C04AD5-66F4-4688-8111-06778E3C3D9C}"/>
              </a:ext>
            </a:extLst>
          </p:cNvPr>
          <p:cNvSpPr txBox="1"/>
          <p:nvPr/>
        </p:nvSpPr>
        <p:spPr>
          <a:xfrm>
            <a:off x="2288834" y="3207545"/>
            <a:ext cx="48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5ACB03-F295-4BB1-A4B8-5FCC7CF603A9}"/>
              </a:ext>
            </a:extLst>
          </p:cNvPr>
          <p:cNvSpPr txBox="1"/>
          <p:nvPr/>
        </p:nvSpPr>
        <p:spPr>
          <a:xfrm>
            <a:off x="731353" y="3170636"/>
            <a:ext cx="48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4682A3-6A93-40A3-ACEB-402514811099}"/>
              </a:ext>
            </a:extLst>
          </p:cNvPr>
          <p:cNvSpPr txBox="1"/>
          <p:nvPr/>
        </p:nvSpPr>
        <p:spPr>
          <a:xfrm>
            <a:off x="1319522" y="2988470"/>
            <a:ext cx="486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1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مربع نص 8">
            <a:extLst>
              <a:ext uri="{FF2B5EF4-FFF2-40B4-BE49-F238E27FC236}">
                <a16:creationId xmlns:a16="http://schemas.microsoft.com/office/drawing/2014/main" id="{F1590ABD-ACB0-41F3-82EB-FA883B86E949}"/>
              </a:ext>
            </a:extLst>
          </p:cNvPr>
          <p:cNvSpPr txBox="1"/>
          <p:nvPr/>
        </p:nvSpPr>
        <p:spPr>
          <a:xfrm>
            <a:off x="379099" y="166186"/>
            <a:ext cx="35364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كتاب الطالب صفحة 23</a:t>
            </a:r>
          </a:p>
        </p:txBody>
      </p:sp>
    </p:spTree>
    <p:extLst>
      <p:ext uri="{BB962C8B-B14F-4D97-AF65-F5344CB8AC3E}">
        <p14:creationId xmlns:p14="http://schemas.microsoft.com/office/powerpoint/2010/main" val="22951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3FEDF-68BB-4117-8580-DF621193FD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43" t="42716" r="14080" b="45468"/>
          <a:stretch/>
        </p:blipFill>
        <p:spPr>
          <a:xfrm>
            <a:off x="1828828" y="2678905"/>
            <a:ext cx="9158259" cy="1978820"/>
          </a:xfrm>
          <a:prstGeom prst="rect">
            <a:avLst/>
          </a:prstGeom>
        </p:spPr>
      </p:pic>
      <p:sp>
        <p:nvSpPr>
          <p:cNvPr id="13" name="مربع نص 8">
            <a:extLst>
              <a:ext uri="{FF2B5EF4-FFF2-40B4-BE49-F238E27FC236}">
                <a16:creationId xmlns:a16="http://schemas.microsoft.com/office/drawing/2014/main" id="{F1590ABD-ACB0-41F3-82EB-FA883B86E949}"/>
              </a:ext>
            </a:extLst>
          </p:cNvPr>
          <p:cNvSpPr txBox="1"/>
          <p:nvPr/>
        </p:nvSpPr>
        <p:spPr>
          <a:xfrm>
            <a:off x="379099" y="166186"/>
            <a:ext cx="35364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كتاب الطالب صفحة 23</a:t>
            </a:r>
          </a:p>
        </p:txBody>
      </p:sp>
      <p:sp>
        <p:nvSpPr>
          <p:cNvPr id="14" name="مربع نص 8">
            <a:extLst>
              <a:ext uri="{FF2B5EF4-FFF2-40B4-BE49-F238E27FC236}">
                <a16:creationId xmlns:a16="http://schemas.microsoft.com/office/drawing/2014/main" id="{85F6B004-CBA7-4E10-9C96-5D45D8DD7C43}"/>
              </a:ext>
            </a:extLst>
          </p:cNvPr>
          <p:cNvSpPr txBox="1"/>
          <p:nvPr/>
        </p:nvSpPr>
        <p:spPr>
          <a:xfrm>
            <a:off x="9938930" y="167052"/>
            <a:ext cx="20963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تدرب (2)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538AAEE-7ABC-4DEA-BED0-C077F8AE9EA3}"/>
              </a:ext>
            </a:extLst>
          </p:cNvPr>
          <p:cNvSpPr txBox="1"/>
          <p:nvPr/>
        </p:nvSpPr>
        <p:spPr>
          <a:xfrm>
            <a:off x="6946415" y="2768381"/>
            <a:ext cx="48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32443D-5B9D-4161-AD5F-8DE021892DBB}"/>
              </a:ext>
            </a:extLst>
          </p:cNvPr>
          <p:cNvSpPr txBox="1"/>
          <p:nvPr/>
        </p:nvSpPr>
        <p:spPr>
          <a:xfrm>
            <a:off x="6946415" y="3555681"/>
            <a:ext cx="48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9416C2-0829-42D2-9AE2-0C10F91A3E46}"/>
              </a:ext>
            </a:extLst>
          </p:cNvPr>
          <p:cNvSpPr txBox="1"/>
          <p:nvPr/>
        </p:nvSpPr>
        <p:spPr>
          <a:xfrm>
            <a:off x="3276909" y="3537822"/>
            <a:ext cx="48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5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F6AA7D-0625-4804-8B75-2594C1C38C74}"/>
              </a:ext>
            </a:extLst>
          </p:cNvPr>
          <p:cNvSpPr txBox="1"/>
          <p:nvPr/>
        </p:nvSpPr>
        <p:spPr>
          <a:xfrm>
            <a:off x="3276909" y="2723643"/>
            <a:ext cx="48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7E4462-2EF0-4FB2-857B-00D5E5130433}"/>
              </a:ext>
            </a:extLst>
          </p:cNvPr>
          <p:cNvSpPr txBox="1"/>
          <p:nvPr/>
        </p:nvSpPr>
        <p:spPr>
          <a:xfrm>
            <a:off x="2472047" y="2961768"/>
            <a:ext cx="48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95A90A-0E2C-4A91-A9C0-E1EE20AD8331}"/>
              </a:ext>
            </a:extLst>
          </p:cNvPr>
          <p:cNvSpPr txBox="1"/>
          <p:nvPr/>
        </p:nvSpPr>
        <p:spPr>
          <a:xfrm>
            <a:off x="7589634" y="3146434"/>
            <a:ext cx="486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=</a:t>
            </a:r>
            <a:endParaRPr lang="en-US" sz="2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A62B4C9-9943-4C77-988F-D58DB14D0D3F}"/>
              </a:ext>
            </a:extLst>
          </p:cNvPr>
          <p:cNvSpPr/>
          <p:nvPr/>
        </p:nvSpPr>
        <p:spPr>
          <a:xfrm>
            <a:off x="4081771" y="2678905"/>
            <a:ext cx="3569185" cy="1978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58B129-B7E6-4C2A-BA23-54ECC561E847}"/>
              </a:ext>
            </a:extLst>
          </p:cNvPr>
          <p:cNvSpPr/>
          <p:nvPr/>
        </p:nvSpPr>
        <p:spPr>
          <a:xfrm>
            <a:off x="1941096" y="2678039"/>
            <a:ext cx="2035249" cy="1978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7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8FC8CE3-001C-4A66-87E7-4A81A5FB2A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50" t="53691" r="14560" b="34493"/>
          <a:stretch/>
        </p:blipFill>
        <p:spPr>
          <a:xfrm>
            <a:off x="180975" y="2548412"/>
            <a:ext cx="11830050" cy="19788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B2433-E2FA-4B46-9DCC-60E438BC3DFC}"/>
              </a:ext>
            </a:extLst>
          </p:cNvPr>
          <p:cNvSpPr txBox="1"/>
          <p:nvPr/>
        </p:nvSpPr>
        <p:spPr>
          <a:xfrm>
            <a:off x="6946415" y="3625631"/>
            <a:ext cx="48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520B08-E243-485F-8129-1D8038659B0A}"/>
              </a:ext>
            </a:extLst>
          </p:cNvPr>
          <p:cNvSpPr txBox="1"/>
          <p:nvPr/>
        </p:nvSpPr>
        <p:spPr>
          <a:xfrm>
            <a:off x="6141553" y="3044279"/>
            <a:ext cx="48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EB3E97-D08F-4BD5-B6C1-46CD911DF005}"/>
              </a:ext>
            </a:extLst>
          </p:cNvPr>
          <p:cNvSpPr txBox="1"/>
          <p:nvPr/>
        </p:nvSpPr>
        <p:spPr>
          <a:xfrm>
            <a:off x="6946415" y="2768381"/>
            <a:ext cx="48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9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255BC8-1B21-47EF-8B75-3168AF1D3236}"/>
              </a:ext>
            </a:extLst>
          </p:cNvPr>
          <p:cNvSpPr txBox="1"/>
          <p:nvPr/>
        </p:nvSpPr>
        <p:spPr>
          <a:xfrm>
            <a:off x="3077021" y="3537822"/>
            <a:ext cx="48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8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0ADF9D-292A-4B7A-924C-E0DDCE10ED41}"/>
              </a:ext>
            </a:extLst>
          </p:cNvPr>
          <p:cNvSpPr txBox="1"/>
          <p:nvPr/>
        </p:nvSpPr>
        <p:spPr>
          <a:xfrm>
            <a:off x="3077021" y="2768381"/>
            <a:ext cx="48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ADBC37-1CEF-4BCB-B416-32F4785002F4}"/>
              </a:ext>
            </a:extLst>
          </p:cNvPr>
          <p:cNvSpPr txBox="1"/>
          <p:nvPr/>
        </p:nvSpPr>
        <p:spPr>
          <a:xfrm>
            <a:off x="979140" y="3537822"/>
            <a:ext cx="48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E6C8F3-421C-44E3-9B84-A711BF2196D3}"/>
              </a:ext>
            </a:extLst>
          </p:cNvPr>
          <p:cNvSpPr txBox="1"/>
          <p:nvPr/>
        </p:nvSpPr>
        <p:spPr>
          <a:xfrm>
            <a:off x="987179" y="2768380"/>
            <a:ext cx="4866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dirty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مربع نص 8">
            <a:extLst>
              <a:ext uri="{FF2B5EF4-FFF2-40B4-BE49-F238E27FC236}">
                <a16:creationId xmlns:a16="http://schemas.microsoft.com/office/drawing/2014/main" id="{C3CF374B-B628-4B6A-80BC-73A06982093F}"/>
              </a:ext>
            </a:extLst>
          </p:cNvPr>
          <p:cNvSpPr txBox="1"/>
          <p:nvPr/>
        </p:nvSpPr>
        <p:spPr>
          <a:xfrm>
            <a:off x="379099" y="166186"/>
            <a:ext cx="3536490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كتاب الطالب صفحة 23</a:t>
            </a:r>
          </a:p>
        </p:txBody>
      </p:sp>
      <p:sp>
        <p:nvSpPr>
          <p:cNvPr id="20" name="مربع نص 8">
            <a:extLst>
              <a:ext uri="{FF2B5EF4-FFF2-40B4-BE49-F238E27FC236}">
                <a16:creationId xmlns:a16="http://schemas.microsoft.com/office/drawing/2014/main" id="{F73E4B20-E2BD-4614-9E9F-41ECD08DBE92}"/>
              </a:ext>
            </a:extLst>
          </p:cNvPr>
          <p:cNvSpPr txBox="1"/>
          <p:nvPr/>
        </p:nvSpPr>
        <p:spPr>
          <a:xfrm>
            <a:off x="9938930" y="167052"/>
            <a:ext cx="209631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3200" b="1" dirty="0">
                <a:solidFill>
                  <a:srgbClr val="FF0000"/>
                </a:solidFill>
              </a:rPr>
              <a:t>تدرب (2)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1351129-000B-49A3-A4E9-EC62B29FE03C}"/>
              </a:ext>
            </a:extLst>
          </p:cNvPr>
          <p:cNvSpPr/>
          <p:nvPr/>
        </p:nvSpPr>
        <p:spPr>
          <a:xfrm>
            <a:off x="4361860" y="2548412"/>
            <a:ext cx="3242817" cy="1978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AA322C-DC55-4A38-8039-56478F7FA7E1}"/>
              </a:ext>
            </a:extLst>
          </p:cNvPr>
          <p:cNvSpPr/>
          <p:nvPr/>
        </p:nvSpPr>
        <p:spPr>
          <a:xfrm>
            <a:off x="2280057" y="2534152"/>
            <a:ext cx="2035249" cy="1978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89C6F15-4053-4AE6-9E01-D6058DC88A16}"/>
              </a:ext>
            </a:extLst>
          </p:cNvPr>
          <p:cNvSpPr/>
          <p:nvPr/>
        </p:nvSpPr>
        <p:spPr>
          <a:xfrm>
            <a:off x="221531" y="2534152"/>
            <a:ext cx="2035249" cy="19788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03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21" grpId="0" animBg="1"/>
      <p:bldP spid="22" grpId="0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 18">
            <a:extLst>
              <a:ext uri="{FF2B5EF4-FFF2-40B4-BE49-F238E27FC236}">
                <a16:creationId xmlns:a16="http://schemas.microsoft.com/office/drawing/2014/main" id="{D05DD9EF-3A57-4F75-8470-872629ED635E}"/>
              </a:ext>
            </a:extLst>
          </p:cNvPr>
          <p:cNvSpPr/>
          <p:nvPr/>
        </p:nvSpPr>
        <p:spPr>
          <a:xfrm>
            <a:off x="0" y="3349104"/>
            <a:ext cx="12192000" cy="144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AECC32E2-94F0-4B95-AECB-5743F09635F4}"/>
              </a:ext>
            </a:extLst>
          </p:cNvPr>
          <p:cNvSpPr/>
          <p:nvPr/>
        </p:nvSpPr>
        <p:spPr>
          <a:xfrm>
            <a:off x="374041" y="3533773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المختلف</a:t>
            </a: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81E99B61-E6F2-4A3C-9E2C-2BFC564EAE30}"/>
              </a:ext>
            </a:extLst>
          </p:cNvPr>
          <p:cNvSpPr/>
          <p:nvPr/>
        </p:nvSpPr>
        <p:spPr>
          <a:xfrm>
            <a:off x="7523016" y="3522079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البحث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F970C90E-148F-4B4C-9256-BC8BC78DB207}"/>
              </a:ext>
            </a:extLst>
          </p:cNvPr>
          <p:cNvSpPr/>
          <p:nvPr/>
        </p:nvSpPr>
        <p:spPr>
          <a:xfrm>
            <a:off x="6093221" y="3533772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2800" b="1" dirty="0">
                <a:solidFill>
                  <a:schemeClr val="tx1"/>
                </a:solidFill>
                <a:latin typeface="Calibri" panose="020F0502020204030204"/>
                <a:cs typeface="Arial" panose="020B0604020202020204" pitchFamily="34" charset="0"/>
              </a:rPr>
              <a:t>عن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C38830E6-C071-466B-9BE6-27EE3223CE71}"/>
              </a:ext>
            </a:extLst>
          </p:cNvPr>
          <p:cNvSpPr/>
          <p:nvPr/>
        </p:nvSpPr>
        <p:spPr>
          <a:xfrm>
            <a:off x="4612574" y="3592621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71FE7A4-DED8-4076-810A-E28BC838EC58}"/>
              </a:ext>
            </a:extLst>
          </p:cNvPr>
          <p:cNvSpPr/>
          <p:nvPr/>
        </p:nvSpPr>
        <p:spPr>
          <a:xfrm>
            <a:off x="3233631" y="3560567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الشكل</a:t>
            </a: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7B3A9E27-EBF5-4E7D-AA8E-4C719435FFAD}"/>
              </a:ext>
            </a:extLst>
          </p:cNvPr>
          <p:cNvSpPr/>
          <p:nvPr/>
        </p:nvSpPr>
        <p:spPr>
          <a:xfrm>
            <a:off x="1803836" y="3533773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Like Panda">
            <a:extLst>
              <a:ext uri="{FF2B5EF4-FFF2-40B4-BE49-F238E27FC236}">
                <a16:creationId xmlns:a16="http://schemas.microsoft.com/office/drawing/2014/main" id="{551B81E6-1C95-40D4-96F1-B194302CB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08" y="1439865"/>
            <a:ext cx="3471862" cy="3471862"/>
          </a:xfrm>
          <a:prstGeom prst="rect">
            <a:avLst/>
          </a:prstGeom>
        </p:spPr>
      </p:pic>
      <p:pic>
        <p:nvPicPr>
          <p:cNvPr id="18" name="صورة 17" descr="باندا سعيد">
            <a:extLst>
              <a:ext uri="{FF2B5EF4-FFF2-40B4-BE49-F238E27FC236}">
                <a16:creationId xmlns:a16="http://schemas.microsoft.com/office/drawing/2014/main" id="{CC32D852-008C-4D91-9EA1-91E39DD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97"/>
            <a:ext cx="2689766" cy="2689766"/>
          </a:xfrm>
          <a:prstGeom prst="rect">
            <a:avLst/>
          </a:prstGeom>
        </p:spPr>
      </p:pic>
      <p:pic>
        <p:nvPicPr>
          <p:cNvPr id="8" name="صورة 17" descr="باندا سعيد">
            <a:extLst>
              <a:ext uri="{FF2B5EF4-FFF2-40B4-BE49-F238E27FC236}">
                <a16:creationId xmlns:a16="http://schemas.microsoft.com/office/drawing/2014/main" id="{D373D117-B8A4-BEB5-42EC-08AE8CA92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6950" y="3507436"/>
            <a:ext cx="1109016" cy="1109016"/>
          </a:xfrm>
          <a:prstGeom prst="rect">
            <a:avLst/>
          </a:prstGeom>
        </p:spPr>
      </p:pic>
      <p:pic>
        <p:nvPicPr>
          <p:cNvPr id="9" name="صورة 17" descr="باندا سعيد">
            <a:extLst>
              <a:ext uri="{FF2B5EF4-FFF2-40B4-BE49-F238E27FC236}">
                <a16:creationId xmlns:a16="http://schemas.microsoft.com/office/drawing/2014/main" id="{4C163553-8792-F850-1C3E-B86AD8B6A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9592" y="3533772"/>
            <a:ext cx="1109016" cy="1109016"/>
          </a:xfrm>
          <a:prstGeom prst="rect">
            <a:avLst/>
          </a:prstGeom>
        </p:spPr>
      </p:pic>
      <p:pic>
        <p:nvPicPr>
          <p:cNvPr id="10" name="صورة 17" descr="باندا سعيد">
            <a:extLst>
              <a:ext uri="{FF2B5EF4-FFF2-40B4-BE49-F238E27FC236}">
                <a16:creationId xmlns:a16="http://schemas.microsoft.com/office/drawing/2014/main" id="{EA975508-49CC-C18B-4113-ED078A483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5248" y="1772068"/>
            <a:ext cx="1109016" cy="11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6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G_9242.png" descr="IMG_9242.png"/>
          <p:cNvPicPr>
            <a:picLocks noChangeAspect="1"/>
          </p:cNvPicPr>
          <p:nvPr/>
        </p:nvPicPr>
        <p:blipFill>
          <a:blip r:embed="rId3"/>
          <a:srcRect t="10452" b="10452"/>
          <a:stretch>
            <a:fillRect/>
          </a:stretch>
        </p:blipFill>
        <p:spPr>
          <a:xfrm>
            <a:off x="431800" y="521305"/>
            <a:ext cx="11328399" cy="60290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CCC7DEFD-B7D1-47E8-BD44-77678F12B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9100" y="3093916"/>
            <a:ext cx="622300" cy="102611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F29B4F-EAE1-1EB5-3ABC-1B8738B652DF}"/>
              </a:ext>
            </a:extLst>
          </p:cNvPr>
          <p:cNvSpPr/>
          <p:nvPr/>
        </p:nvSpPr>
        <p:spPr>
          <a:xfrm>
            <a:off x="10172700" y="789342"/>
            <a:ext cx="763641" cy="4425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ctr" defTabSz="619125" rtl="0" hangingPunct="0"/>
            <a:endParaRPr lang="en-US" sz="2400">
              <a:solidFill>
                <a:srgbClr val="FFFFFF"/>
              </a:solidFill>
              <a:latin typeface="Calibri" panose="020F0502020204030204"/>
              <a:sym typeface="Geeza Pro Regular"/>
            </a:endParaRPr>
          </a:p>
        </p:txBody>
      </p:sp>
    </p:spTree>
    <p:custDataLst>
      <p:tags r:id="rId1"/>
    </p:custDataLst>
  </p:cSld>
  <p:clrMapOvr>
    <a:masterClrMapping/>
  </p:clrMapOvr>
  <p:transition spd="med" advTm="7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 18">
            <a:extLst>
              <a:ext uri="{FF2B5EF4-FFF2-40B4-BE49-F238E27FC236}">
                <a16:creationId xmlns:a16="http://schemas.microsoft.com/office/drawing/2014/main" id="{D05DD9EF-3A57-4F75-8470-872629ED635E}"/>
              </a:ext>
            </a:extLst>
          </p:cNvPr>
          <p:cNvSpPr/>
          <p:nvPr/>
        </p:nvSpPr>
        <p:spPr>
          <a:xfrm>
            <a:off x="0" y="3349104"/>
            <a:ext cx="12192000" cy="144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AECC32E2-94F0-4B95-AECB-5743F09635F4}"/>
              </a:ext>
            </a:extLst>
          </p:cNvPr>
          <p:cNvSpPr/>
          <p:nvPr/>
        </p:nvSpPr>
        <p:spPr>
          <a:xfrm>
            <a:off x="374041" y="3533773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س9</a:t>
            </a:r>
            <a:endParaRPr kumimoji="0" lang="ar-KW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81E99B61-E6F2-4A3C-9E2C-2BFC564EAE30}"/>
              </a:ext>
            </a:extLst>
          </p:cNvPr>
          <p:cNvSpPr/>
          <p:nvPr/>
        </p:nvSpPr>
        <p:spPr>
          <a:xfrm>
            <a:off x="7523016" y="3522079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F970C90E-148F-4B4C-9256-BC8BC78DB207}"/>
              </a:ext>
            </a:extLst>
          </p:cNvPr>
          <p:cNvSpPr/>
          <p:nvPr/>
        </p:nvSpPr>
        <p:spPr>
          <a:xfrm>
            <a:off x="6093221" y="3533772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س2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C38830E6-C071-466B-9BE6-27EE3223CE71}"/>
              </a:ext>
            </a:extLst>
          </p:cNvPr>
          <p:cNvSpPr/>
          <p:nvPr/>
        </p:nvSpPr>
        <p:spPr>
          <a:xfrm>
            <a:off x="4612574" y="3592621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71FE7A4-DED8-4076-810A-E28BC838EC58}"/>
              </a:ext>
            </a:extLst>
          </p:cNvPr>
          <p:cNvSpPr/>
          <p:nvPr/>
        </p:nvSpPr>
        <p:spPr>
          <a:xfrm>
            <a:off x="3233631" y="3560567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س7</a:t>
            </a:r>
            <a:endParaRPr kumimoji="0" lang="ar-KW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7B3A9E27-EBF5-4E7D-AA8E-4C719435FFAD}"/>
              </a:ext>
            </a:extLst>
          </p:cNvPr>
          <p:cNvSpPr/>
          <p:nvPr/>
        </p:nvSpPr>
        <p:spPr>
          <a:xfrm>
            <a:off x="1803836" y="3533773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 descr="Like Panda">
            <a:extLst>
              <a:ext uri="{FF2B5EF4-FFF2-40B4-BE49-F238E27FC236}">
                <a16:creationId xmlns:a16="http://schemas.microsoft.com/office/drawing/2014/main" id="{551B81E6-1C95-40D4-96F1-B194302CB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08" y="1439865"/>
            <a:ext cx="3471862" cy="3471862"/>
          </a:xfrm>
          <a:prstGeom prst="rect">
            <a:avLst/>
          </a:prstGeom>
        </p:spPr>
      </p:pic>
      <p:pic>
        <p:nvPicPr>
          <p:cNvPr id="18" name="صورة 17" descr="باندا سعيد">
            <a:extLst>
              <a:ext uri="{FF2B5EF4-FFF2-40B4-BE49-F238E27FC236}">
                <a16:creationId xmlns:a16="http://schemas.microsoft.com/office/drawing/2014/main" id="{CC32D852-008C-4D91-9EA1-91E39DD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97"/>
            <a:ext cx="2689766" cy="26897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D36A87-198A-BBB8-41FA-529DB2505764}"/>
              </a:ext>
            </a:extLst>
          </p:cNvPr>
          <p:cNvSpPr txBox="1"/>
          <p:nvPr/>
        </p:nvSpPr>
        <p:spPr>
          <a:xfrm>
            <a:off x="2400300" y="1228725"/>
            <a:ext cx="6867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000" b="1" dirty="0"/>
              <a:t>تمرن </a:t>
            </a:r>
          </a:p>
          <a:p>
            <a:pPr algn="ctr"/>
            <a:r>
              <a:rPr lang="ar-KW" sz="4000" b="1" dirty="0"/>
              <a:t>الكتاب ص 23</a:t>
            </a:r>
            <a:endParaRPr lang="en-US" sz="4000" b="1" dirty="0"/>
          </a:p>
        </p:txBody>
      </p:sp>
      <p:pic>
        <p:nvPicPr>
          <p:cNvPr id="8" name="صورة 17" descr="باندا سعيد">
            <a:extLst>
              <a:ext uri="{FF2B5EF4-FFF2-40B4-BE49-F238E27FC236}">
                <a16:creationId xmlns:a16="http://schemas.microsoft.com/office/drawing/2014/main" id="{D373D117-B8A4-BEB5-42EC-08AE8CA92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6950" y="3507436"/>
            <a:ext cx="1109016" cy="1109016"/>
          </a:xfrm>
          <a:prstGeom prst="rect">
            <a:avLst/>
          </a:prstGeom>
        </p:spPr>
      </p:pic>
      <p:pic>
        <p:nvPicPr>
          <p:cNvPr id="9" name="صورة 17" descr="باندا سعيد">
            <a:extLst>
              <a:ext uri="{FF2B5EF4-FFF2-40B4-BE49-F238E27FC236}">
                <a16:creationId xmlns:a16="http://schemas.microsoft.com/office/drawing/2014/main" id="{4C163553-8792-F850-1C3E-B86AD8B6A2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89592" y="3533772"/>
            <a:ext cx="1109016" cy="1109016"/>
          </a:xfrm>
          <a:prstGeom prst="rect">
            <a:avLst/>
          </a:prstGeom>
        </p:spPr>
      </p:pic>
      <p:pic>
        <p:nvPicPr>
          <p:cNvPr id="10" name="صورة 17" descr="باندا سعيد">
            <a:extLst>
              <a:ext uri="{FF2B5EF4-FFF2-40B4-BE49-F238E27FC236}">
                <a16:creationId xmlns:a16="http://schemas.microsoft.com/office/drawing/2014/main" id="{EA975508-49CC-C18B-4113-ED078A483D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21313" y="3455943"/>
            <a:ext cx="1109016" cy="110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99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 18">
            <a:extLst>
              <a:ext uri="{FF2B5EF4-FFF2-40B4-BE49-F238E27FC236}">
                <a16:creationId xmlns:a16="http://schemas.microsoft.com/office/drawing/2014/main" id="{D05DD9EF-3A57-4F75-8470-872629ED635E}"/>
              </a:ext>
            </a:extLst>
          </p:cNvPr>
          <p:cNvSpPr/>
          <p:nvPr/>
        </p:nvSpPr>
        <p:spPr>
          <a:xfrm>
            <a:off x="0" y="5416029"/>
            <a:ext cx="12192000" cy="144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AECC32E2-94F0-4B95-AECB-5743F09635F4}"/>
              </a:ext>
            </a:extLst>
          </p:cNvPr>
          <p:cNvSpPr/>
          <p:nvPr/>
        </p:nvSpPr>
        <p:spPr>
          <a:xfrm>
            <a:off x="374041" y="5600698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81E99B61-E6F2-4A3C-9E2C-2BFC564EAE30}"/>
              </a:ext>
            </a:extLst>
          </p:cNvPr>
          <p:cNvSpPr/>
          <p:nvPr/>
        </p:nvSpPr>
        <p:spPr>
          <a:xfrm>
            <a:off x="7523016" y="5589004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F970C90E-148F-4B4C-9256-BC8BC78DB207}"/>
              </a:ext>
            </a:extLst>
          </p:cNvPr>
          <p:cNvSpPr/>
          <p:nvPr/>
        </p:nvSpPr>
        <p:spPr>
          <a:xfrm>
            <a:off x="6093221" y="5600697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C38830E6-C071-466B-9BE6-27EE3223CE71}"/>
              </a:ext>
            </a:extLst>
          </p:cNvPr>
          <p:cNvSpPr/>
          <p:nvPr/>
        </p:nvSpPr>
        <p:spPr>
          <a:xfrm>
            <a:off x="4663426" y="5600698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71FE7A4-DED8-4076-810A-E28BC838EC58}"/>
              </a:ext>
            </a:extLst>
          </p:cNvPr>
          <p:cNvSpPr/>
          <p:nvPr/>
        </p:nvSpPr>
        <p:spPr>
          <a:xfrm>
            <a:off x="3233631" y="5627492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7B3A9E27-EBF5-4E7D-AA8E-4C719435FFAD}"/>
              </a:ext>
            </a:extLst>
          </p:cNvPr>
          <p:cNvSpPr/>
          <p:nvPr/>
        </p:nvSpPr>
        <p:spPr>
          <a:xfrm>
            <a:off x="1803836" y="5600698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60705D-42B9-4D10-88F5-AB931D88C20E}"/>
              </a:ext>
            </a:extLst>
          </p:cNvPr>
          <p:cNvGrpSpPr/>
          <p:nvPr/>
        </p:nvGrpSpPr>
        <p:grpSpPr>
          <a:xfrm>
            <a:off x="2128695" y="862138"/>
            <a:ext cx="8499764" cy="3844636"/>
            <a:chOff x="2518560" y="226510"/>
            <a:chExt cx="8499764" cy="3844636"/>
          </a:xfrm>
        </p:grpSpPr>
        <p:sp>
          <p:nvSpPr>
            <p:cNvPr id="2" name="مستطيل: زوايا مستديرة 1">
              <a:extLst>
                <a:ext uri="{FF2B5EF4-FFF2-40B4-BE49-F238E27FC236}">
                  <a16:creationId xmlns:a16="http://schemas.microsoft.com/office/drawing/2014/main" id="{36FEAAE1-5995-4315-BD9C-F3C6E7AA5ABB}"/>
                </a:ext>
              </a:extLst>
            </p:cNvPr>
            <p:cNvSpPr/>
            <p:nvPr/>
          </p:nvSpPr>
          <p:spPr>
            <a:xfrm>
              <a:off x="2518560" y="226510"/>
              <a:ext cx="8499764" cy="384463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363BD9-FCAA-411C-8F52-4920AF2B4C2F}"/>
                </a:ext>
              </a:extLst>
            </p:cNvPr>
            <p:cNvSpPr txBox="1"/>
            <p:nvPr/>
          </p:nvSpPr>
          <p:spPr>
            <a:xfrm>
              <a:off x="5975157" y="1871569"/>
              <a:ext cx="8327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2</a:t>
              </a:r>
              <a:endParaRPr lang="en-US" sz="4400" b="1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38769F-F894-4BB8-A44F-0255A0097135}"/>
                </a:ext>
              </a:extLst>
            </p:cNvPr>
            <p:cNvSpPr txBox="1"/>
            <p:nvPr/>
          </p:nvSpPr>
          <p:spPr>
            <a:xfrm>
              <a:off x="6890586" y="1633561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1</a:t>
              </a:r>
              <a:endParaRPr lang="en-US" sz="4400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EFC045-01C7-4C01-977B-1A58C4327C24}"/>
                </a:ext>
              </a:extLst>
            </p:cNvPr>
            <p:cNvSpPr txBox="1"/>
            <p:nvPr/>
          </p:nvSpPr>
          <p:spPr>
            <a:xfrm>
              <a:off x="6890586" y="2168750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2</a:t>
              </a:r>
              <a:endParaRPr lang="en-US" sz="4400" b="1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9F1EF43-6532-4F25-BD7A-8D7646A427E8}"/>
                </a:ext>
              </a:extLst>
            </p:cNvPr>
            <p:cNvCxnSpPr/>
            <p:nvPr/>
          </p:nvCxnSpPr>
          <p:spPr>
            <a:xfrm>
              <a:off x="6856267" y="2243481"/>
              <a:ext cx="5415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9C681A-6E60-4E8E-A388-212847812CC3}"/>
              </a:ext>
            </a:extLst>
          </p:cNvPr>
          <p:cNvGrpSpPr/>
          <p:nvPr/>
        </p:nvGrpSpPr>
        <p:grpSpPr>
          <a:xfrm>
            <a:off x="2128695" y="857870"/>
            <a:ext cx="8499764" cy="3844636"/>
            <a:chOff x="1894883" y="2833023"/>
            <a:chExt cx="8499764" cy="3844636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0D5FAAAB-A3A9-4F16-8243-9FBA2032458C}"/>
                </a:ext>
              </a:extLst>
            </p:cNvPr>
            <p:cNvSpPr/>
            <p:nvPr/>
          </p:nvSpPr>
          <p:spPr>
            <a:xfrm>
              <a:off x="1894883" y="2833023"/>
              <a:ext cx="8499764" cy="384463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 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652317-A31A-4427-93D5-ECCA47628B01}"/>
                </a:ext>
              </a:extLst>
            </p:cNvPr>
            <p:cNvGrpSpPr/>
            <p:nvPr/>
          </p:nvGrpSpPr>
          <p:grpSpPr>
            <a:xfrm>
              <a:off x="4467312" y="4242598"/>
              <a:ext cx="3161022" cy="1304630"/>
              <a:chOff x="5243940" y="436506"/>
              <a:chExt cx="3161022" cy="130463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915364B-DBC1-40AB-A1DD-6492C643D432}"/>
                  </a:ext>
                </a:extLst>
              </p:cNvPr>
              <p:cNvGrpSpPr/>
              <p:nvPr/>
            </p:nvGrpSpPr>
            <p:grpSpPr>
              <a:xfrm>
                <a:off x="5243940" y="674514"/>
                <a:ext cx="2549742" cy="805504"/>
                <a:chOff x="5243940" y="674514"/>
                <a:chExt cx="2549742" cy="805504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7E1B70E-E130-4087-A7B5-018F61C2A942}"/>
                    </a:ext>
                  </a:extLst>
                </p:cNvPr>
                <p:cNvSpPr txBox="1"/>
                <p:nvPr/>
              </p:nvSpPr>
              <p:spPr>
                <a:xfrm>
                  <a:off x="5886909" y="710577"/>
                  <a:ext cx="52863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4400" b="1" dirty="0"/>
                    <a:t>8</a:t>
                  </a:r>
                  <a:endParaRPr lang="en-US" sz="4400" b="1" dirty="0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10FA38B-357B-4823-897D-AC08D9FE3A53}"/>
                    </a:ext>
                  </a:extLst>
                </p:cNvPr>
                <p:cNvSpPr txBox="1"/>
                <p:nvPr/>
              </p:nvSpPr>
              <p:spPr>
                <a:xfrm>
                  <a:off x="6960895" y="674514"/>
                  <a:ext cx="832787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4400" b="1" dirty="0"/>
                    <a:t>10</a:t>
                  </a:r>
                  <a:endParaRPr lang="en-US" sz="4400" b="1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ACD4EC-6996-44D6-B597-AE77A77BACC3}"/>
                    </a:ext>
                  </a:extLst>
                </p:cNvPr>
                <p:cNvSpPr txBox="1"/>
                <p:nvPr/>
              </p:nvSpPr>
              <p:spPr>
                <a:xfrm>
                  <a:off x="5243940" y="720679"/>
                  <a:ext cx="52863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3600" b="1" dirty="0"/>
                    <a:t>=</a:t>
                  </a:r>
                  <a:endParaRPr lang="en-US" sz="3600" b="1" dirty="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80F2412-259F-4D06-B66C-58D19AECCE94}"/>
                    </a:ext>
                  </a:extLst>
                </p:cNvPr>
                <p:cNvSpPr txBox="1"/>
                <p:nvPr/>
              </p:nvSpPr>
              <p:spPr>
                <a:xfrm>
                  <a:off x="6498189" y="736070"/>
                  <a:ext cx="52863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3600" b="1" dirty="0"/>
                    <a:t>-</a:t>
                  </a:r>
                  <a:endParaRPr lang="en-US" sz="3600" b="1" dirty="0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8203D1F-DA4A-4086-AF68-BDAC6C5F32E8}"/>
                  </a:ext>
                </a:extLst>
              </p:cNvPr>
              <p:cNvSpPr txBox="1"/>
              <p:nvPr/>
            </p:nvSpPr>
            <p:spPr>
              <a:xfrm>
                <a:off x="7876324" y="436506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1</a:t>
                </a:r>
                <a:endParaRPr lang="en-US" sz="4400" b="1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ACF4438-0A13-4A91-9838-D67997FA1850}"/>
                  </a:ext>
                </a:extLst>
              </p:cNvPr>
              <p:cNvSpPr txBox="1"/>
              <p:nvPr/>
            </p:nvSpPr>
            <p:spPr>
              <a:xfrm>
                <a:off x="7876324" y="971695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2</a:t>
                </a:r>
                <a:endParaRPr lang="en-US" sz="4400" b="1" dirty="0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EBD44B2-0A2D-49C9-A2D9-4916F7DF2BB0}"/>
                  </a:ext>
                </a:extLst>
              </p:cNvPr>
              <p:cNvCxnSpPr/>
              <p:nvPr/>
            </p:nvCxnSpPr>
            <p:spPr>
              <a:xfrm>
                <a:off x="7842005" y="1046426"/>
                <a:ext cx="54152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3" descr="Like Panda">
            <a:extLst>
              <a:ext uri="{FF2B5EF4-FFF2-40B4-BE49-F238E27FC236}">
                <a16:creationId xmlns:a16="http://schemas.microsoft.com/office/drawing/2014/main" id="{551B81E6-1C95-40D4-96F1-B194302CB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08" y="3506790"/>
            <a:ext cx="3471862" cy="3471862"/>
          </a:xfrm>
          <a:prstGeom prst="rect">
            <a:avLst/>
          </a:prstGeom>
        </p:spPr>
      </p:pic>
      <p:pic>
        <p:nvPicPr>
          <p:cNvPr id="18" name="صورة 17" descr="باندا سعيد">
            <a:extLst>
              <a:ext uri="{FF2B5EF4-FFF2-40B4-BE49-F238E27FC236}">
                <a16:creationId xmlns:a16="http://schemas.microsoft.com/office/drawing/2014/main" id="{CC32D852-008C-4D91-9EA1-91E39DD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97"/>
            <a:ext cx="2689766" cy="268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9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 18">
            <a:extLst>
              <a:ext uri="{FF2B5EF4-FFF2-40B4-BE49-F238E27FC236}">
                <a16:creationId xmlns:a16="http://schemas.microsoft.com/office/drawing/2014/main" id="{D05DD9EF-3A57-4F75-8470-872629ED635E}"/>
              </a:ext>
            </a:extLst>
          </p:cNvPr>
          <p:cNvSpPr/>
          <p:nvPr/>
        </p:nvSpPr>
        <p:spPr>
          <a:xfrm>
            <a:off x="0" y="5416029"/>
            <a:ext cx="12192000" cy="144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AECC32E2-94F0-4B95-AECB-5743F09635F4}"/>
              </a:ext>
            </a:extLst>
          </p:cNvPr>
          <p:cNvSpPr/>
          <p:nvPr/>
        </p:nvSpPr>
        <p:spPr>
          <a:xfrm>
            <a:off x="374041" y="5600698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81E99B61-E6F2-4A3C-9E2C-2BFC564EAE30}"/>
              </a:ext>
            </a:extLst>
          </p:cNvPr>
          <p:cNvSpPr/>
          <p:nvPr/>
        </p:nvSpPr>
        <p:spPr>
          <a:xfrm>
            <a:off x="7523016" y="5589004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F970C90E-148F-4B4C-9256-BC8BC78DB207}"/>
              </a:ext>
            </a:extLst>
          </p:cNvPr>
          <p:cNvSpPr/>
          <p:nvPr/>
        </p:nvSpPr>
        <p:spPr>
          <a:xfrm>
            <a:off x="6093221" y="5600697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C38830E6-C071-466B-9BE6-27EE3223CE71}"/>
              </a:ext>
            </a:extLst>
          </p:cNvPr>
          <p:cNvSpPr/>
          <p:nvPr/>
        </p:nvSpPr>
        <p:spPr>
          <a:xfrm>
            <a:off x="4663426" y="5600698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71FE7A4-DED8-4076-810A-E28BC838EC58}"/>
              </a:ext>
            </a:extLst>
          </p:cNvPr>
          <p:cNvSpPr/>
          <p:nvPr/>
        </p:nvSpPr>
        <p:spPr>
          <a:xfrm>
            <a:off x="3233631" y="5627492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7B3A9E27-EBF5-4E7D-AA8E-4C719435FFAD}"/>
              </a:ext>
            </a:extLst>
          </p:cNvPr>
          <p:cNvSpPr/>
          <p:nvPr/>
        </p:nvSpPr>
        <p:spPr>
          <a:xfrm>
            <a:off x="1803836" y="5600698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60705D-42B9-4D10-88F5-AB931D88C20E}"/>
              </a:ext>
            </a:extLst>
          </p:cNvPr>
          <p:cNvGrpSpPr/>
          <p:nvPr/>
        </p:nvGrpSpPr>
        <p:grpSpPr>
          <a:xfrm>
            <a:off x="2128695" y="862138"/>
            <a:ext cx="8499764" cy="3844636"/>
            <a:chOff x="2518560" y="226510"/>
            <a:chExt cx="8499764" cy="3844636"/>
          </a:xfrm>
        </p:grpSpPr>
        <p:sp>
          <p:nvSpPr>
            <p:cNvPr id="2" name="مستطيل: زوايا مستديرة 1">
              <a:extLst>
                <a:ext uri="{FF2B5EF4-FFF2-40B4-BE49-F238E27FC236}">
                  <a16:creationId xmlns:a16="http://schemas.microsoft.com/office/drawing/2014/main" id="{36FEAAE1-5995-4315-BD9C-F3C6E7AA5ABB}"/>
                </a:ext>
              </a:extLst>
            </p:cNvPr>
            <p:cNvSpPr/>
            <p:nvPr/>
          </p:nvSpPr>
          <p:spPr>
            <a:xfrm>
              <a:off x="2518560" y="226510"/>
              <a:ext cx="8499764" cy="384463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363BD9-FCAA-411C-8F52-4920AF2B4C2F}"/>
                </a:ext>
              </a:extLst>
            </p:cNvPr>
            <p:cNvSpPr txBox="1"/>
            <p:nvPr/>
          </p:nvSpPr>
          <p:spPr>
            <a:xfrm>
              <a:off x="5975157" y="1871569"/>
              <a:ext cx="8327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1</a:t>
              </a:r>
              <a:endParaRPr lang="en-US" sz="4400" b="1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38769F-F894-4BB8-A44F-0255A0097135}"/>
                </a:ext>
              </a:extLst>
            </p:cNvPr>
            <p:cNvSpPr txBox="1"/>
            <p:nvPr/>
          </p:nvSpPr>
          <p:spPr>
            <a:xfrm>
              <a:off x="6890586" y="1633561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1</a:t>
              </a:r>
              <a:endParaRPr lang="en-US" sz="4400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EFC045-01C7-4C01-977B-1A58C4327C24}"/>
                </a:ext>
              </a:extLst>
            </p:cNvPr>
            <p:cNvSpPr txBox="1"/>
            <p:nvPr/>
          </p:nvSpPr>
          <p:spPr>
            <a:xfrm>
              <a:off x="6890586" y="2168750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4</a:t>
              </a:r>
              <a:endParaRPr lang="en-US" sz="4400" b="1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9F1EF43-6532-4F25-BD7A-8D7646A427E8}"/>
                </a:ext>
              </a:extLst>
            </p:cNvPr>
            <p:cNvCxnSpPr/>
            <p:nvPr/>
          </p:nvCxnSpPr>
          <p:spPr>
            <a:xfrm>
              <a:off x="6856267" y="2243481"/>
              <a:ext cx="5415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D9C681A-6E60-4E8E-A388-212847812CC3}"/>
              </a:ext>
            </a:extLst>
          </p:cNvPr>
          <p:cNvGrpSpPr/>
          <p:nvPr/>
        </p:nvGrpSpPr>
        <p:grpSpPr>
          <a:xfrm>
            <a:off x="2144495" y="882060"/>
            <a:ext cx="8499764" cy="3844636"/>
            <a:chOff x="1894883" y="2833023"/>
            <a:chExt cx="8499764" cy="3844636"/>
          </a:xfrm>
        </p:grpSpPr>
        <p:sp>
          <p:nvSpPr>
            <p:cNvPr id="5" name="مستطيل: زوايا مستديرة 4">
              <a:extLst>
                <a:ext uri="{FF2B5EF4-FFF2-40B4-BE49-F238E27FC236}">
                  <a16:creationId xmlns:a16="http://schemas.microsoft.com/office/drawing/2014/main" id="{0D5FAAAB-A3A9-4F16-8243-9FBA2032458C}"/>
                </a:ext>
              </a:extLst>
            </p:cNvPr>
            <p:cNvSpPr/>
            <p:nvPr/>
          </p:nvSpPr>
          <p:spPr>
            <a:xfrm>
              <a:off x="1894883" y="2833023"/>
              <a:ext cx="8499764" cy="3844636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 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1652317-A31A-4427-93D5-ECCA47628B01}"/>
                </a:ext>
              </a:extLst>
            </p:cNvPr>
            <p:cNvGrpSpPr/>
            <p:nvPr/>
          </p:nvGrpSpPr>
          <p:grpSpPr>
            <a:xfrm>
              <a:off x="4467312" y="4208518"/>
              <a:ext cx="2977796" cy="1304630"/>
              <a:chOff x="5243940" y="402426"/>
              <a:chExt cx="2977796" cy="130463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915364B-DBC1-40AB-A1DD-6492C643D432}"/>
                  </a:ext>
                </a:extLst>
              </p:cNvPr>
              <p:cNvGrpSpPr/>
              <p:nvPr/>
            </p:nvGrpSpPr>
            <p:grpSpPr>
              <a:xfrm>
                <a:off x="5243940" y="640434"/>
                <a:ext cx="2977796" cy="854223"/>
                <a:chOff x="5243940" y="640434"/>
                <a:chExt cx="2977796" cy="854223"/>
              </a:xfrm>
            </p:grpSpPr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7E1B70E-E130-4087-A7B5-018F61C2A942}"/>
                    </a:ext>
                  </a:extLst>
                </p:cNvPr>
                <p:cNvSpPr txBox="1"/>
                <p:nvPr/>
              </p:nvSpPr>
              <p:spPr>
                <a:xfrm>
                  <a:off x="7693098" y="725216"/>
                  <a:ext cx="52863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4400" b="1" dirty="0"/>
                    <a:t>6</a:t>
                  </a:r>
                  <a:endParaRPr lang="en-US" sz="4400" b="1" dirty="0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10FA38B-357B-4823-897D-AC08D9FE3A53}"/>
                    </a:ext>
                  </a:extLst>
                </p:cNvPr>
                <p:cNvSpPr txBox="1"/>
                <p:nvPr/>
              </p:nvSpPr>
              <p:spPr>
                <a:xfrm>
                  <a:off x="5893501" y="640434"/>
                  <a:ext cx="660722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4400" b="1" dirty="0"/>
                    <a:t>4</a:t>
                  </a:r>
                  <a:endParaRPr lang="en-US" sz="4400" b="1" dirty="0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37ACD4EC-6996-44D6-B597-AE77A77BACC3}"/>
                    </a:ext>
                  </a:extLst>
                </p:cNvPr>
                <p:cNvSpPr txBox="1"/>
                <p:nvPr/>
              </p:nvSpPr>
              <p:spPr>
                <a:xfrm>
                  <a:off x="5243940" y="720679"/>
                  <a:ext cx="52863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3600" b="1" dirty="0"/>
                    <a:t>=</a:t>
                  </a:r>
                  <a:endParaRPr lang="en-US" sz="3600" b="1" dirty="0"/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F80F2412-259F-4D06-B66C-58D19AECCE94}"/>
                    </a:ext>
                  </a:extLst>
                </p:cNvPr>
                <p:cNvSpPr txBox="1"/>
                <p:nvPr/>
              </p:nvSpPr>
              <p:spPr>
                <a:xfrm>
                  <a:off x="7143690" y="662452"/>
                  <a:ext cx="528638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3600" b="1" dirty="0"/>
                    <a:t>-</a:t>
                  </a:r>
                  <a:endParaRPr lang="en-US" sz="3600" b="1" dirty="0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8203D1F-DA4A-4086-AF68-BDAC6C5F32E8}"/>
                  </a:ext>
                </a:extLst>
              </p:cNvPr>
              <p:cNvSpPr txBox="1"/>
              <p:nvPr/>
            </p:nvSpPr>
            <p:spPr>
              <a:xfrm>
                <a:off x="6636865" y="402426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3</a:t>
                </a:r>
                <a:endParaRPr lang="en-US" sz="4400" b="1" dirty="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ACF4438-0A13-4A91-9838-D67997FA1850}"/>
                  </a:ext>
                </a:extLst>
              </p:cNvPr>
              <p:cNvSpPr txBox="1"/>
              <p:nvPr/>
            </p:nvSpPr>
            <p:spPr>
              <a:xfrm>
                <a:off x="6636865" y="937615"/>
                <a:ext cx="5286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KW" sz="4400" b="1" dirty="0"/>
                  <a:t>4</a:t>
                </a:r>
                <a:endParaRPr lang="en-US" sz="4400" b="1" dirty="0"/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9EBD44B2-0A2D-49C9-A2D9-4916F7DF2BB0}"/>
                  </a:ext>
                </a:extLst>
              </p:cNvPr>
              <p:cNvCxnSpPr/>
              <p:nvPr/>
            </p:nvCxnSpPr>
            <p:spPr>
              <a:xfrm>
                <a:off x="6602546" y="1012346"/>
                <a:ext cx="54152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Picture 3" descr="Like Panda">
            <a:extLst>
              <a:ext uri="{FF2B5EF4-FFF2-40B4-BE49-F238E27FC236}">
                <a16:creationId xmlns:a16="http://schemas.microsoft.com/office/drawing/2014/main" id="{551B81E6-1C95-40D4-96F1-B194302CB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08" y="3506790"/>
            <a:ext cx="3471862" cy="3471862"/>
          </a:xfrm>
          <a:prstGeom prst="rect">
            <a:avLst/>
          </a:prstGeom>
        </p:spPr>
      </p:pic>
      <p:pic>
        <p:nvPicPr>
          <p:cNvPr id="18" name="صورة 17" descr="باندا سعيد">
            <a:extLst>
              <a:ext uri="{FF2B5EF4-FFF2-40B4-BE49-F238E27FC236}">
                <a16:creationId xmlns:a16="http://schemas.microsoft.com/office/drawing/2014/main" id="{CC32D852-008C-4D91-9EA1-91E39DD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97"/>
            <a:ext cx="2689766" cy="268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89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مستطيل 18">
            <a:extLst>
              <a:ext uri="{FF2B5EF4-FFF2-40B4-BE49-F238E27FC236}">
                <a16:creationId xmlns:a16="http://schemas.microsoft.com/office/drawing/2014/main" id="{D05DD9EF-3A57-4F75-8470-872629ED635E}"/>
              </a:ext>
            </a:extLst>
          </p:cNvPr>
          <p:cNvSpPr/>
          <p:nvPr/>
        </p:nvSpPr>
        <p:spPr>
          <a:xfrm>
            <a:off x="0" y="5416029"/>
            <a:ext cx="12192000" cy="14419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مستطيل: زوايا مستديرة 19">
            <a:extLst>
              <a:ext uri="{FF2B5EF4-FFF2-40B4-BE49-F238E27FC236}">
                <a16:creationId xmlns:a16="http://schemas.microsoft.com/office/drawing/2014/main" id="{AECC32E2-94F0-4B95-AECB-5743F09635F4}"/>
              </a:ext>
            </a:extLst>
          </p:cNvPr>
          <p:cNvSpPr/>
          <p:nvPr/>
        </p:nvSpPr>
        <p:spPr>
          <a:xfrm>
            <a:off x="374041" y="5600698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81E99B61-E6F2-4A3C-9E2C-2BFC564EAE30}"/>
              </a:ext>
            </a:extLst>
          </p:cNvPr>
          <p:cNvSpPr/>
          <p:nvPr/>
        </p:nvSpPr>
        <p:spPr>
          <a:xfrm>
            <a:off x="7523016" y="5589004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F970C90E-148F-4B4C-9256-BC8BC78DB207}"/>
              </a:ext>
            </a:extLst>
          </p:cNvPr>
          <p:cNvSpPr/>
          <p:nvPr/>
        </p:nvSpPr>
        <p:spPr>
          <a:xfrm>
            <a:off x="6093221" y="5600697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مستطيل: زوايا مستديرة 24">
            <a:extLst>
              <a:ext uri="{FF2B5EF4-FFF2-40B4-BE49-F238E27FC236}">
                <a16:creationId xmlns:a16="http://schemas.microsoft.com/office/drawing/2014/main" id="{C38830E6-C071-466B-9BE6-27EE3223CE71}"/>
              </a:ext>
            </a:extLst>
          </p:cNvPr>
          <p:cNvSpPr/>
          <p:nvPr/>
        </p:nvSpPr>
        <p:spPr>
          <a:xfrm>
            <a:off x="4663426" y="5600698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مستطيل: زوايا مستديرة 25">
            <a:extLst>
              <a:ext uri="{FF2B5EF4-FFF2-40B4-BE49-F238E27FC236}">
                <a16:creationId xmlns:a16="http://schemas.microsoft.com/office/drawing/2014/main" id="{171FE7A4-DED8-4076-810A-E28BC838EC58}"/>
              </a:ext>
            </a:extLst>
          </p:cNvPr>
          <p:cNvSpPr/>
          <p:nvPr/>
        </p:nvSpPr>
        <p:spPr>
          <a:xfrm>
            <a:off x="3233631" y="5627492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مستطيل: زوايا مستديرة 26">
            <a:extLst>
              <a:ext uri="{FF2B5EF4-FFF2-40B4-BE49-F238E27FC236}">
                <a16:creationId xmlns:a16="http://schemas.microsoft.com/office/drawing/2014/main" id="{7B3A9E27-EBF5-4E7D-AA8E-4C719435FFAD}"/>
              </a:ext>
            </a:extLst>
          </p:cNvPr>
          <p:cNvSpPr/>
          <p:nvPr/>
        </p:nvSpPr>
        <p:spPr>
          <a:xfrm>
            <a:off x="1803836" y="5600698"/>
            <a:ext cx="935182" cy="97674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60705D-42B9-4D10-88F5-AB931D88C20E}"/>
              </a:ext>
            </a:extLst>
          </p:cNvPr>
          <p:cNvGrpSpPr/>
          <p:nvPr/>
        </p:nvGrpSpPr>
        <p:grpSpPr>
          <a:xfrm>
            <a:off x="2128695" y="862138"/>
            <a:ext cx="8499764" cy="3844636"/>
            <a:chOff x="2518560" y="226510"/>
            <a:chExt cx="8499764" cy="3844636"/>
          </a:xfrm>
        </p:grpSpPr>
        <p:sp>
          <p:nvSpPr>
            <p:cNvPr id="2" name="مستطيل: زوايا مستديرة 1">
              <a:extLst>
                <a:ext uri="{FF2B5EF4-FFF2-40B4-BE49-F238E27FC236}">
                  <a16:creationId xmlns:a16="http://schemas.microsoft.com/office/drawing/2014/main" id="{36FEAAE1-5995-4315-BD9C-F3C6E7AA5ABB}"/>
                </a:ext>
              </a:extLst>
            </p:cNvPr>
            <p:cNvSpPr/>
            <p:nvPr/>
          </p:nvSpPr>
          <p:spPr>
            <a:xfrm>
              <a:off x="2518560" y="226510"/>
              <a:ext cx="8499764" cy="3844636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KW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3363BD9-FCAA-411C-8F52-4920AF2B4C2F}"/>
                </a:ext>
              </a:extLst>
            </p:cNvPr>
            <p:cNvSpPr txBox="1"/>
            <p:nvPr/>
          </p:nvSpPr>
          <p:spPr>
            <a:xfrm>
              <a:off x="5975157" y="1871569"/>
              <a:ext cx="8327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1</a:t>
              </a:r>
              <a:endParaRPr lang="en-US" sz="4400" b="1" dirty="0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38769F-F894-4BB8-A44F-0255A0097135}"/>
                </a:ext>
              </a:extLst>
            </p:cNvPr>
            <p:cNvSpPr txBox="1"/>
            <p:nvPr/>
          </p:nvSpPr>
          <p:spPr>
            <a:xfrm>
              <a:off x="6890586" y="1633561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2</a:t>
              </a:r>
              <a:endParaRPr lang="en-US" sz="4400" b="1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2EFC045-01C7-4C01-977B-1A58C4327C24}"/>
                </a:ext>
              </a:extLst>
            </p:cNvPr>
            <p:cNvSpPr txBox="1"/>
            <p:nvPr/>
          </p:nvSpPr>
          <p:spPr>
            <a:xfrm>
              <a:off x="6890586" y="2168750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3</a:t>
              </a:r>
              <a:endParaRPr lang="en-US" sz="4400" b="1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9F1EF43-6532-4F25-BD7A-8D7646A427E8}"/>
                </a:ext>
              </a:extLst>
            </p:cNvPr>
            <p:cNvCxnSpPr/>
            <p:nvPr/>
          </p:nvCxnSpPr>
          <p:spPr>
            <a:xfrm>
              <a:off x="6856267" y="2243481"/>
              <a:ext cx="5415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50BF6B9-AB82-4455-9E9F-D12A49046310}"/>
              </a:ext>
            </a:extLst>
          </p:cNvPr>
          <p:cNvGrpSpPr/>
          <p:nvPr/>
        </p:nvGrpSpPr>
        <p:grpSpPr>
          <a:xfrm>
            <a:off x="2131327" y="862138"/>
            <a:ext cx="8499764" cy="3844636"/>
            <a:chOff x="2109051" y="862138"/>
            <a:chExt cx="8499764" cy="384463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4D9C681A-6E60-4E8E-A388-212847812CC3}"/>
                </a:ext>
              </a:extLst>
            </p:cNvPr>
            <p:cNvGrpSpPr/>
            <p:nvPr/>
          </p:nvGrpSpPr>
          <p:grpSpPr>
            <a:xfrm>
              <a:off x="2109051" y="862138"/>
              <a:ext cx="8499764" cy="3844636"/>
              <a:chOff x="1934385" y="2822378"/>
              <a:chExt cx="8499764" cy="3844636"/>
            </a:xfrm>
          </p:grpSpPr>
          <p:sp>
            <p:nvSpPr>
              <p:cNvPr id="5" name="مستطيل: زوايا مستديرة 4">
                <a:extLst>
                  <a:ext uri="{FF2B5EF4-FFF2-40B4-BE49-F238E27FC236}">
                    <a16:creationId xmlns:a16="http://schemas.microsoft.com/office/drawing/2014/main" id="{0D5FAAAB-A3A9-4F16-8243-9FBA2032458C}"/>
                  </a:ext>
                </a:extLst>
              </p:cNvPr>
              <p:cNvSpPr/>
              <p:nvPr/>
            </p:nvSpPr>
            <p:spPr>
              <a:xfrm>
                <a:off x="1934385" y="2822378"/>
                <a:ext cx="8499764" cy="3844636"/>
              </a:xfrm>
              <a:prstGeom prst="round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ar-KW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rial" panose="020B0604020202020204" pitchFamily="34" charset="0"/>
                  </a:rPr>
                  <a:t>  </a:t>
                </a: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51652317-A31A-4427-93D5-ECCA47628B01}"/>
                  </a:ext>
                </a:extLst>
              </p:cNvPr>
              <p:cNvGrpSpPr/>
              <p:nvPr/>
            </p:nvGrpSpPr>
            <p:grpSpPr>
              <a:xfrm>
                <a:off x="4432444" y="4304154"/>
                <a:ext cx="2596427" cy="1304630"/>
                <a:chOff x="5209072" y="498062"/>
                <a:chExt cx="2596427" cy="1304630"/>
              </a:xfrm>
            </p:grpSpPr>
            <p:grpSp>
              <p:nvGrpSpPr>
                <p:cNvPr id="17" name="Group 16">
                  <a:extLst>
                    <a:ext uri="{FF2B5EF4-FFF2-40B4-BE49-F238E27FC236}">
                      <a16:creationId xmlns:a16="http://schemas.microsoft.com/office/drawing/2014/main" id="{E915364B-DBC1-40AB-A1DD-6492C643D432}"/>
                    </a:ext>
                  </a:extLst>
                </p:cNvPr>
                <p:cNvGrpSpPr/>
                <p:nvPr/>
              </p:nvGrpSpPr>
              <p:grpSpPr>
                <a:xfrm>
                  <a:off x="5209072" y="736070"/>
                  <a:ext cx="2596427" cy="769441"/>
                  <a:chOff x="5209072" y="736070"/>
                  <a:chExt cx="2596427" cy="769441"/>
                </a:xfrm>
              </p:grpSpPr>
              <p:sp>
                <p:nvSpPr>
                  <p:cNvPr id="35" name="TextBox 34">
                    <a:extLst>
                      <a:ext uri="{FF2B5EF4-FFF2-40B4-BE49-F238E27FC236}">
                        <a16:creationId xmlns:a16="http://schemas.microsoft.com/office/drawing/2014/main" id="{210FA38B-357B-4823-897D-AC08D9FE3A53}"/>
                      </a:ext>
                    </a:extLst>
                  </p:cNvPr>
                  <p:cNvSpPr txBox="1"/>
                  <p:nvPr/>
                </p:nvSpPr>
                <p:spPr>
                  <a:xfrm>
                    <a:off x="5725030" y="736070"/>
                    <a:ext cx="832787" cy="76944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ar-KW" sz="4400" b="1" dirty="0"/>
                      <a:t>2</a:t>
                    </a:r>
                    <a:endParaRPr lang="en-US" sz="4400" b="1" dirty="0"/>
                  </a:p>
                </p:txBody>
              </p:sp>
              <p:sp>
                <p:nvSpPr>
                  <p:cNvPr id="36" name="TextBox 35">
                    <a:extLst>
                      <a:ext uri="{FF2B5EF4-FFF2-40B4-BE49-F238E27FC236}">
                        <a16:creationId xmlns:a16="http://schemas.microsoft.com/office/drawing/2014/main" id="{37ACD4EC-6996-44D6-B597-AE77A77BACC3}"/>
                      </a:ext>
                    </a:extLst>
                  </p:cNvPr>
                  <p:cNvSpPr txBox="1"/>
                  <p:nvPr/>
                </p:nvSpPr>
                <p:spPr>
                  <a:xfrm>
                    <a:off x="5209072" y="799368"/>
                    <a:ext cx="528638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ar-KW" sz="3600" b="1" dirty="0"/>
                      <a:t>=</a:t>
                    </a:r>
                    <a:endParaRPr lang="en-US" sz="3600" b="1" dirty="0"/>
                  </a:p>
                </p:txBody>
              </p:sp>
              <p:sp>
                <p:nvSpPr>
                  <p:cNvPr id="37" name="TextBox 36">
                    <a:extLst>
                      <a:ext uri="{FF2B5EF4-FFF2-40B4-BE49-F238E27FC236}">
                        <a16:creationId xmlns:a16="http://schemas.microsoft.com/office/drawing/2014/main" id="{F80F2412-259F-4D06-B66C-58D19AECCE94}"/>
                      </a:ext>
                    </a:extLst>
                  </p:cNvPr>
                  <p:cNvSpPr txBox="1"/>
                  <p:nvPr/>
                </p:nvSpPr>
                <p:spPr>
                  <a:xfrm>
                    <a:off x="7276861" y="736070"/>
                    <a:ext cx="528638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ar-KW" sz="3600" b="1" dirty="0"/>
                      <a:t>-</a:t>
                    </a:r>
                    <a:endParaRPr lang="en-US" sz="3600" b="1" dirty="0"/>
                  </a:p>
                </p:txBody>
              </p:sp>
            </p:grp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58203D1F-DA4A-4086-AF68-BDAC6C5F32E8}"/>
                    </a:ext>
                  </a:extLst>
                </p:cNvPr>
                <p:cNvSpPr txBox="1"/>
                <p:nvPr/>
              </p:nvSpPr>
              <p:spPr>
                <a:xfrm>
                  <a:off x="6640459" y="498062"/>
                  <a:ext cx="52863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4400" b="1" dirty="0"/>
                    <a:t>2</a:t>
                  </a:r>
                  <a:endParaRPr lang="en-US" sz="4400" b="1" dirty="0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0ACF4438-0A13-4A91-9838-D67997FA1850}"/>
                    </a:ext>
                  </a:extLst>
                </p:cNvPr>
                <p:cNvSpPr txBox="1"/>
                <p:nvPr/>
              </p:nvSpPr>
              <p:spPr>
                <a:xfrm>
                  <a:off x="6640459" y="1033251"/>
                  <a:ext cx="528638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KW" sz="4400" b="1" dirty="0"/>
                    <a:t>3</a:t>
                  </a:r>
                  <a:endParaRPr lang="en-US" sz="4400" b="1" dirty="0"/>
                </a:p>
              </p:txBody>
            </p: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9EBD44B2-0A2D-49C9-A2D9-4916F7DF2BB0}"/>
                    </a:ext>
                  </a:extLst>
                </p:cNvPr>
                <p:cNvCxnSpPr/>
                <p:nvPr/>
              </p:nvCxnSpPr>
              <p:spPr>
                <a:xfrm>
                  <a:off x="6606140" y="1107982"/>
                  <a:ext cx="541527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40481887-46DD-4F4D-ADCC-C3D90710AECD}"/>
                </a:ext>
              </a:extLst>
            </p:cNvPr>
            <p:cNvSpPr txBox="1"/>
            <p:nvPr/>
          </p:nvSpPr>
          <p:spPr>
            <a:xfrm>
              <a:off x="7198839" y="2534981"/>
              <a:ext cx="52863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4</a:t>
              </a:r>
              <a:endParaRPr lang="en-US" sz="4400" b="1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19377AC-5987-407C-BF10-192917FBDA2C}"/>
                </a:ext>
              </a:extLst>
            </p:cNvPr>
            <p:cNvSpPr txBox="1"/>
            <p:nvPr/>
          </p:nvSpPr>
          <p:spPr>
            <a:xfrm>
              <a:off x="7742790" y="2296973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1</a:t>
              </a:r>
              <a:endParaRPr lang="en-US" sz="4400" b="1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1304FA2-B007-4C67-B661-842ADFAC68FC}"/>
                </a:ext>
              </a:extLst>
            </p:cNvPr>
            <p:cNvSpPr txBox="1"/>
            <p:nvPr/>
          </p:nvSpPr>
          <p:spPr>
            <a:xfrm>
              <a:off x="7742790" y="2832162"/>
              <a:ext cx="52863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4400" b="1" dirty="0"/>
                <a:t>3</a:t>
              </a:r>
              <a:endParaRPr lang="en-US" sz="4400" b="1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49AAC848-4F5A-464D-97B7-3B89C6AE75CE}"/>
                </a:ext>
              </a:extLst>
            </p:cNvPr>
            <p:cNvCxnSpPr/>
            <p:nvPr/>
          </p:nvCxnSpPr>
          <p:spPr>
            <a:xfrm>
              <a:off x="7708471" y="2906893"/>
              <a:ext cx="541527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4" name="Picture 3" descr="Like Panda">
            <a:extLst>
              <a:ext uri="{FF2B5EF4-FFF2-40B4-BE49-F238E27FC236}">
                <a16:creationId xmlns:a16="http://schemas.microsoft.com/office/drawing/2014/main" id="{551B81E6-1C95-40D4-96F1-B194302CB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108" y="3506790"/>
            <a:ext cx="3471862" cy="3471862"/>
          </a:xfrm>
          <a:prstGeom prst="rect">
            <a:avLst/>
          </a:prstGeom>
        </p:spPr>
      </p:pic>
      <p:pic>
        <p:nvPicPr>
          <p:cNvPr id="18" name="صورة 17" descr="باندا سعيد">
            <a:extLst>
              <a:ext uri="{FF2B5EF4-FFF2-40B4-BE49-F238E27FC236}">
                <a16:creationId xmlns:a16="http://schemas.microsoft.com/office/drawing/2014/main" id="{CC32D852-008C-4D91-9EA1-91E39DDE0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97"/>
            <a:ext cx="2689766" cy="268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0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850949-88F0-4549-9ABA-8543563F78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370114" y="0"/>
            <a:ext cx="11582400" cy="6867434"/>
          </a:xfrm>
          <a:prstGeom prst="rect">
            <a:avLst/>
          </a:prstGeom>
        </p:spPr>
      </p:pic>
      <p:pic>
        <p:nvPicPr>
          <p:cNvPr id="5" name="pot">
            <a:extLst>
              <a:ext uri="{FF2B5EF4-FFF2-40B4-BE49-F238E27FC236}">
                <a16:creationId xmlns:a16="http://schemas.microsoft.com/office/drawing/2014/main" id="{F3E0E12C-BFFF-4E4A-8C09-5C59B9C35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8F3"/>
              </a:clrFrom>
              <a:clrTo>
                <a:srgbClr val="FFF8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50" b="51200" l="3550" r="32200">
                        <a14:foregroundMark x1="17600" y1="40100" x2="22250" y2="47950"/>
                        <a14:foregroundMark x1="22250" y1="47950" x2="27100" y2="44250"/>
                        <a14:foregroundMark x1="27100" y1="44250" x2="28200" y2="41350"/>
                        <a14:foregroundMark x1="18800" y1="50000" x2="23200" y2="50100"/>
                        <a14:foregroundMark x1="23200" y1="50100" x2="26150" y2="49750"/>
                        <a14:foregroundMark x1="26300" y1="51200" x2="18050" y2="41750"/>
                        <a14:foregroundMark x1="18050" y1="41750" x2="23800" y2="39900"/>
                        <a14:foregroundMark x1="23800" y1="39900" x2="27650" y2="40250"/>
                        <a14:foregroundMark x1="27650" y1="40250" x2="27850" y2="40100"/>
                        <a14:backgroundMark x1="20250" y1="12300" x2="27500" y2="21950"/>
                        <a14:backgroundMark x1="27500" y1="21950" x2="28700" y2="22900"/>
                        <a14:backgroundMark x1="17950" y1="15050" x2="18300" y2="19350"/>
                        <a14:backgroundMark x1="18300" y1="19350" x2="19950" y2="22850"/>
                        <a14:backgroundMark x1="19950" y1="22850" x2="21600" y2="24350"/>
                        <a14:backgroundMark x1="20750" y1="24850" x2="29150" y2="23000"/>
                        <a14:backgroundMark x1="24350" y1="27000" x2="23850" y2="23500"/>
                        <a14:backgroundMark x1="19650" y1="27500" x2="20000" y2="24600"/>
                        <a14:backgroundMark x1="22650" y1="13050" x2="27200" y2="13500"/>
                        <a14:backgroundMark x1="27200" y1="13500" x2="28450" y2="19750"/>
                      </a14:backgroundRemoval>
                    </a14:imgEffect>
                  </a14:imgLayer>
                </a14:imgProps>
              </a:ext>
            </a:extLst>
          </a:blip>
          <a:srcRect l="11910" t="22461" r="69217" b="46227"/>
          <a:stretch/>
        </p:blipFill>
        <p:spPr>
          <a:xfrm>
            <a:off x="6921191" y="1187802"/>
            <a:ext cx="3417656" cy="5670198"/>
          </a:xfrm>
          <a:prstGeom prst="rect">
            <a:avLst/>
          </a:prstGeom>
        </p:spPr>
      </p:pic>
      <p:sp>
        <p:nvSpPr>
          <p:cNvPr id="18" name="question ">
            <a:extLst>
              <a:ext uri="{FF2B5EF4-FFF2-40B4-BE49-F238E27FC236}">
                <a16:creationId xmlns:a16="http://schemas.microsoft.com/office/drawing/2014/main" id="{DEE5DE0C-7A6A-3844-BC0A-DF6DC99AAA92}"/>
              </a:ext>
            </a:extLst>
          </p:cNvPr>
          <p:cNvSpPr/>
          <p:nvPr/>
        </p:nvSpPr>
        <p:spPr>
          <a:xfrm>
            <a:off x="2747279" y="6307986"/>
            <a:ext cx="8306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>
              <a:defRPr/>
            </a:pP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grpSp>
        <p:nvGrpSpPr>
          <p:cNvPr id="22" name="red">
            <a:extLst>
              <a:ext uri="{FF2B5EF4-FFF2-40B4-BE49-F238E27FC236}">
                <a16:creationId xmlns:a16="http://schemas.microsoft.com/office/drawing/2014/main" id="{A13C28AB-CB1F-C44A-AD89-E04C309CBF0B}"/>
              </a:ext>
            </a:extLst>
          </p:cNvPr>
          <p:cNvGrpSpPr/>
          <p:nvPr/>
        </p:nvGrpSpPr>
        <p:grpSpPr>
          <a:xfrm>
            <a:off x="1524000" y="-178419"/>
            <a:ext cx="4282068" cy="3211551"/>
            <a:chOff x="0" y="-178419"/>
            <a:chExt cx="4282068" cy="32115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667438-F020-4741-A389-AE750F587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71" b="49020" l="48526" r="97110">
                          <a14:foregroundMark x1="59973" y1="7314" x2="54820" y2="3035"/>
                          <a14:foregroundMark x1="54820" y1="3035" x2="49629" y2="5402"/>
                          <a14:foregroundMark x1="49629" y1="5402" x2="47500" y2="12046"/>
                          <a14:foregroundMark x1="47500" y1="12046" x2="48583" y2="19957"/>
                          <a14:foregroundMark x1="48583" y1="19957" x2="50827" y2="23805"/>
                          <a14:foregroundMark x1="83248" y1="29111" x2="83001" y2="39245"/>
                          <a14:foregroundMark x1="83001" y1="39245" x2="87203" y2="32648"/>
                          <a14:foregroundMark x1="87203" y1="32648" x2="89580" y2="45100"/>
                          <a14:foregroundMark x1="89580" y1="45100" x2="93250" y2="39866"/>
                          <a14:foregroundMark x1="93250" y1="39866" x2="95817" y2="46152"/>
                          <a14:foregroundMark x1="95817" y1="46152" x2="95874" y2="46534"/>
                          <a14:foregroundMark x1="82506" y1="30354" x2="88287" y2="34943"/>
                          <a14:foregroundMark x1="88287" y1="34943" x2="93288" y2="31286"/>
                          <a14:foregroundMark x1="93288" y1="31286" x2="97110" y2="38623"/>
                          <a14:foregroundMark x1="97110" y1="38623" x2="96863" y2="44646"/>
                          <a14:foregroundMark x1="84731" y1="49952" x2="83400" y2="34273"/>
                          <a14:foregroundMark x1="83400" y1="34273" x2="87545" y2="29541"/>
                          <a14:foregroundMark x1="87545" y1="29541" x2="93535" y2="33891"/>
                          <a14:foregroundMark x1="93535" y1="33891" x2="94885" y2="49020"/>
                        </a14:backgroundRemoval>
                      </a14:imgEffect>
                    </a14:imgLayer>
                  </a14:imgProps>
                </a:ext>
              </a:extLst>
            </a:blip>
            <a:srcRect l="45127" t="-768" r="418" b="49432"/>
            <a:stretch/>
          </p:blipFill>
          <p:spPr>
            <a:xfrm>
              <a:off x="0" y="-178419"/>
              <a:ext cx="4282068" cy="321155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84A8698-1241-E848-9A3D-D4D6D6BFEC33}"/>
                </a:ext>
              </a:extLst>
            </p:cNvPr>
            <p:cNvSpPr/>
            <p:nvPr/>
          </p:nvSpPr>
          <p:spPr>
            <a:xfrm>
              <a:off x="889538" y="755676"/>
              <a:ext cx="111280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457200" rtl="0">
                <a:defRPr/>
              </a:pPr>
              <a:r>
                <a:rPr lang="ar-SA" sz="54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خطأ</a:t>
              </a:r>
              <a:endPara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endParaRPr>
            </a:p>
          </p:txBody>
        </p:sp>
      </p:grpSp>
      <p:grpSp>
        <p:nvGrpSpPr>
          <p:cNvPr id="23" name="blue">
            <a:extLst>
              <a:ext uri="{FF2B5EF4-FFF2-40B4-BE49-F238E27FC236}">
                <a16:creationId xmlns:a16="http://schemas.microsoft.com/office/drawing/2014/main" id="{C0C5D575-BC69-AA44-BE66-0B2C3B688304}"/>
              </a:ext>
            </a:extLst>
          </p:cNvPr>
          <p:cNvGrpSpPr/>
          <p:nvPr/>
        </p:nvGrpSpPr>
        <p:grpSpPr>
          <a:xfrm>
            <a:off x="2763975" y="2259123"/>
            <a:ext cx="4183791" cy="2985008"/>
            <a:chOff x="1239974" y="2259123"/>
            <a:chExt cx="4183791" cy="29850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D99672C-659B-3B4C-AE95-D06984A42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988" b="96582" l="47595" r="96863">
                          <a14:foregroundMark x1="59479" y1="55234" x2="53584" y2="53370"/>
                          <a14:foregroundMark x1="53584" y1="53370" x2="49477" y2="59226"/>
                          <a14:foregroundMark x1="49477" y1="59226" x2="47595" y2="66372"/>
                          <a14:foregroundMark x1="47595" y1="66372" x2="50580" y2="72036"/>
                          <a14:foregroundMark x1="82259" y1="77008" x2="86766" y2="84226"/>
                          <a14:foregroundMark x1="86766" y1="84226" x2="92660" y2="82744"/>
                          <a14:foregroundMark x1="92660" y1="82744" x2="93592" y2="90894"/>
                          <a14:foregroundMark x1="93592" y1="90894" x2="96273" y2="98112"/>
                          <a14:foregroundMark x1="96273" y1="98112" x2="87659" y2="95053"/>
                          <a14:foregroundMark x1="87659" y1="95053" x2="82944" y2="86783"/>
                          <a14:foregroundMark x1="82944" y1="86783" x2="92907" y2="97299"/>
                          <a14:foregroundMark x1="92907" y1="97299" x2="85320" y2="81692"/>
                          <a14:foregroundMark x1="85320" y1="81692" x2="93782" y2="83604"/>
                          <a14:foregroundMark x1="93782" y1="83604" x2="96863" y2="88838"/>
                          <a14:foregroundMark x1="82012" y1="76386" x2="87754" y2="77151"/>
                          <a14:foregroundMark x1="87754" y1="77151" x2="93440" y2="80449"/>
                          <a14:foregroundMark x1="93440" y1="80449" x2="96311" y2="86472"/>
                          <a14:foregroundMark x1="96311" y1="86472" x2="95379" y2="96606"/>
                          <a14:foregroundMark x1="52805" y1="52438" x2="58985" y2="52988"/>
                          <a14:foregroundMark x1="58985" y1="52988" x2="59479" y2="53370"/>
                        </a14:backgroundRemoval>
                      </a14:imgEffect>
                    </a14:imgLayer>
                  </a14:imgProps>
                </a:ext>
              </a:extLst>
            </a:blip>
            <a:srcRect l="43147" t="49013"/>
            <a:stretch/>
          </p:blipFill>
          <p:spPr>
            <a:xfrm rot="21079150">
              <a:off x="1239974" y="2259123"/>
              <a:ext cx="4183791" cy="298500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CCA34C-5008-1741-B063-80D15C427074}"/>
                </a:ext>
              </a:extLst>
            </p:cNvPr>
            <p:cNvSpPr/>
            <p:nvPr/>
          </p:nvSpPr>
          <p:spPr>
            <a:xfrm>
              <a:off x="2168142" y="3138320"/>
              <a:ext cx="113524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457200" rtl="0">
                <a:defRPr/>
              </a:pPr>
              <a:r>
                <a:rPr lang="ar-SA" sz="540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صح</a:t>
              </a:r>
              <a:endParaRPr lang="en-US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endParaRPr>
            </a:p>
          </p:txBody>
        </p:sp>
      </p:grpSp>
      <p:pic>
        <p:nvPicPr>
          <p:cNvPr id="11" name="flower">
            <a:extLst>
              <a:ext uri="{FF2B5EF4-FFF2-40B4-BE49-F238E27FC236}">
                <a16:creationId xmlns:a16="http://schemas.microsoft.com/office/drawing/2014/main" id="{91186FB5-AAFB-2B4F-8726-07F8A31133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8F3"/>
              </a:clrFrom>
              <a:clrTo>
                <a:srgbClr val="FFF8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0" b="48750" l="69550" r="87700">
                        <a14:foregroundMark x1="71950" y1="12950" x2="75750" y2="12650"/>
                        <a14:foregroundMark x1="75750" y1="12650" x2="83050" y2="12850"/>
                        <a14:foregroundMark x1="83050" y1="12850" x2="82950" y2="12600"/>
                        <a14:foregroundMark x1="71700" y1="12500" x2="75600" y2="12950"/>
                        <a14:foregroundMark x1="75600" y1="12950" x2="78100" y2="10800"/>
                        <a14:backgroundMark x1="76900" y1="27650" x2="77900" y2="40700"/>
                        <a14:backgroundMark x1="77900" y1="40700" x2="76550" y2="46700"/>
                        <a14:backgroundMark x1="78300" y1="38750" x2="83550" y2="28700"/>
                      </a14:backgroundRemoval>
                    </a14:imgEffect>
                  </a14:imgLayer>
                </a14:imgProps>
              </a:ext>
            </a:extLst>
          </a:blip>
          <a:srcRect l="67289" t="8938" r="12680" b="72134"/>
          <a:stretch/>
        </p:blipFill>
        <p:spPr>
          <a:xfrm>
            <a:off x="7117985" y="-178419"/>
            <a:ext cx="3153105" cy="29796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360E34-6555-464F-88D3-EA44BEF5A2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045" y="4954068"/>
            <a:ext cx="1666875" cy="679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A12643-0D59-4C46-8E3A-98D6BDD014A1}"/>
              </a:ext>
            </a:extLst>
          </p:cNvPr>
          <p:cNvSpPr txBox="1"/>
          <p:nvPr/>
        </p:nvSpPr>
        <p:spPr>
          <a:xfrm>
            <a:off x="8472264" y="1052737"/>
            <a:ext cx="576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أ</a:t>
            </a:r>
            <a:endParaRPr lang="en-US" sz="32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90FF37-1534-97BE-CF80-083E8A8D11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71046" y="4942903"/>
            <a:ext cx="4618120" cy="63251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B9B111F2-7863-F48B-B7EA-7C50CC86B001}"/>
              </a:ext>
            </a:extLst>
          </p:cNvPr>
          <p:cNvSpPr/>
          <p:nvPr/>
        </p:nvSpPr>
        <p:spPr>
          <a:xfrm>
            <a:off x="2091862" y="5001164"/>
            <a:ext cx="500062" cy="585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552345-68CA-D91F-6CCB-E5F4421FAF1E}"/>
              </a:ext>
            </a:extLst>
          </p:cNvPr>
          <p:cNvSpPr txBox="1"/>
          <p:nvPr/>
        </p:nvSpPr>
        <p:spPr>
          <a:xfrm>
            <a:off x="4422432" y="144769"/>
            <a:ext cx="31531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التقييم المختصر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80782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34189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icture 7" descr="A picture containing window&#10;&#10;Description automatically generated">
            <a:extLst>
              <a:ext uri="{FF2B5EF4-FFF2-40B4-BE49-F238E27FC236}">
                <a16:creationId xmlns:a16="http://schemas.microsoft.com/office/drawing/2014/main" id="{DE8AB20D-940F-4847-B89E-87CEB672C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730" y="1"/>
            <a:ext cx="1576505" cy="1707053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A7196A-FB22-4F5E-8EB3-F127267CBA93}"/>
              </a:ext>
            </a:extLst>
          </p:cNvPr>
          <p:cNvSpPr txBox="1"/>
          <p:nvPr/>
        </p:nvSpPr>
        <p:spPr>
          <a:xfrm>
            <a:off x="3293269" y="1502594"/>
            <a:ext cx="530780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ضعي في أبسط صورة: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7A825AF-AAB5-4FDA-8DF0-2FBC12CAA5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5157" y="2721455"/>
            <a:ext cx="1095068" cy="21901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F0FE41-38B2-DA09-19F5-11B6DC74CA0F}"/>
              </a:ext>
            </a:extLst>
          </p:cNvPr>
          <p:cNvSpPr txBox="1"/>
          <p:nvPr/>
        </p:nvSpPr>
        <p:spPr>
          <a:xfrm>
            <a:off x="5728985" y="3445767"/>
            <a:ext cx="896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=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71BB487-6992-AEC9-625B-0B4BAF38B06F}"/>
              </a:ext>
            </a:extLst>
          </p:cNvPr>
          <p:cNvGrpSpPr/>
          <p:nvPr/>
        </p:nvGrpSpPr>
        <p:grpSpPr>
          <a:xfrm>
            <a:off x="4825665" y="2910204"/>
            <a:ext cx="1167807" cy="1864109"/>
            <a:chOff x="4332514" y="2620011"/>
            <a:chExt cx="1167807" cy="186410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934017-0BD9-CCFF-6C86-6050DF622297}"/>
                </a:ext>
              </a:extLst>
            </p:cNvPr>
            <p:cNvSpPr txBox="1"/>
            <p:nvPr/>
          </p:nvSpPr>
          <p:spPr>
            <a:xfrm>
              <a:off x="4332514" y="2620011"/>
              <a:ext cx="11212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6000" b="1" dirty="0"/>
                <a:t>1</a:t>
              </a:r>
              <a:endParaRPr lang="en-US" sz="6000" b="1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FA60C59-738D-1B5B-77FF-B914DE7C15F9}"/>
                </a:ext>
              </a:extLst>
            </p:cNvPr>
            <p:cNvSpPr txBox="1"/>
            <p:nvPr/>
          </p:nvSpPr>
          <p:spPr>
            <a:xfrm>
              <a:off x="4379092" y="3468457"/>
              <a:ext cx="11212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6000" b="1" dirty="0"/>
                <a:t>2</a:t>
              </a:r>
              <a:endParaRPr lang="en-US" sz="6000" b="1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637FEA4-E92A-BA7E-E46A-47FC0F04FDB5}"/>
                </a:ext>
              </a:extLst>
            </p:cNvPr>
            <p:cNvCxnSpPr/>
            <p:nvPr/>
          </p:nvCxnSpPr>
          <p:spPr>
            <a:xfrm flipH="1">
              <a:off x="4594240" y="3445767"/>
              <a:ext cx="67444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50EC6AE3-DB91-4C17-A138-5B3A97860EBD}"/>
              </a:ext>
            </a:extLst>
          </p:cNvPr>
          <p:cNvSpPr/>
          <p:nvPr/>
        </p:nvSpPr>
        <p:spPr>
          <a:xfrm>
            <a:off x="0" y="6555545"/>
            <a:ext cx="12192000" cy="315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269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4850949-88F0-4549-9ABA-8543563F78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-9434"/>
            <a:ext cx="12192000" cy="6867434"/>
          </a:xfrm>
          <a:prstGeom prst="rect">
            <a:avLst/>
          </a:prstGeom>
        </p:spPr>
      </p:pic>
      <p:pic>
        <p:nvPicPr>
          <p:cNvPr id="5" name="pot">
            <a:extLst>
              <a:ext uri="{FF2B5EF4-FFF2-40B4-BE49-F238E27FC236}">
                <a16:creationId xmlns:a16="http://schemas.microsoft.com/office/drawing/2014/main" id="{F3E0E12C-BFFF-4E4A-8C09-5C59B9C356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8F3"/>
              </a:clrFrom>
              <a:clrTo>
                <a:srgbClr val="FFF8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150" b="51200" l="3550" r="32200">
                        <a14:foregroundMark x1="17600" y1="40100" x2="22250" y2="47950"/>
                        <a14:foregroundMark x1="22250" y1="47950" x2="27100" y2="44250"/>
                        <a14:foregroundMark x1="27100" y1="44250" x2="28200" y2="41350"/>
                        <a14:foregroundMark x1="18800" y1="50000" x2="23200" y2="50100"/>
                        <a14:foregroundMark x1="23200" y1="50100" x2="26150" y2="49750"/>
                        <a14:foregroundMark x1="26300" y1="51200" x2="18050" y2="41750"/>
                        <a14:foregroundMark x1="18050" y1="41750" x2="23800" y2="39900"/>
                        <a14:foregroundMark x1="23800" y1="39900" x2="27650" y2="40250"/>
                        <a14:foregroundMark x1="27650" y1="40250" x2="27850" y2="40100"/>
                        <a14:backgroundMark x1="20250" y1="12300" x2="27500" y2="21950"/>
                        <a14:backgroundMark x1="27500" y1="21950" x2="28700" y2="22900"/>
                        <a14:backgroundMark x1="17950" y1="15050" x2="18300" y2="19350"/>
                        <a14:backgroundMark x1="18300" y1="19350" x2="19950" y2="22850"/>
                        <a14:backgroundMark x1="19950" y1="22850" x2="21600" y2="24350"/>
                        <a14:backgroundMark x1="20750" y1="24850" x2="29150" y2="23000"/>
                        <a14:backgroundMark x1="24350" y1="27000" x2="23850" y2="23500"/>
                        <a14:backgroundMark x1="19650" y1="27500" x2="20000" y2="24600"/>
                        <a14:backgroundMark x1="22650" y1="13050" x2="27200" y2="13500"/>
                        <a14:backgroundMark x1="27200" y1="13500" x2="28450" y2="19750"/>
                      </a14:backgroundRemoval>
                    </a14:imgEffect>
                  </a14:imgLayer>
                </a14:imgProps>
              </a:ext>
            </a:extLst>
          </a:blip>
          <a:srcRect l="11910" t="22461" r="69217" b="46227"/>
          <a:stretch/>
        </p:blipFill>
        <p:spPr>
          <a:xfrm>
            <a:off x="8445191" y="1035402"/>
            <a:ext cx="3417656" cy="5670198"/>
          </a:xfrm>
          <a:prstGeom prst="rect">
            <a:avLst/>
          </a:prstGeom>
        </p:spPr>
      </p:pic>
      <p:sp>
        <p:nvSpPr>
          <p:cNvPr id="18" name="question ">
            <a:extLst>
              <a:ext uri="{FF2B5EF4-FFF2-40B4-BE49-F238E27FC236}">
                <a16:creationId xmlns:a16="http://schemas.microsoft.com/office/drawing/2014/main" id="{DEE5DE0C-7A6A-3844-BC0A-DF6DC99AAA92}"/>
              </a:ext>
            </a:extLst>
          </p:cNvPr>
          <p:cNvSpPr/>
          <p:nvPr/>
        </p:nvSpPr>
        <p:spPr>
          <a:xfrm>
            <a:off x="2747279" y="6307986"/>
            <a:ext cx="83065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457200" rtl="0">
              <a:defRPr/>
            </a:pPr>
            <a:endParaRPr lang="en-US" sz="540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  <p:grpSp>
        <p:nvGrpSpPr>
          <p:cNvPr id="22" name="red">
            <a:extLst>
              <a:ext uri="{FF2B5EF4-FFF2-40B4-BE49-F238E27FC236}">
                <a16:creationId xmlns:a16="http://schemas.microsoft.com/office/drawing/2014/main" id="{A13C28AB-CB1F-C44A-AD89-E04C309CBF0B}"/>
              </a:ext>
            </a:extLst>
          </p:cNvPr>
          <p:cNvGrpSpPr/>
          <p:nvPr/>
        </p:nvGrpSpPr>
        <p:grpSpPr>
          <a:xfrm>
            <a:off x="6612356" y="438875"/>
            <a:ext cx="4282068" cy="3211551"/>
            <a:chOff x="0" y="-178419"/>
            <a:chExt cx="4282068" cy="321155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B667438-F020-4741-A389-AE750F5872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71" b="49020" l="48526" r="97110">
                          <a14:foregroundMark x1="59973" y1="7314" x2="54820" y2="3035"/>
                          <a14:foregroundMark x1="54820" y1="3035" x2="49629" y2="5402"/>
                          <a14:foregroundMark x1="49629" y1="5402" x2="47500" y2="12046"/>
                          <a14:foregroundMark x1="47500" y1="12046" x2="48583" y2="19957"/>
                          <a14:foregroundMark x1="48583" y1="19957" x2="50827" y2="23805"/>
                          <a14:foregroundMark x1="83248" y1="29111" x2="83001" y2="39245"/>
                          <a14:foregroundMark x1="83001" y1="39245" x2="87203" y2="32648"/>
                          <a14:foregroundMark x1="87203" y1="32648" x2="89580" y2="45100"/>
                          <a14:foregroundMark x1="89580" y1="45100" x2="93250" y2="39866"/>
                          <a14:foregroundMark x1="93250" y1="39866" x2="95817" y2="46152"/>
                          <a14:foregroundMark x1="95817" y1="46152" x2="95874" y2="46534"/>
                          <a14:foregroundMark x1="82506" y1="30354" x2="88287" y2="34943"/>
                          <a14:foregroundMark x1="88287" y1="34943" x2="93288" y2="31286"/>
                          <a14:foregroundMark x1="93288" y1="31286" x2="97110" y2="38623"/>
                          <a14:foregroundMark x1="97110" y1="38623" x2="96863" y2="44646"/>
                          <a14:foregroundMark x1="84731" y1="49952" x2="83400" y2="34273"/>
                          <a14:foregroundMark x1="83400" y1="34273" x2="87545" y2="29541"/>
                          <a14:foregroundMark x1="87545" y1="29541" x2="93535" y2="33891"/>
                          <a14:foregroundMark x1="93535" y1="33891" x2="94885" y2="49020"/>
                        </a14:backgroundRemoval>
                      </a14:imgEffect>
                    </a14:imgLayer>
                  </a14:imgProps>
                </a:ext>
              </a:extLst>
            </a:blip>
            <a:srcRect l="45127" t="-768" r="418" b="49432"/>
            <a:stretch/>
          </p:blipFill>
          <p:spPr>
            <a:xfrm>
              <a:off x="0" y="-178419"/>
              <a:ext cx="4282068" cy="321155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84A8698-1241-E848-9A3D-D4D6D6BFEC33}"/>
                </a:ext>
              </a:extLst>
            </p:cNvPr>
            <p:cNvSpPr/>
            <p:nvPr/>
          </p:nvSpPr>
          <p:spPr>
            <a:xfrm>
              <a:off x="889538" y="755676"/>
              <a:ext cx="1112805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 defTabSz="457200" rtl="0">
                <a:defRPr/>
              </a:pPr>
              <a:r>
                <a:rPr lang="ar-KW" sz="28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الخاتمة</a:t>
              </a:r>
              <a:endParaRPr lang="en-US" sz="2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endParaRPr>
            </a:p>
          </p:txBody>
        </p:sp>
      </p:grpSp>
      <p:grpSp>
        <p:nvGrpSpPr>
          <p:cNvPr id="23" name="blue">
            <a:extLst>
              <a:ext uri="{FF2B5EF4-FFF2-40B4-BE49-F238E27FC236}">
                <a16:creationId xmlns:a16="http://schemas.microsoft.com/office/drawing/2014/main" id="{C0C5D575-BC69-AA44-BE66-0B2C3B688304}"/>
              </a:ext>
            </a:extLst>
          </p:cNvPr>
          <p:cNvGrpSpPr/>
          <p:nvPr/>
        </p:nvGrpSpPr>
        <p:grpSpPr>
          <a:xfrm>
            <a:off x="6661495" y="2493961"/>
            <a:ext cx="4183791" cy="2985008"/>
            <a:chOff x="1239974" y="2259123"/>
            <a:chExt cx="4183791" cy="298500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D99672C-659B-3B4C-AE95-D06984A42E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2988" b="96582" l="47595" r="96863">
                          <a14:foregroundMark x1="59479" y1="55234" x2="53584" y2="53370"/>
                          <a14:foregroundMark x1="53584" y1="53370" x2="49477" y2="59226"/>
                          <a14:foregroundMark x1="49477" y1="59226" x2="47595" y2="66372"/>
                          <a14:foregroundMark x1="47595" y1="66372" x2="50580" y2="72036"/>
                          <a14:foregroundMark x1="82259" y1="77008" x2="86766" y2="84226"/>
                          <a14:foregroundMark x1="86766" y1="84226" x2="92660" y2="82744"/>
                          <a14:foregroundMark x1="92660" y1="82744" x2="93592" y2="90894"/>
                          <a14:foregroundMark x1="93592" y1="90894" x2="96273" y2="98112"/>
                          <a14:foregroundMark x1="96273" y1="98112" x2="87659" y2="95053"/>
                          <a14:foregroundMark x1="87659" y1="95053" x2="82944" y2="86783"/>
                          <a14:foregroundMark x1="82944" y1="86783" x2="92907" y2="97299"/>
                          <a14:foregroundMark x1="92907" y1="97299" x2="85320" y2="81692"/>
                          <a14:foregroundMark x1="85320" y1="81692" x2="93782" y2="83604"/>
                          <a14:foregroundMark x1="93782" y1="83604" x2="96863" y2="88838"/>
                          <a14:foregroundMark x1="82012" y1="76386" x2="87754" y2="77151"/>
                          <a14:foregroundMark x1="87754" y1="77151" x2="93440" y2="80449"/>
                          <a14:foregroundMark x1="93440" y1="80449" x2="96311" y2="86472"/>
                          <a14:foregroundMark x1="96311" y1="86472" x2="95379" y2="96606"/>
                          <a14:foregroundMark x1="52805" y1="52438" x2="58985" y2="52988"/>
                          <a14:foregroundMark x1="58985" y1="52988" x2="59479" y2="53370"/>
                        </a14:backgroundRemoval>
                      </a14:imgEffect>
                    </a14:imgLayer>
                  </a14:imgProps>
                </a:ext>
              </a:extLst>
            </a:blip>
            <a:srcRect l="43147" t="49013"/>
            <a:stretch/>
          </p:blipFill>
          <p:spPr>
            <a:xfrm rot="21079150">
              <a:off x="1239974" y="2259123"/>
              <a:ext cx="4183791" cy="2985008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6CCA34C-5008-1741-B063-80D15C427074}"/>
                </a:ext>
              </a:extLst>
            </p:cNvPr>
            <p:cNvSpPr/>
            <p:nvPr/>
          </p:nvSpPr>
          <p:spPr>
            <a:xfrm>
              <a:off x="2168942" y="3239920"/>
              <a:ext cx="1133645" cy="58477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 defTabSz="457200" rtl="0">
                <a:defRPr/>
              </a:pPr>
              <a:r>
                <a:rPr lang="ar-KW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/>
                  <a:cs typeface="Arial" panose="020B0604020202020204" pitchFamily="34" charset="0"/>
                </a:rPr>
                <a:t>الخاتمة</a:t>
              </a:r>
              <a:endPara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endParaRPr>
            </a:p>
          </p:txBody>
        </p:sp>
      </p:grpSp>
      <p:pic>
        <p:nvPicPr>
          <p:cNvPr id="11" name="flower">
            <a:extLst>
              <a:ext uri="{FF2B5EF4-FFF2-40B4-BE49-F238E27FC236}">
                <a16:creationId xmlns:a16="http://schemas.microsoft.com/office/drawing/2014/main" id="{91186FB5-AAFB-2B4F-8726-07F8A311335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8F3"/>
              </a:clrFrom>
              <a:clrTo>
                <a:srgbClr val="FFF8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800" b="48750" l="69550" r="87700">
                        <a14:foregroundMark x1="71950" y1="12950" x2="75750" y2="12650"/>
                        <a14:foregroundMark x1="75750" y1="12650" x2="83050" y2="12850"/>
                        <a14:foregroundMark x1="83050" y1="12850" x2="82950" y2="12600"/>
                        <a14:foregroundMark x1="71700" y1="12500" x2="75600" y2="12950"/>
                        <a14:foregroundMark x1="75600" y1="12950" x2="78100" y2="10800"/>
                        <a14:backgroundMark x1="76900" y1="27650" x2="77900" y2="40700"/>
                        <a14:backgroundMark x1="77900" y1="40700" x2="76550" y2="46700"/>
                        <a14:backgroundMark x1="78300" y1="38750" x2="83550" y2="28700"/>
                      </a14:backgroundRemoval>
                    </a14:imgEffect>
                  </a14:imgLayer>
                </a14:imgProps>
              </a:ext>
            </a:extLst>
          </a:blip>
          <a:srcRect l="67289" t="8938" r="12680" b="72134"/>
          <a:stretch/>
        </p:blipFill>
        <p:spPr>
          <a:xfrm>
            <a:off x="8641985" y="-330819"/>
            <a:ext cx="3153105" cy="29796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5552345-68CA-D91F-6CCB-E5F4421FAF1E}"/>
              </a:ext>
            </a:extLst>
          </p:cNvPr>
          <p:cNvSpPr txBox="1"/>
          <p:nvPr/>
        </p:nvSpPr>
        <p:spPr>
          <a:xfrm>
            <a:off x="1437932" y="181283"/>
            <a:ext cx="31531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800" b="1" dirty="0">
                <a:solidFill>
                  <a:schemeClr val="bg1"/>
                </a:solidFill>
              </a:rPr>
              <a:t>الخاتمة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0A21E-016E-6572-1EA0-0CC82B8A0BC7}"/>
              </a:ext>
            </a:extLst>
          </p:cNvPr>
          <p:cNvSpPr txBox="1"/>
          <p:nvPr/>
        </p:nvSpPr>
        <p:spPr>
          <a:xfrm>
            <a:off x="121708" y="1542664"/>
            <a:ext cx="59111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4000" b="1" dirty="0"/>
              <a:t>كيف نجمع عددين كسريين متفقي المقامات 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16217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742314" y="698543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70CBA52-525B-4F4C-AFCD-35AB36C532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230" y="81455"/>
            <a:ext cx="1686722" cy="16255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E22F24-2A5D-4BBE-9F33-970D2AD2B236}"/>
              </a:ext>
            </a:extLst>
          </p:cNvPr>
          <p:cNvSpPr txBox="1"/>
          <p:nvPr/>
        </p:nvSpPr>
        <p:spPr>
          <a:xfrm>
            <a:off x="3997465" y="1571860"/>
            <a:ext cx="4347665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ضعي في أبسط صورة: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13300B-4F74-4808-AAB7-A85BD1736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2782" y="2557483"/>
            <a:ext cx="1121229" cy="22754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50F5EB-4E03-A676-56D7-A7776112EA2B}"/>
              </a:ext>
            </a:extLst>
          </p:cNvPr>
          <p:cNvSpPr txBox="1"/>
          <p:nvPr/>
        </p:nvSpPr>
        <p:spPr>
          <a:xfrm>
            <a:off x="5184980" y="3344000"/>
            <a:ext cx="896495" cy="7109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=</a:t>
            </a:r>
            <a:endParaRPr lang="en-US" sz="3600" b="1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611DFF-FCBB-3F19-C77F-2971334E93F5}"/>
              </a:ext>
            </a:extLst>
          </p:cNvPr>
          <p:cNvGrpSpPr/>
          <p:nvPr/>
        </p:nvGrpSpPr>
        <p:grpSpPr>
          <a:xfrm>
            <a:off x="4281660" y="2747548"/>
            <a:ext cx="1167807" cy="2050520"/>
            <a:chOff x="4332514" y="2620011"/>
            <a:chExt cx="1167807" cy="186410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086BDCD-1063-144E-9534-8F18297EB46C}"/>
                </a:ext>
              </a:extLst>
            </p:cNvPr>
            <p:cNvSpPr txBox="1"/>
            <p:nvPr/>
          </p:nvSpPr>
          <p:spPr>
            <a:xfrm>
              <a:off x="4332514" y="2620011"/>
              <a:ext cx="11212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6000" b="1" dirty="0"/>
                <a:t>3</a:t>
              </a:r>
              <a:endParaRPr lang="en-US" sz="6000" b="1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5F8740A-8090-8D55-27D2-AD84E2813F80}"/>
                </a:ext>
              </a:extLst>
            </p:cNvPr>
            <p:cNvSpPr txBox="1"/>
            <p:nvPr/>
          </p:nvSpPr>
          <p:spPr>
            <a:xfrm>
              <a:off x="4379092" y="3468457"/>
              <a:ext cx="11212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KW" sz="6000" b="1" dirty="0"/>
                <a:t>2</a:t>
              </a:r>
              <a:endParaRPr lang="en-US" sz="6000" b="1" dirty="0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19B2F13-3276-EF23-3ECD-7424A30CE041}"/>
                </a:ext>
              </a:extLst>
            </p:cNvPr>
            <p:cNvCxnSpPr/>
            <p:nvPr/>
          </p:nvCxnSpPr>
          <p:spPr>
            <a:xfrm flipH="1">
              <a:off x="4594240" y="3445767"/>
              <a:ext cx="67444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AE475446-38B1-40FF-99F0-3F41A23DBF60}"/>
              </a:ext>
            </a:extLst>
          </p:cNvPr>
          <p:cNvSpPr/>
          <p:nvPr/>
        </p:nvSpPr>
        <p:spPr>
          <a:xfrm>
            <a:off x="0" y="6555545"/>
            <a:ext cx="12192000" cy="315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6659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387473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BED356-761C-43AE-82B5-F4B499D39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960" y="102828"/>
            <a:ext cx="1651263" cy="173259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DE3F82-02CD-43AF-981B-79BA7EE811F0}"/>
              </a:ext>
            </a:extLst>
          </p:cNvPr>
          <p:cNvSpPr txBox="1"/>
          <p:nvPr/>
        </p:nvSpPr>
        <p:spPr>
          <a:xfrm>
            <a:off x="4095337" y="1605810"/>
            <a:ext cx="4347665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ضعي في أبسط صورة: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F2C365-65DA-4111-9EBC-17620A7B2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7288" y="2514401"/>
            <a:ext cx="2026127" cy="21352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D240C0-FE8E-28BF-4FF9-724D3ADECAF4}"/>
              </a:ext>
            </a:extLst>
          </p:cNvPr>
          <p:cNvSpPr txBox="1"/>
          <p:nvPr/>
        </p:nvSpPr>
        <p:spPr>
          <a:xfrm>
            <a:off x="4233887" y="2969110"/>
            <a:ext cx="1847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>
                <a:solidFill>
                  <a:srgbClr val="FF0000"/>
                </a:solidFill>
              </a:rPr>
              <a:t>= </a:t>
            </a:r>
            <a:r>
              <a:rPr lang="ar-KW" sz="5400" b="1" dirty="0">
                <a:solidFill>
                  <a:srgbClr val="FF0000"/>
                </a:solidFill>
              </a:rPr>
              <a:t>3 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672689A-CCA9-4D6F-844B-B40903813977}"/>
              </a:ext>
            </a:extLst>
          </p:cNvPr>
          <p:cNvSpPr/>
          <p:nvPr/>
        </p:nvSpPr>
        <p:spPr>
          <a:xfrm>
            <a:off x="0" y="6555545"/>
            <a:ext cx="12192000" cy="315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025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657889" y="466541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0CE1B200-7AB9-4BF3-AD63-11654E816E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958" y="197343"/>
            <a:ext cx="1825685" cy="18016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078057A-FBE4-4BFE-9AC8-E0C67F737B0A}"/>
              </a:ext>
            </a:extLst>
          </p:cNvPr>
          <p:cNvSpPr txBox="1"/>
          <p:nvPr/>
        </p:nvSpPr>
        <p:spPr>
          <a:xfrm>
            <a:off x="4327525" y="1416226"/>
            <a:ext cx="3809056" cy="76944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ناتج ما يلي: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CD4C51-67B3-4C65-9F81-FD6B90397EE9}"/>
              </a:ext>
            </a:extLst>
          </p:cNvPr>
          <p:cNvSpPr txBox="1"/>
          <p:nvPr/>
        </p:nvSpPr>
        <p:spPr>
          <a:xfrm>
            <a:off x="3884462" y="3044279"/>
            <a:ext cx="4252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KW"/>
            </a:defPPr>
            <a:lvl1pPr algn="ctr">
              <a:defRPr sz="3600" b="1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ar-KW" sz="4400" dirty="0"/>
              <a:t>24 + </a:t>
            </a:r>
            <a:r>
              <a:rPr lang="en-US" sz="4400" dirty="0"/>
              <a:t> </a:t>
            </a:r>
            <a:r>
              <a:rPr lang="ar-KW" sz="4400" dirty="0"/>
              <a:t>15</a:t>
            </a:r>
            <a:r>
              <a:rPr lang="en-US" sz="4400" dirty="0"/>
              <a:t> =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04C52D-791F-4CE3-9D07-B2D4783CF1CB}"/>
              </a:ext>
            </a:extLst>
          </p:cNvPr>
          <p:cNvSpPr txBox="1"/>
          <p:nvPr/>
        </p:nvSpPr>
        <p:spPr>
          <a:xfrm>
            <a:off x="3087990" y="2948691"/>
            <a:ext cx="1847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6000" b="1" dirty="0">
                <a:solidFill>
                  <a:srgbClr val="FF0000"/>
                </a:solidFill>
              </a:rPr>
              <a:t>39  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2A2C0A0D-A267-4B22-BD9D-9761950E1220}"/>
              </a:ext>
            </a:extLst>
          </p:cNvPr>
          <p:cNvSpPr/>
          <p:nvPr/>
        </p:nvSpPr>
        <p:spPr>
          <a:xfrm>
            <a:off x="0" y="6555545"/>
            <a:ext cx="12192000" cy="315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5660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39904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8" name="Picture 7" descr="A picture containing window&#10;&#10;Description automatically generated">
            <a:extLst>
              <a:ext uri="{FF2B5EF4-FFF2-40B4-BE49-F238E27FC236}">
                <a16:creationId xmlns:a16="http://schemas.microsoft.com/office/drawing/2014/main" id="{1FCC136E-21B5-4943-A580-C71DCDC2C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13" y="385219"/>
            <a:ext cx="1557574" cy="14499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481340C-A8B8-4D1E-B4BB-0C5ECDB81AB4}"/>
              </a:ext>
            </a:extLst>
          </p:cNvPr>
          <p:cNvSpPr txBox="1"/>
          <p:nvPr/>
        </p:nvSpPr>
        <p:spPr>
          <a:xfrm>
            <a:off x="4218922" y="1896017"/>
            <a:ext cx="45410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ناتج ما يلي: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C8BC4E-E267-4993-8EF1-B6086F0224BC}"/>
              </a:ext>
            </a:extLst>
          </p:cNvPr>
          <p:cNvSpPr txBox="1"/>
          <p:nvPr/>
        </p:nvSpPr>
        <p:spPr>
          <a:xfrm>
            <a:off x="3558813" y="2920980"/>
            <a:ext cx="45421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411 + 33</a:t>
            </a:r>
            <a:r>
              <a:rPr lang="en-US" sz="4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=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FAA04A-4817-FA12-E073-24FBF85086B5}"/>
              </a:ext>
            </a:extLst>
          </p:cNvPr>
          <p:cNvSpPr txBox="1"/>
          <p:nvPr/>
        </p:nvSpPr>
        <p:spPr>
          <a:xfrm>
            <a:off x="2737470" y="2797868"/>
            <a:ext cx="1847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6000" b="1" dirty="0">
                <a:solidFill>
                  <a:srgbClr val="FF0000"/>
                </a:solidFill>
              </a:rPr>
              <a:t>444  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D5BF949C-0E21-49EC-A9AF-9F10342D50ED}"/>
              </a:ext>
            </a:extLst>
          </p:cNvPr>
          <p:cNvSpPr/>
          <p:nvPr/>
        </p:nvSpPr>
        <p:spPr>
          <a:xfrm>
            <a:off x="0" y="6555545"/>
            <a:ext cx="12192000" cy="315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6773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EF053D16-E145-4AEB-BAA7-7573F2E4B3F3}"/>
              </a:ext>
            </a:extLst>
          </p:cNvPr>
          <p:cNvSpPr/>
          <p:nvPr/>
        </p:nvSpPr>
        <p:spPr>
          <a:xfrm>
            <a:off x="1844842" y="456198"/>
            <a:ext cx="8502316" cy="5005137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rtl="0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Picture 13" descr="A close up of a sign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0CA1DBAB-9031-448D-919B-EC382F300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002" y="5187390"/>
            <a:ext cx="2091109" cy="1341236"/>
          </a:xfrm>
          <a:prstGeom prst="rect">
            <a:avLst/>
          </a:prstGeom>
        </p:spPr>
      </p:pic>
      <p:pic>
        <p:nvPicPr>
          <p:cNvPr id="12" name="Picture 11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EA246FD3-9343-4911-B4B3-99435AF53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3" y="441272"/>
            <a:ext cx="1722754" cy="16830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11A933F-0E11-466B-9CCD-88A388C88EAF}"/>
              </a:ext>
            </a:extLst>
          </p:cNvPr>
          <p:cNvSpPr txBox="1"/>
          <p:nvPr/>
        </p:nvSpPr>
        <p:spPr>
          <a:xfrm>
            <a:off x="3961747" y="1994460"/>
            <a:ext cx="4861980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أوجدي ناتج ما يلي:</a:t>
            </a:r>
            <a:endParaRPr kumimoji="0" lang="ar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4C4344-1815-493F-989E-8881F3FFF15F}"/>
              </a:ext>
            </a:extLst>
          </p:cNvPr>
          <p:cNvSpPr txBox="1"/>
          <p:nvPr/>
        </p:nvSpPr>
        <p:spPr>
          <a:xfrm>
            <a:off x="3881438" y="2991622"/>
            <a:ext cx="38338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22 -</a:t>
            </a:r>
            <a:r>
              <a:rPr lang="en-US" sz="4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KW" sz="4400" b="1" spc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 =</a:t>
            </a:r>
            <a:endParaRPr lang="en-US" sz="4400" b="1" spc="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F46A85-9DBC-EC99-36E6-A172CF992D88}"/>
              </a:ext>
            </a:extLst>
          </p:cNvPr>
          <p:cNvSpPr txBox="1"/>
          <p:nvPr/>
        </p:nvSpPr>
        <p:spPr>
          <a:xfrm>
            <a:off x="2957935" y="2868510"/>
            <a:ext cx="1847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6000" b="1" dirty="0">
                <a:solidFill>
                  <a:srgbClr val="FF0000"/>
                </a:solidFill>
              </a:rPr>
              <a:t>19  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9080564-3F74-48A5-8DF0-ECB81403C547}"/>
              </a:ext>
            </a:extLst>
          </p:cNvPr>
          <p:cNvSpPr/>
          <p:nvPr/>
        </p:nvSpPr>
        <p:spPr>
          <a:xfrm>
            <a:off x="0" y="6555545"/>
            <a:ext cx="12192000" cy="315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6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heme/theme1.xml><?xml version="1.0" encoding="utf-8"?>
<a:theme xmlns:a="http://schemas.openxmlformats.org/drawingml/2006/main" name="PebbleVTI">
  <a:themeElements>
    <a:clrScheme name="أخضر أصفر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877</TotalTime>
  <Words>434</Words>
  <Application>Microsoft Office PowerPoint</Application>
  <PresentationFormat>Widescreen</PresentationFormat>
  <Paragraphs>262</Paragraphs>
  <Slides>40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40</vt:i4>
      </vt:variant>
    </vt:vector>
  </HeadingPairs>
  <TitlesOfParts>
    <vt:vector size="58" baseType="lpstr">
      <vt:lpstr>Academy Engraved LET Plain:1.0</vt:lpstr>
      <vt:lpstr>Arial</vt:lpstr>
      <vt:lpstr>Avenir Next LT Pro</vt:lpstr>
      <vt:lpstr>Avenir Next LT Pro Light</vt:lpstr>
      <vt:lpstr>Bodoni SvtyTwo OS ITC TT-BookIt</vt:lpstr>
      <vt:lpstr>Bodoni SvtyTwo SC ITC TT-Book</vt:lpstr>
      <vt:lpstr>Calibri</vt:lpstr>
      <vt:lpstr>Calibri Light</vt:lpstr>
      <vt:lpstr>Century Gothic</vt:lpstr>
      <vt:lpstr>Segoe UI</vt:lpstr>
      <vt:lpstr>PebbleVTI</vt:lpstr>
      <vt:lpstr>نسق Office</vt:lpstr>
      <vt:lpstr>1_Office Theme</vt:lpstr>
      <vt:lpstr>2_Office Theme</vt:lpstr>
      <vt:lpstr>1_نسق Office</vt:lpstr>
      <vt:lpstr>Office Theme</vt:lpstr>
      <vt:lpstr>3_Office Theme</vt:lpstr>
      <vt:lpstr>4_Office Theme</vt:lpstr>
      <vt:lpstr>بند ( 7- 1 ) جمع الكسور والأعداد الكسرية ذات المقامات الموحدة وطرحها اعداد : ليلى السلامين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(7-1): جمع الكسور والأعداد الكسرية ذات المقامات الموحدة وطرحها</dc:title>
  <dc:creator>نوره راشد محمد علي</dc:creator>
  <cp:lastModifiedBy>نوره راشد محمد علي</cp:lastModifiedBy>
  <cp:revision>34</cp:revision>
  <cp:lastPrinted>2022-03-06T04:53:38Z</cp:lastPrinted>
  <dcterms:created xsi:type="dcterms:W3CDTF">2022-01-01T11:15:23Z</dcterms:created>
  <dcterms:modified xsi:type="dcterms:W3CDTF">2023-06-12T05:22:37Z</dcterms:modified>
</cp:coreProperties>
</file>