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4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5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theme/theme6.xml" ContentType="application/vnd.openxmlformats-officedocument.theme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7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8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4"/>
    <p:sldMasterId id="2147483789" r:id="rId5"/>
    <p:sldMasterId id="2147483801" r:id="rId6"/>
    <p:sldMasterId id="2147483855" r:id="rId7"/>
    <p:sldMasterId id="2147483887" r:id="rId8"/>
    <p:sldMasterId id="2147483899" r:id="rId9"/>
    <p:sldMasterId id="2147483915" r:id="rId10"/>
    <p:sldMasterId id="2147483927" r:id="rId11"/>
    <p:sldMasterId id="2147483933" r:id="rId12"/>
  </p:sldMasterIdLst>
  <p:notesMasterIdLst>
    <p:notesMasterId r:id="rId42"/>
  </p:notesMasterIdLst>
  <p:sldIdLst>
    <p:sldId id="308" r:id="rId13"/>
    <p:sldId id="305" r:id="rId14"/>
    <p:sldId id="309" r:id="rId15"/>
    <p:sldId id="271" r:id="rId16"/>
    <p:sldId id="272" r:id="rId17"/>
    <p:sldId id="273" r:id="rId18"/>
    <p:sldId id="274" r:id="rId19"/>
    <p:sldId id="1285" r:id="rId20"/>
    <p:sldId id="287" r:id="rId21"/>
    <p:sldId id="288" r:id="rId22"/>
    <p:sldId id="3833" r:id="rId23"/>
    <p:sldId id="3834" r:id="rId24"/>
    <p:sldId id="258" r:id="rId25"/>
    <p:sldId id="259" r:id="rId26"/>
    <p:sldId id="261" r:id="rId27"/>
    <p:sldId id="262" r:id="rId28"/>
    <p:sldId id="263" r:id="rId29"/>
    <p:sldId id="264" r:id="rId30"/>
    <p:sldId id="265" r:id="rId31"/>
    <p:sldId id="1225" r:id="rId32"/>
    <p:sldId id="1795" r:id="rId33"/>
    <p:sldId id="1797" r:id="rId34"/>
    <p:sldId id="3836" r:id="rId35"/>
    <p:sldId id="3837" r:id="rId36"/>
    <p:sldId id="3838" r:id="rId37"/>
    <p:sldId id="3839" r:id="rId38"/>
    <p:sldId id="1286" r:id="rId39"/>
    <p:sldId id="306" r:id="rId40"/>
    <p:sldId id="1287" r:id="rId4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00" userDrawn="1">
          <p15:clr>
            <a:srgbClr val="A4A3A4"/>
          </p15:clr>
        </p15:guide>
        <p15:guide id="2" orient="horz" pos="3408" userDrawn="1">
          <p15:clr>
            <a:srgbClr val="A4A3A4"/>
          </p15:clr>
        </p15:guide>
        <p15:guide id="3" pos="6936" userDrawn="1">
          <p15:clr>
            <a:srgbClr val="A4A3A4"/>
          </p15:clr>
        </p15:guide>
        <p15:guide id="4" pos="744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5CF2"/>
    <a:srgbClr val="C2E8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4660"/>
  </p:normalViewPr>
  <p:slideViewPr>
    <p:cSldViewPr snapToGrid="0">
      <p:cViewPr varScale="1">
        <p:scale>
          <a:sx n="78" d="100"/>
          <a:sy n="78" d="100"/>
        </p:scale>
        <p:origin x="806" y="77"/>
      </p:cViewPr>
      <p:guideLst>
        <p:guide orient="horz" pos="1200"/>
        <p:guide orient="horz" pos="3408"/>
        <p:guide pos="6936"/>
        <p:guide pos="74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3" Type="http://schemas.openxmlformats.org/officeDocument/2006/relationships/customXml" Target="../customXml/item3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notesMaster" Target="notesMasters/notesMaster1.xml"/><Relationship Id="rId47" Type="http://schemas.microsoft.com/office/2018/10/relationships/authors" Target="authors.xml"/><Relationship Id="rId7" Type="http://schemas.openxmlformats.org/officeDocument/2006/relationships/slideMaster" Target="slideMasters/slideMaster4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slide" Target="slides/slide17.xml"/><Relationship Id="rId41" Type="http://schemas.openxmlformats.org/officeDocument/2006/relationships/slide" Target="slides/slide29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7.xml"/><Relationship Id="rId31" Type="http://schemas.openxmlformats.org/officeDocument/2006/relationships/slide" Target="slides/slide19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7BA811-8917-4F1D-B22F-E96045BFA4E0}" type="datetimeFigureOut">
              <a:rPr lang="en-US" smtClean="0"/>
              <a:t>6/11/2023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0C6A29-4676-420C-BBE3-ACC2B80F64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597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7.png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8.png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4.png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3">
            <a:extLst>
              <a:ext uri="{FF2B5EF4-FFF2-40B4-BE49-F238E27FC236}">
                <a16:creationId xmlns:a16="http://schemas.microsoft.com/office/drawing/2014/main" id="{FCE00AC6-1AA1-42D9-83DD-4C308C3F9322}"/>
              </a:ext>
            </a:extLst>
          </p:cNvPr>
          <p:cNvSpPr/>
          <p:nvPr userDrawn="1"/>
        </p:nvSpPr>
        <p:spPr>
          <a:xfrm>
            <a:off x="4000500" y="1087403"/>
            <a:ext cx="8191500" cy="5770597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19A315-F756-49EC-8181-0EC3F0A37B09}"/>
              </a:ext>
            </a:extLst>
          </p:cNvPr>
          <p:cNvCxnSpPr>
            <a:cxnSpLocks/>
          </p:cNvCxnSpPr>
          <p:nvPr userDrawn="1"/>
        </p:nvCxnSpPr>
        <p:spPr>
          <a:xfrm>
            <a:off x="406241" y="183933"/>
            <a:ext cx="0" cy="1597708"/>
          </a:xfrm>
          <a:prstGeom prst="line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60F3E26-F530-48F5-983F-9DCFF41D4F39}"/>
              </a:ext>
            </a:extLst>
          </p:cNvPr>
          <p:cNvSpPr/>
          <p:nvPr userDrawn="1"/>
        </p:nvSpPr>
        <p:spPr>
          <a:xfrm>
            <a:off x="5292348" y="1"/>
            <a:ext cx="2279742" cy="1267785"/>
          </a:xfrm>
          <a:custGeom>
            <a:avLst/>
            <a:gdLst>
              <a:gd name="connsiteX0" fmla="*/ 0 w 2279742"/>
              <a:gd name="connsiteY0" fmla="*/ 0 h 1267785"/>
              <a:gd name="connsiteX1" fmla="*/ 138700 w 2279742"/>
              <a:gd name="connsiteY1" fmla="*/ 0 h 1267785"/>
              <a:gd name="connsiteX2" fmla="*/ 138700 w 2279742"/>
              <a:gd name="connsiteY2" fmla="*/ 1078193 h 1267785"/>
              <a:gd name="connsiteX3" fmla="*/ 2002733 w 2279742"/>
              <a:gd name="connsiteY3" fmla="*/ 0 h 1267785"/>
              <a:gd name="connsiteX4" fmla="*/ 2279742 w 2279742"/>
              <a:gd name="connsiteY4" fmla="*/ 0 h 1267785"/>
              <a:gd name="connsiteX5" fmla="*/ 104026 w 2279742"/>
              <a:gd name="connsiteY5" fmla="*/ 1258503 h 1267785"/>
              <a:gd name="connsiteX6" fmla="*/ 69351 w 2279742"/>
              <a:gd name="connsiteY6" fmla="*/ 1267785 h 1267785"/>
              <a:gd name="connsiteX7" fmla="*/ 0 w 2279742"/>
              <a:gd name="connsiteY7" fmla="*/ 1198436 h 1267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79742" h="1267785">
                <a:moveTo>
                  <a:pt x="0" y="0"/>
                </a:moveTo>
                <a:lnTo>
                  <a:pt x="138700" y="0"/>
                </a:lnTo>
                <a:lnTo>
                  <a:pt x="138700" y="1078193"/>
                </a:lnTo>
                <a:lnTo>
                  <a:pt x="2002733" y="0"/>
                </a:lnTo>
                <a:lnTo>
                  <a:pt x="2279742" y="0"/>
                </a:lnTo>
                <a:lnTo>
                  <a:pt x="104026" y="1258503"/>
                </a:lnTo>
                <a:cubicBezTo>
                  <a:pt x="93484" y="1264595"/>
                  <a:pt x="81523" y="1267796"/>
                  <a:pt x="69351" y="1267785"/>
                </a:cubicBezTo>
                <a:cubicBezTo>
                  <a:pt x="31049" y="1267785"/>
                  <a:pt x="0" y="1236737"/>
                  <a:pt x="0" y="1198436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C97701E-DAF9-4174-AA91-DA203CD27D6A}"/>
              </a:ext>
            </a:extLst>
          </p:cNvPr>
          <p:cNvSpPr/>
          <p:nvPr userDrawn="1"/>
        </p:nvSpPr>
        <p:spPr>
          <a:xfrm>
            <a:off x="10208695" y="1"/>
            <a:ext cx="1135066" cy="477997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4F765374-1A4B-41DC-9E75-A95A6C655328}"/>
              </a:ext>
            </a:extLst>
          </p:cNvPr>
          <p:cNvSpPr/>
          <p:nvPr userDrawn="1"/>
        </p:nvSpPr>
        <p:spPr>
          <a:xfrm>
            <a:off x="1569044" y="514898"/>
            <a:ext cx="2393351" cy="2328423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7618DB8E-B14E-42E2-B454-6F4F36A8A9D9}"/>
              </a:ext>
            </a:extLst>
          </p:cNvPr>
          <p:cNvSpPr/>
          <p:nvPr userDrawn="1"/>
        </p:nvSpPr>
        <p:spPr>
          <a:xfrm flipH="1">
            <a:off x="0" y="2949740"/>
            <a:ext cx="1186451" cy="1771650"/>
          </a:xfrm>
          <a:custGeom>
            <a:avLst/>
            <a:gdLst>
              <a:gd name="connsiteX0" fmla="*/ 61913 w 1186451"/>
              <a:gd name="connsiteY0" fmla="*/ 0 h 1771650"/>
              <a:gd name="connsiteX1" fmla="*/ 1186451 w 1186451"/>
              <a:gd name="connsiteY1" fmla="*/ 0 h 1771650"/>
              <a:gd name="connsiteX2" fmla="*/ 1186451 w 1186451"/>
              <a:gd name="connsiteY2" fmla="*/ 123825 h 1771650"/>
              <a:gd name="connsiteX3" fmla="*/ 123825 w 1186451"/>
              <a:gd name="connsiteY3" fmla="*/ 123825 h 1771650"/>
              <a:gd name="connsiteX4" fmla="*/ 123825 w 1186451"/>
              <a:gd name="connsiteY4" fmla="*/ 1647825 h 1771650"/>
              <a:gd name="connsiteX5" fmla="*/ 1186451 w 1186451"/>
              <a:gd name="connsiteY5" fmla="*/ 1647825 h 1771650"/>
              <a:gd name="connsiteX6" fmla="*/ 1186451 w 1186451"/>
              <a:gd name="connsiteY6" fmla="*/ 1771650 h 1771650"/>
              <a:gd name="connsiteX7" fmla="*/ 61913 w 1186451"/>
              <a:gd name="connsiteY7" fmla="*/ 1771650 h 1771650"/>
              <a:gd name="connsiteX8" fmla="*/ 0 w 1186451"/>
              <a:gd name="connsiteY8" fmla="*/ 1709738 h 1771650"/>
              <a:gd name="connsiteX9" fmla="*/ 0 w 1186451"/>
              <a:gd name="connsiteY9" fmla="*/ 61913 h 1771650"/>
              <a:gd name="connsiteX10" fmla="*/ 61913 w 1186451"/>
              <a:gd name="connsiteY10" fmla="*/ 0 h 1771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86451" h="1771650">
                <a:moveTo>
                  <a:pt x="61913" y="0"/>
                </a:moveTo>
                <a:lnTo>
                  <a:pt x="1186451" y="0"/>
                </a:lnTo>
                <a:lnTo>
                  <a:pt x="1186451" y="123825"/>
                </a:lnTo>
                <a:lnTo>
                  <a:pt x="123825" y="123825"/>
                </a:lnTo>
                <a:lnTo>
                  <a:pt x="123825" y="1647825"/>
                </a:lnTo>
                <a:lnTo>
                  <a:pt x="1186451" y="1647825"/>
                </a:lnTo>
                <a:lnTo>
                  <a:pt x="1186451" y="1771650"/>
                </a:lnTo>
                <a:lnTo>
                  <a:pt x="61913" y="1771650"/>
                </a:lnTo>
                <a:cubicBezTo>
                  <a:pt x="27719" y="1771650"/>
                  <a:pt x="0" y="1743932"/>
                  <a:pt x="0" y="1709738"/>
                </a:cubicBez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Arc 21">
            <a:extLst>
              <a:ext uri="{FF2B5EF4-FFF2-40B4-BE49-F238E27FC236}">
                <a16:creationId xmlns:a16="http://schemas.microsoft.com/office/drawing/2014/main" id="{97666F55-03F1-4D18-9653-0F360E127A7E}"/>
              </a:ext>
            </a:extLst>
          </p:cNvPr>
          <p:cNvSpPr/>
          <p:nvPr userDrawn="1"/>
        </p:nvSpPr>
        <p:spPr>
          <a:xfrm rot="16200000">
            <a:off x="1539683" y="4203427"/>
            <a:ext cx="4083433" cy="4083433"/>
          </a:xfrm>
          <a:prstGeom prst="arc">
            <a:avLst/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DE1A06-8754-4870-9E44-E39BADAD9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93208" y="2743200"/>
            <a:ext cx="6592824" cy="2386584"/>
          </a:xfrm>
        </p:spPr>
        <p:txBody>
          <a:bodyPr anchor="b"/>
          <a:lstStyle>
            <a:lvl1pPr algn="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527F020-BBC3-49BB-91C2-5B2CBD64B3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93208" y="5221224"/>
            <a:ext cx="6592824" cy="996696"/>
          </a:xfrm>
        </p:spPr>
        <p:txBody>
          <a:bodyPr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415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 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5312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5312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CF5677B-E56F-4452-ADDC-DA0E20A95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065008" y="1681163"/>
            <a:ext cx="32918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865D9C09-AB3B-40EB-B1DA-9C6D7234345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065008" y="2505075"/>
            <a:ext cx="32918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727384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2E2B461-837D-4B93-A3EA-FB8A3D33A6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C22598EC-8780-4F25-9EA4-4171563DB0E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32" y="6480015"/>
            <a:ext cx="1201016" cy="377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3735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1737921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صورة"/>
          <p:cNvSpPr>
            <a:spLocks noGrp="1"/>
          </p:cNvSpPr>
          <p:nvPr>
            <p:ph type="pic" idx="21"/>
          </p:nvPr>
        </p:nvSpPr>
        <p:spPr>
          <a:xfrm>
            <a:off x="1520708" y="203273"/>
            <a:ext cx="9144003" cy="457438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4723805"/>
            <a:ext cx="9810750" cy="1000125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1190625" y="5732859"/>
            <a:ext cx="9810750" cy="79474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874538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1190625" y="2268141"/>
            <a:ext cx="9810750" cy="2321719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63321092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صورة"/>
          <p:cNvSpPr>
            <a:spLocks noGrp="1"/>
          </p:cNvSpPr>
          <p:nvPr>
            <p:ph type="pic" idx="21"/>
          </p:nvPr>
        </p:nvSpPr>
        <p:spPr>
          <a:xfrm>
            <a:off x="2122289" y="431602"/>
            <a:ext cx="11626453" cy="581322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446484"/>
            <a:ext cx="5000625" cy="2803922"/>
          </a:xfrm>
          <a:prstGeom prst="rect">
            <a:avLst/>
          </a:prstGeom>
        </p:spPr>
        <p:txBody>
          <a:bodyPr anchor="b"/>
          <a:lstStyle>
            <a:lvl1pPr>
              <a:defRPr sz="4219"/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92969" y="3321844"/>
            <a:ext cx="5000625" cy="2893219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601"/>
            </a:lvl1pPr>
            <a:lvl2pPr marL="0" indent="0" algn="ctr">
              <a:spcBef>
                <a:spcPts val="0"/>
              </a:spcBef>
              <a:buSzTx/>
              <a:buNone/>
              <a:defRPr sz="2601"/>
            </a:lvl2pPr>
            <a:lvl3pPr marL="0" indent="0" algn="ctr">
              <a:spcBef>
                <a:spcPts val="0"/>
              </a:spcBef>
              <a:buSzTx/>
              <a:buNone/>
              <a:defRPr sz="2601"/>
            </a:lvl3pPr>
            <a:lvl4pPr marL="0" indent="0" algn="ctr">
              <a:spcBef>
                <a:spcPts val="0"/>
              </a:spcBef>
              <a:buSzTx/>
              <a:buNone/>
              <a:defRPr sz="2601"/>
            </a:lvl4pPr>
            <a:lvl5pPr marL="0" indent="0" algn="ctr">
              <a:spcBef>
                <a:spcPts val="0"/>
              </a:spcBef>
              <a:buSzTx/>
              <a:buNone/>
              <a:defRPr sz="2601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37908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429405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صورة"/>
          <p:cNvSpPr>
            <a:spLocks noGrp="1"/>
          </p:cNvSpPr>
          <p:nvPr>
            <p:ph type="pic" idx="21"/>
          </p:nvPr>
        </p:nvSpPr>
        <p:spPr>
          <a:xfrm>
            <a:off x="3830836" y="1818680"/>
            <a:ext cx="8840391" cy="4420196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92969" y="1821656"/>
            <a:ext cx="5000625" cy="4420195"/>
          </a:xfrm>
          <a:prstGeom prst="rect">
            <a:avLst/>
          </a:prstGeom>
        </p:spPr>
        <p:txBody>
          <a:bodyPr/>
          <a:lstStyle>
            <a:lvl1pPr marL="241093" indent="-241093">
              <a:spcBef>
                <a:spcPts val="2250"/>
              </a:spcBef>
              <a:defRPr sz="1969"/>
            </a:lvl1pPr>
            <a:lvl2pPr marL="482186" indent="-241093">
              <a:spcBef>
                <a:spcPts val="2250"/>
              </a:spcBef>
              <a:defRPr sz="1969"/>
            </a:lvl2pPr>
            <a:lvl3pPr marL="723279" indent="-241093">
              <a:spcBef>
                <a:spcPts val="2250"/>
              </a:spcBef>
              <a:defRPr sz="1969"/>
            </a:lvl3pPr>
            <a:lvl4pPr marL="964372" indent="-241093">
              <a:spcBef>
                <a:spcPts val="2250"/>
              </a:spcBef>
              <a:defRPr sz="1969"/>
            </a:lvl4pPr>
            <a:lvl5pPr marL="1205465" indent="-241093">
              <a:spcBef>
                <a:spcPts val="2250"/>
              </a:spcBef>
              <a:defRPr sz="1969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749611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892969"/>
            <a:ext cx="10406063" cy="50720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8353051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صورة"/>
          <p:cNvSpPr>
            <a:spLocks noGrp="1"/>
          </p:cNvSpPr>
          <p:nvPr>
            <p:ph type="pic" sz="quarter" idx="21"/>
          </p:nvPr>
        </p:nvSpPr>
        <p:spPr>
          <a:xfrm>
            <a:off x="6262688" y="3536156"/>
            <a:ext cx="5676326" cy="283964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صورة"/>
          <p:cNvSpPr>
            <a:spLocks noGrp="1"/>
          </p:cNvSpPr>
          <p:nvPr>
            <p:ph type="pic" sz="quarter" idx="22"/>
          </p:nvPr>
        </p:nvSpPr>
        <p:spPr>
          <a:xfrm>
            <a:off x="6096000" y="625079"/>
            <a:ext cx="5500688" cy="2750344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صورة"/>
          <p:cNvSpPr>
            <a:spLocks noGrp="1"/>
          </p:cNvSpPr>
          <p:nvPr>
            <p:ph type="pic" idx="23"/>
          </p:nvPr>
        </p:nvSpPr>
        <p:spPr>
          <a:xfrm>
            <a:off x="-2226469" y="625078"/>
            <a:ext cx="11233547" cy="5616773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64910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0625" y="4454865"/>
            <a:ext cx="9810750" cy="36221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87" i="1"/>
            </a:lvl1pPr>
          </a:lstStyle>
          <a:p>
            <a:pPr rtl="0">
              <a:defRPr/>
            </a:pPr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190625" y="2979432"/>
            <a:ext cx="9810750" cy="470513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391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 rtl="0">
              <a:defRPr/>
            </a:pPr>
            <a:r>
              <a:t>“Type a quote here.” 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96367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with 2 medium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FAA9DFF3-1B49-48A9-BF8A-57DD7D07CFA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01259" y="2727729"/>
            <a:ext cx="4290740" cy="4130271"/>
          </a:xfrm>
          <a:custGeom>
            <a:avLst/>
            <a:gdLst>
              <a:gd name="connsiteX0" fmla="*/ 2503809 w 4290740"/>
              <a:gd name="connsiteY0" fmla="*/ 0 h 4130271"/>
              <a:gd name="connsiteX1" fmla="*/ 4198398 w 4290740"/>
              <a:gd name="connsiteY1" fmla="*/ 660580 h 4130271"/>
              <a:gd name="connsiteX2" fmla="*/ 4290740 w 4290740"/>
              <a:gd name="connsiteY2" fmla="*/ 751285 h 4130271"/>
              <a:gd name="connsiteX3" fmla="*/ 4290740 w 4290740"/>
              <a:gd name="connsiteY3" fmla="*/ 4130271 h 4130271"/>
              <a:gd name="connsiteX4" fmla="*/ 604508 w 4290740"/>
              <a:gd name="connsiteY4" fmla="*/ 4130271 h 4130271"/>
              <a:gd name="connsiteX5" fmla="*/ 461940 w 4290740"/>
              <a:gd name="connsiteY5" fmla="*/ 3953232 h 4130271"/>
              <a:gd name="connsiteX6" fmla="*/ 0 w 4290740"/>
              <a:gd name="connsiteY6" fmla="*/ 2503809 h 4130271"/>
              <a:gd name="connsiteX7" fmla="*/ 2503809 w 4290740"/>
              <a:gd name="connsiteY7" fmla="*/ 0 h 4130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90740" h="4130271">
                <a:moveTo>
                  <a:pt x="2503809" y="0"/>
                </a:moveTo>
                <a:cubicBezTo>
                  <a:pt x="3157405" y="0"/>
                  <a:pt x="3752509" y="250434"/>
                  <a:pt x="4198398" y="660580"/>
                </a:cubicBezTo>
                <a:lnTo>
                  <a:pt x="4290740" y="751285"/>
                </a:lnTo>
                <a:lnTo>
                  <a:pt x="4290740" y="4130271"/>
                </a:lnTo>
                <a:lnTo>
                  <a:pt x="604508" y="4130271"/>
                </a:lnTo>
                <a:lnTo>
                  <a:pt x="461940" y="3953232"/>
                </a:lnTo>
                <a:cubicBezTo>
                  <a:pt x="171051" y="3544183"/>
                  <a:pt x="0" y="3043971"/>
                  <a:pt x="0" y="2503809"/>
                </a:cubicBezTo>
                <a:cubicBezTo>
                  <a:pt x="0" y="1120992"/>
                  <a:pt x="1120992" y="0"/>
                  <a:pt x="250380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5CFEFC13-B998-4A6F-A7ED-411E266D288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61609" y="0"/>
            <a:ext cx="3519311" cy="3007909"/>
          </a:xfrm>
          <a:custGeom>
            <a:avLst/>
            <a:gdLst>
              <a:gd name="connsiteX0" fmla="*/ 519779 w 3519311"/>
              <a:gd name="connsiteY0" fmla="*/ 0 h 3007909"/>
              <a:gd name="connsiteX1" fmla="*/ 2999531 w 3519311"/>
              <a:gd name="connsiteY1" fmla="*/ 0 h 3007909"/>
              <a:gd name="connsiteX2" fmla="*/ 3003920 w 3519311"/>
              <a:gd name="connsiteY2" fmla="*/ 3989 h 3007909"/>
              <a:gd name="connsiteX3" fmla="*/ 3519311 w 3519311"/>
              <a:gd name="connsiteY3" fmla="*/ 1248253 h 3007909"/>
              <a:gd name="connsiteX4" fmla="*/ 1759655 w 3519311"/>
              <a:gd name="connsiteY4" fmla="*/ 3007909 h 3007909"/>
              <a:gd name="connsiteX5" fmla="*/ 9084 w 3519311"/>
              <a:gd name="connsiteY5" fmla="*/ 1428168 h 3007909"/>
              <a:gd name="connsiteX6" fmla="*/ 0 w 3519311"/>
              <a:gd name="connsiteY6" fmla="*/ 1248273 h 3007909"/>
              <a:gd name="connsiteX7" fmla="*/ 0 w 3519311"/>
              <a:gd name="connsiteY7" fmla="*/ 1248233 h 3007909"/>
              <a:gd name="connsiteX8" fmla="*/ 9084 w 3519311"/>
              <a:gd name="connsiteY8" fmla="*/ 1068339 h 3007909"/>
              <a:gd name="connsiteX9" fmla="*/ 515391 w 3519311"/>
              <a:gd name="connsiteY9" fmla="*/ 3989 h 30079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519311" h="3007909">
                <a:moveTo>
                  <a:pt x="519779" y="0"/>
                </a:moveTo>
                <a:lnTo>
                  <a:pt x="2999531" y="0"/>
                </a:lnTo>
                <a:lnTo>
                  <a:pt x="3003920" y="3989"/>
                </a:lnTo>
                <a:cubicBezTo>
                  <a:pt x="3322355" y="322424"/>
                  <a:pt x="3519311" y="762338"/>
                  <a:pt x="3519311" y="1248253"/>
                </a:cubicBezTo>
                <a:cubicBezTo>
                  <a:pt x="3519311" y="2220084"/>
                  <a:pt x="2731486" y="3007909"/>
                  <a:pt x="1759655" y="3007909"/>
                </a:cubicBezTo>
                <a:cubicBezTo>
                  <a:pt x="848565" y="3007909"/>
                  <a:pt x="99196" y="2315485"/>
                  <a:pt x="9084" y="1428168"/>
                </a:cubicBezTo>
                <a:lnTo>
                  <a:pt x="0" y="1248273"/>
                </a:lnTo>
                <a:lnTo>
                  <a:pt x="0" y="1248233"/>
                </a:lnTo>
                <a:lnTo>
                  <a:pt x="9084" y="1068339"/>
                </a:lnTo>
                <a:cubicBezTo>
                  <a:pt x="51137" y="654258"/>
                  <a:pt x="236761" y="282620"/>
                  <a:pt x="515391" y="3989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B7BFFB5A-A05C-4B0C-905C-5884361304B2}"/>
              </a:ext>
            </a:extLst>
          </p:cNvPr>
          <p:cNvSpPr/>
          <p:nvPr userDrawn="1"/>
        </p:nvSpPr>
        <p:spPr>
          <a:xfrm>
            <a:off x="10420569" y="1364732"/>
            <a:ext cx="947488" cy="92178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9F33AC6C-4807-4785-AE9F-84BFEEDA9F7E}"/>
              </a:ext>
            </a:extLst>
          </p:cNvPr>
          <p:cNvSpPr/>
          <p:nvPr userDrawn="1"/>
        </p:nvSpPr>
        <p:spPr>
          <a:xfrm rot="4759070" flipV="1">
            <a:off x="6034138" y="-673140"/>
            <a:ext cx="4021193" cy="4021193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65760"/>
            <a:ext cx="51206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8" y="1828800"/>
            <a:ext cx="5093208" cy="4352544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/>
            </a:lvl2pPr>
            <a:lvl3pPr marL="457200">
              <a:defRPr/>
            </a:lvl3pPr>
            <a:lvl4pPr marL="685800"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131786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صورة"/>
          <p:cNvSpPr>
            <a:spLocks noGrp="1"/>
          </p:cNvSpPr>
          <p:nvPr>
            <p:ph type="pic" idx="21"/>
          </p:nvPr>
        </p:nvSpPr>
        <p:spPr>
          <a:xfrm>
            <a:off x="-890487" y="0"/>
            <a:ext cx="13972974" cy="6991945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3738275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963195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نص العنوان"/>
          <p:cNvSpPr txBox="1">
            <a:spLocks noGrp="1"/>
          </p:cNvSpPr>
          <p:nvPr>
            <p:ph type="title"/>
          </p:nvPr>
        </p:nvSpPr>
        <p:spPr>
          <a:xfrm>
            <a:off x="203201" y="1"/>
            <a:ext cx="7416800" cy="60960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21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609600" y="762002"/>
            <a:ext cx="10972800" cy="4525963"/>
          </a:xfrm>
          <a:prstGeom prst="rect">
            <a:avLst/>
          </a:prstGeom>
        </p:spPr>
        <p:txBody>
          <a:bodyPr/>
          <a:lstStyle/>
          <a:p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2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</p:spPr>
        <p:txBody>
          <a:bodyPr/>
          <a:lstStyle/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9042573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المؤلف والتاريخ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49377">
              <a:lnSpc>
                <a:spcPct val="100000"/>
              </a:lnSpc>
              <a:spcBef>
                <a:spcPts val="0"/>
              </a:spcBef>
              <a:buSzTx/>
              <a:buNone/>
              <a:defRPr sz="1088" b="1"/>
            </a:lvl1pPr>
          </a:lstStyle>
          <a:p>
            <a:r>
              <a:t>المؤلف والتاريخ</a:t>
            </a:r>
          </a:p>
        </p:txBody>
      </p:sp>
      <p:sp>
        <p:nvSpPr>
          <p:cNvPr id="1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52" y="1287499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3809" spc="-76"/>
            </a:lvl1pPr>
          </a:lstStyle>
          <a:p>
            <a:r>
              <a:t>عنوان العرض التقديمي</a:t>
            </a:r>
          </a:p>
        </p:txBody>
      </p:sp>
      <p:sp>
        <p:nvSpPr>
          <p:cNvPr id="13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6" y="3611599"/>
            <a:ext cx="10985500" cy="952501"/>
          </a:xfrm>
          <a:prstGeom prst="rect">
            <a:avLst/>
          </a:prstGeom>
        </p:spPr>
        <p:txBody>
          <a:bodyPr/>
          <a:lstStyle>
            <a:lvl1pPr marL="0" indent="0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1pPr>
            <a:lvl2pPr marL="0" indent="150127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2pPr>
            <a:lvl3pPr marL="0" indent="300254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3pPr>
            <a:lvl4pPr marL="0" indent="450381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4pPr>
            <a:lvl5pPr marL="0" indent="600508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1672588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>
            <a:spLocks noGrp="1"/>
          </p:cNvSpPr>
          <p:nvPr>
            <p:ph type="pic" idx="21"/>
          </p:nvPr>
        </p:nvSpPr>
        <p:spPr>
          <a:xfrm>
            <a:off x="-577847" y="-647699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عنوان العرض التقديمي"/>
          <p:cNvSpPr txBox="1">
            <a:spLocks noGrp="1"/>
          </p:cNvSpPr>
          <p:nvPr>
            <p:ph type="title" hasCustomPrompt="1"/>
          </p:nvPr>
        </p:nvSpPr>
        <p:spPr>
          <a:xfrm>
            <a:off x="603255" y="3562352"/>
            <a:ext cx="10985500" cy="2324101"/>
          </a:xfrm>
          <a:prstGeom prst="rect">
            <a:avLst/>
          </a:prstGeom>
        </p:spPr>
        <p:txBody>
          <a:bodyPr anchor="b"/>
          <a:lstStyle>
            <a:lvl1pPr>
              <a:defRPr sz="3809" spc="-76"/>
            </a:lvl1pPr>
          </a:lstStyle>
          <a:p>
            <a:r>
              <a:t>عنوان العرض التقديمي</a:t>
            </a:r>
          </a:p>
        </p:txBody>
      </p:sp>
      <p:sp>
        <p:nvSpPr>
          <p:cNvPr id="23" name="المؤلف والتاريخ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7" y="553069"/>
            <a:ext cx="10984310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49377">
              <a:lnSpc>
                <a:spcPct val="100000"/>
              </a:lnSpc>
              <a:spcBef>
                <a:spcPts val="0"/>
              </a:spcBef>
              <a:buSzTx/>
              <a:buNone/>
              <a:defRPr sz="1088" b="1"/>
            </a:lvl1pPr>
          </a:lstStyle>
          <a:p>
            <a:r>
              <a:t>المؤلف والتاريخ</a:t>
            </a:r>
          </a:p>
        </p:txBody>
      </p:sp>
      <p:sp>
        <p:nvSpPr>
          <p:cNvPr id="2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5" y="5804956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1pPr>
            <a:lvl2pPr marL="0" indent="150127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2pPr>
            <a:lvl3pPr marL="0" indent="300254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3pPr>
            <a:lvl4pPr marL="0" indent="450381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4pPr>
            <a:lvl5pPr marL="0" indent="600508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5pPr>
          </a:lstStyle>
          <a:p>
            <a:r>
              <a:t>العنوان الفرعي للعرض التقديمي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48556045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ديل العنوان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8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635004"/>
            <a:ext cx="4889500" cy="2941136"/>
          </a:xfrm>
          <a:prstGeom prst="rect">
            <a:avLst/>
          </a:prstGeom>
        </p:spPr>
        <p:txBody>
          <a:bodyPr anchor="b"/>
          <a:lstStyle/>
          <a:p>
            <a:r>
              <a:t>عنوان الشريحة</a:t>
            </a:r>
          </a:p>
        </p:txBody>
      </p:sp>
      <p:sp>
        <p:nvSpPr>
          <p:cNvPr id="34" name="مستوى النص الأو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5" y="3530289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1pPr>
            <a:lvl2pPr marL="0" indent="150127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2pPr>
            <a:lvl3pPr marL="0" indent="300254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3pPr>
            <a:lvl4pPr marL="0" indent="450381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4pPr>
            <a:lvl5pPr marL="0" indent="600508" defTabSz="271063">
              <a:lnSpc>
                <a:spcPct val="100000"/>
              </a:lnSpc>
              <a:spcBef>
                <a:spcPts val="0"/>
              </a:spcBef>
              <a:buSzTx/>
              <a:buNone/>
              <a:defRPr sz="1807" b="1"/>
            </a:lvl5pPr>
          </a:lstStyle>
          <a:p>
            <a:r>
              <a:t>العنوان الفرعي للشريحة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7915" y="6536405"/>
            <a:ext cx="195566" cy="1935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12354332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عنوان الشريح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43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54799">
              <a:lnSpc>
                <a:spcPct val="100000"/>
              </a:lnSpc>
              <a:spcBef>
                <a:spcPts val="0"/>
              </a:spcBef>
              <a:buSzTx/>
              <a:buNone/>
              <a:defRPr sz="1698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44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95336529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7977827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54799">
              <a:lnSpc>
                <a:spcPct val="100000"/>
              </a:lnSpc>
              <a:spcBef>
                <a:spcPts val="0"/>
              </a:spcBef>
              <a:buSzTx/>
              <a:buNone/>
              <a:defRPr sz="1698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61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5" y="2124254"/>
            <a:ext cx="4889500" cy="4128316"/>
          </a:xfrm>
          <a:prstGeom prst="rect">
            <a:avLst/>
          </a:prstGeom>
        </p:spPr>
        <p:txBody>
          <a:bodyPr/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660384004_1290x1720.jpg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2"/>
            <a:ext cx="4889500" cy="717551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64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7993259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ق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عنوان القسم"/>
          <p:cNvSpPr txBox="1">
            <a:spLocks noGrp="1"/>
          </p:cNvSpPr>
          <p:nvPr>
            <p:ph type="title" hasCustomPrompt="1"/>
          </p:nvPr>
        </p:nvSpPr>
        <p:spPr>
          <a:xfrm>
            <a:off x="603252" y="2266952"/>
            <a:ext cx="10985503" cy="2324101"/>
          </a:xfrm>
          <a:prstGeom prst="rect">
            <a:avLst/>
          </a:prstGeom>
        </p:spPr>
        <p:txBody>
          <a:bodyPr anchor="ctr"/>
          <a:lstStyle>
            <a:lvl1pPr>
              <a:defRPr sz="3809" b="0" spc="-7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</a:lstStyle>
          <a:p>
            <a:r>
              <a:t>عنوان القسم</a:t>
            </a:r>
          </a:p>
        </p:txBody>
      </p:sp>
      <p:sp>
        <p:nvSpPr>
          <p:cNvPr id="72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7915" y="6536405"/>
            <a:ext cx="195566" cy="193515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451046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2642EAF0-DE94-4F90-82E3-6F316AA8353A}"/>
              </a:ext>
            </a:extLst>
          </p:cNvPr>
          <p:cNvSpPr/>
          <p:nvPr userDrawn="1"/>
        </p:nvSpPr>
        <p:spPr>
          <a:xfrm>
            <a:off x="707393" y="1398458"/>
            <a:ext cx="4017007" cy="390506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D22D7888-22FA-4AA1-9BA4-CC61D6643D47}"/>
              </a:ext>
            </a:extLst>
          </p:cNvPr>
          <p:cNvSpPr/>
          <p:nvPr userDrawn="1"/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EBB6E464-8999-4773-A1F2-E6CAA990E572}"/>
              </a:ext>
            </a:extLst>
          </p:cNvPr>
          <p:cNvSpPr/>
          <p:nvPr userDrawn="1"/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CE9CE183-B21E-41EB-A082-DF9C3AD659D5}"/>
              </a:ext>
            </a:extLst>
          </p:cNvPr>
          <p:cNvSpPr/>
          <p:nvPr userDrawn="1"/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1EA14BE8-FDD0-4434-9C3E-BFF78C22D9E3}"/>
              </a:ext>
            </a:extLst>
          </p:cNvPr>
          <p:cNvSpPr/>
          <p:nvPr userDrawn="1"/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5C76330B-4C5E-463F-921A-D91F1F1F6049}"/>
              </a:ext>
            </a:extLst>
          </p:cNvPr>
          <p:cNvSpPr/>
          <p:nvPr userDrawn="1"/>
        </p:nvSpPr>
        <p:spPr>
          <a:xfrm flipH="1">
            <a:off x="340505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E494E364-7EA8-4D92-915D-75D1A3A67C07}"/>
              </a:ext>
            </a:extLst>
          </p:cNvPr>
          <p:cNvSpPr/>
          <p:nvPr userDrawn="1"/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9888" y="1234440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5976" y="2551176"/>
            <a:ext cx="4709160" cy="1755648"/>
          </a:xfrm>
        </p:spPr>
        <p:txBody>
          <a:bodyPr/>
          <a:lstStyle>
            <a:lvl1pPr marL="0" indent="0">
              <a:buNone/>
              <a:defRPr sz="2400"/>
            </a:lvl1pPr>
            <a:lvl2pPr marL="228600">
              <a:defRPr sz="1800"/>
            </a:lvl2pPr>
            <a:lvl3pPr marL="457200">
              <a:defRPr sz="18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267791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عنوان الشريحة</a:t>
            </a:r>
          </a:p>
        </p:txBody>
      </p:sp>
      <p:sp>
        <p:nvSpPr>
          <p:cNvPr id="80" name="العنوان الفرعي للشريح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54799">
              <a:lnSpc>
                <a:spcPct val="100000"/>
              </a:lnSpc>
              <a:spcBef>
                <a:spcPts val="0"/>
              </a:spcBef>
              <a:buSzTx/>
              <a:buNone/>
              <a:defRPr sz="1698" b="1"/>
            </a:lvl1pPr>
          </a:lstStyle>
          <a:p>
            <a:r>
              <a:t>العنوان الفرعي للشريحة</a:t>
            </a:r>
          </a:p>
        </p:txBody>
      </p:sp>
      <p:sp>
        <p:nvSpPr>
          <p:cNvPr id="8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816332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أجند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عنوان الأجند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2"/>
            <a:ext cx="10985500" cy="717551"/>
          </a:xfrm>
          <a:prstGeom prst="rect">
            <a:avLst/>
          </a:prstGeom>
        </p:spPr>
        <p:txBody>
          <a:bodyPr/>
          <a:lstStyle/>
          <a:p>
            <a:r>
              <a:t>عنوان الأجندة</a:t>
            </a:r>
          </a:p>
        </p:txBody>
      </p:sp>
      <p:sp>
        <p:nvSpPr>
          <p:cNvPr id="89" name="العنوان الفرعي في الأجند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54799">
              <a:lnSpc>
                <a:spcPct val="100000"/>
              </a:lnSpc>
              <a:spcBef>
                <a:spcPts val="0"/>
              </a:spcBef>
              <a:buSzTx/>
              <a:buNone/>
              <a:defRPr sz="1698" b="1"/>
            </a:lvl1pPr>
          </a:lstStyle>
          <a:p>
            <a:r>
              <a:t>العنوان الفرعي في الأجندة</a:t>
            </a:r>
          </a:p>
        </p:txBody>
      </p:sp>
      <p:sp>
        <p:nvSpPr>
          <p:cNvPr id="90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271063">
              <a:lnSpc>
                <a:spcPct val="100000"/>
              </a:lnSpc>
              <a:spcBef>
                <a:spcPts val="591"/>
              </a:spcBef>
              <a:buSzTx/>
              <a:buNone/>
              <a:defRPr sz="1807" spc="-18"/>
            </a:lvl1pPr>
            <a:lvl2pPr marL="0" indent="150127" defTabSz="271063">
              <a:lnSpc>
                <a:spcPct val="100000"/>
              </a:lnSpc>
              <a:spcBef>
                <a:spcPts val="591"/>
              </a:spcBef>
              <a:buSzTx/>
              <a:buNone/>
              <a:defRPr sz="1807" spc="-18"/>
            </a:lvl2pPr>
            <a:lvl3pPr marL="0" indent="300254" defTabSz="271063">
              <a:lnSpc>
                <a:spcPct val="100000"/>
              </a:lnSpc>
              <a:spcBef>
                <a:spcPts val="591"/>
              </a:spcBef>
              <a:buSzTx/>
              <a:buNone/>
              <a:defRPr sz="1807" spc="-18"/>
            </a:lvl3pPr>
            <a:lvl4pPr marL="0" indent="450381" defTabSz="271063">
              <a:lnSpc>
                <a:spcPct val="100000"/>
              </a:lnSpc>
              <a:spcBef>
                <a:spcPts val="591"/>
              </a:spcBef>
              <a:buSzTx/>
              <a:buNone/>
              <a:defRPr sz="1807" spc="-18"/>
            </a:lvl4pPr>
            <a:lvl5pPr marL="0" indent="600508" defTabSz="271063">
              <a:lnSpc>
                <a:spcPct val="100000"/>
              </a:lnSpc>
              <a:spcBef>
                <a:spcPts val="591"/>
              </a:spcBef>
              <a:buSzTx/>
              <a:buNone/>
              <a:defRPr sz="1807" spc="-18"/>
            </a:lvl5pPr>
          </a:lstStyle>
          <a:p>
            <a:r>
              <a:t>موضوعات الأجندة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95477848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ب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5" y="2460423"/>
            <a:ext cx="10985500" cy="193715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3809" spc="-7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indent="150127" algn="ctr">
              <a:lnSpc>
                <a:spcPct val="80000"/>
              </a:lnSpc>
              <a:spcBef>
                <a:spcPts val="0"/>
              </a:spcBef>
              <a:buSzTx/>
              <a:buNone/>
              <a:defRPr sz="3809" spc="-76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indent="300254" algn="ctr">
              <a:lnSpc>
                <a:spcPct val="80000"/>
              </a:lnSpc>
              <a:spcBef>
                <a:spcPts val="0"/>
              </a:spcBef>
              <a:buSzTx/>
              <a:buNone/>
              <a:defRPr sz="3809" spc="-76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indent="450381" algn="ctr">
              <a:lnSpc>
                <a:spcPct val="80000"/>
              </a:lnSpc>
              <a:spcBef>
                <a:spcPts val="0"/>
              </a:spcBef>
              <a:buSzTx/>
              <a:buNone/>
              <a:defRPr sz="3809" spc="-76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indent="600508" algn="ctr">
              <a:lnSpc>
                <a:spcPct val="80000"/>
              </a:lnSpc>
              <a:spcBef>
                <a:spcPts val="0"/>
              </a:spcBef>
              <a:buSzTx/>
              <a:buNone/>
              <a:defRPr sz="3809" spc="-76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بيان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6170975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معلومة كبي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5" y="537966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8209" b="1" spc="-82"/>
            </a:lvl1pPr>
            <a:lvl2pPr marL="0" indent="150127" algn="ctr">
              <a:lnSpc>
                <a:spcPct val="80000"/>
              </a:lnSpc>
              <a:spcBef>
                <a:spcPts val="0"/>
              </a:spcBef>
              <a:buSzTx/>
              <a:buNone/>
              <a:defRPr sz="8209" b="1" spc="-82"/>
            </a:lvl2pPr>
            <a:lvl3pPr marL="0" indent="300254" algn="ctr">
              <a:lnSpc>
                <a:spcPct val="80000"/>
              </a:lnSpc>
              <a:spcBef>
                <a:spcPts val="0"/>
              </a:spcBef>
              <a:buSzTx/>
              <a:buNone/>
              <a:defRPr sz="8209" b="1" spc="-82"/>
            </a:lvl3pPr>
            <a:lvl4pPr marL="0" indent="450381" algn="ctr">
              <a:lnSpc>
                <a:spcPct val="80000"/>
              </a:lnSpc>
              <a:spcBef>
                <a:spcPts val="0"/>
              </a:spcBef>
              <a:buSzTx/>
              <a:buNone/>
              <a:defRPr sz="8209" b="1" spc="-82"/>
            </a:lvl4pPr>
            <a:lvl5pPr marL="0" indent="600508" algn="ctr">
              <a:lnSpc>
                <a:spcPct val="80000"/>
              </a:lnSpc>
              <a:spcBef>
                <a:spcPts val="0"/>
              </a:spcBef>
              <a:buSzTx/>
              <a:buNone/>
              <a:defRPr sz="8209" b="1" spc="-82"/>
            </a:lvl5pPr>
          </a:lstStyle>
          <a:p>
            <a:r>
              <a:t>‏١٠٠٪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معلومات الحقيق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5" y="413109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254799">
              <a:lnSpc>
                <a:spcPct val="100000"/>
              </a:lnSpc>
              <a:spcBef>
                <a:spcPts val="0"/>
              </a:spcBef>
              <a:buSzTx/>
              <a:buNone/>
              <a:defRPr sz="1698" b="1"/>
            </a:lvl1pPr>
          </a:lstStyle>
          <a:p>
            <a:r>
              <a:t>معلومات الحقيقة</a:t>
            </a:r>
          </a:p>
        </p:txBody>
      </p:sp>
      <p:sp>
        <p:nvSpPr>
          <p:cNvPr id="10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2964958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السمة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7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262931">
              <a:lnSpc>
                <a:spcPct val="100000"/>
              </a:lnSpc>
              <a:spcBef>
                <a:spcPts val="0"/>
              </a:spcBef>
              <a:buSzTx/>
              <a:buNone/>
              <a:defRPr sz="1147" b="1"/>
            </a:lvl1pPr>
          </a:lstStyle>
          <a:p>
            <a:r>
              <a:t>السمة</a:t>
            </a:r>
          </a:p>
        </p:txBody>
      </p:sp>
      <p:sp>
        <p:nvSpPr>
          <p:cNvPr id="116" name="مستوى النص الأو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1" y="2469933"/>
            <a:ext cx="10438078" cy="1918141"/>
          </a:xfrm>
          <a:prstGeom prst="rect">
            <a:avLst/>
          </a:prstGeom>
        </p:spPr>
        <p:txBody>
          <a:bodyPr/>
          <a:lstStyle>
            <a:lvl1pPr marL="0" marR="209797" indent="55501">
              <a:spcBef>
                <a:spcPts val="0"/>
              </a:spcBef>
              <a:buSzTx/>
              <a:buNone/>
              <a:defRPr sz="2792" spc="-56">
                <a:latin typeface="Geeza Pro Regular"/>
                <a:ea typeface="Geeza Pro Regular"/>
                <a:cs typeface="Geeza Pro Regular"/>
                <a:sym typeface="Geeza Pro Regular"/>
              </a:defRPr>
            </a:lvl1pPr>
            <a:lvl2pPr marL="0" marR="209797" indent="205628">
              <a:spcBef>
                <a:spcPts val="0"/>
              </a:spcBef>
              <a:buSzTx/>
              <a:buNone/>
              <a:defRPr sz="2792" spc="-56">
                <a:latin typeface="Geeza Pro Regular"/>
                <a:ea typeface="Geeza Pro Regular"/>
                <a:cs typeface="Geeza Pro Regular"/>
                <a:sym typeface="Geeza Pro Regular"/>
              </a:defRPr>
            </a:lvl2pPr>
            <a:lvl3pPr marL="0" marR="209797" indent="355755">
              <a:spcBef>
                <a:spcPts val="0"/>
              </a:spcBef>
              <a:buSzTx/>
              <a:buNone/>
              <a:defRPr sz="2792" spc="-56">
                <a:latin typeface="Geeza Pro Regular"/>
                <a:ea typeface="Geeza Pro Regular"/>
                <a:cs typeface="Geeza Pro Regular"/>
                <a:sym typeface="Geeza Pro Regular"/>
              </a:defRPr>
            </a:lvl3pPr>
            <a:lvl4pPr marL="0" marR="209797" indent="505882">
              <a:spcBef>
                <a:spcPts val="0"/>
              </a:spcBef>
              <a:buSzTx/>
              <a:buNone/>
              <a:defRPr sz="2792" spc="-56">
                <a:latin typeface="Geeza Pro Regular"/>
                <a:ea typeface="Geeza Pro Regular"/>
                <a:cs typeface="Geeza Pro Regular"/>
                <a:sym typeface="Geeza Pro Regular"/>
              </a:defRPr>
            </a:lvl4pPr>
            <a:lvl5pPr marL="0" marR="209797" indent="656009">
              <a:spcBef>
                <a:spcPts val="0"/>
              </a:spcBef>
              <a:buSzTx/>
              <a:buNone/>
              <a:defRPr sz="2792" spc="-56">
                <a:latin typeface="Geeza Pro Regular"/>
                <a:ea typeface="Geeza Pro Regular"/>
                <a:cs typeface="Geeza Pro Regular"/>
                <a:sym typeface="Geeza Pro Regular"/>
              </a:defRPr>
            </a:lvl5pPr>
          </a:lstStyle>
          <a:p>
            <a:r>
              <a:t>"اقتباس مشهور"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876084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صورة"/>
          <p:cNvSpPr>
            <a:spLocks noGrp="1"/>
          </p:cNvSpPr>
          <p:nvPr>
            <p:ph type="pic" sz="quarter" idx="21"/>
          </p:nvPr>
        </p:nvSpPr>
        <p:spPr>
          <a:xfrm>
            <a:off x="7880351" y="508001"/>
            <a:ext cx="3719550" cy="29748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صورة"/>
          <p:cNvSpPr>
            <a:spLocks noGrp="1"/>
          </p:cNvSpPr>
          <p:nvPr>
            <p:ph type="pic" sz="half" idx="22"/>
          </p:nvPr>
        </p:nvSpPr>
        <p:spPr>
          <a:xfrm>
            <a:off x="6750054" y="1989142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صورة"/>
          <p:cNvSpPr>
            <a:spLocks noGrp="1"/>
          </p:cNvSpPr>
          <p:nvPr>
            <p:ph type="pic" idx="23"/>
          </p:nvPr>
        </p:nvSpPr>
        <p:spPr>
          <a:xfrm>
            <a:off x="-69851" y="247652"/>
            <a:ext cx="8305801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32662818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صورة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6044501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045797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394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576"/>
            </a:lvl1pPr>
            <a:lvl2pPr marL="300254" indent="0" algn="ctr">
              <a:buNone/>
              <a:defRPr sz="1313"/>
            </a:lvl2pPr>
            <a:lvl3pPr marL="600508" indent="0" algn="ctr">
              <a:buNone/>
              <a:defRPr sz="1182"/>
            </a:lvl3pPr>
            <a:lvl4pPr marL="900762" indent="0" algn="ctr">
              <a:buNone/>
              <a:defRPr sz="1051"/>
            </a:lvl4pPr>
            <a:lvl5pPr marL="1201016" indent="0" algn="ctr">
              <a:buNone/>
              <a:defRPr sz="1051"/>
            </a:lvl5pPr>
            <a:lvl6pPr marL="1501270" indent="0" algn="ctr">
              <a:buNone/>
              <a:defRPr sz="1051"/>
            </a:lvl6pPr>
            <a:lvl7pPr marL="1801524" indent="0" algn="ctr">
              <a:buNone/>
              <a:defRPr sz="1051"/>
            </a:lvl7pPr>
            <a:lvl8pPr marL="2101777" indent="0" algn="ctr">
              <a:buNone/>
              <a:defRPr sz="1051"/>
            </a:lvl8pPr>
            <a:lvl9pPr marL="2402033" indent="0" algn="ctr">
              <a:buNone/>
              <a:defRPr sz="1051"/>
            </a:lvl9pPr>
          </a:lstStyle>
          <a:p>
            <a:r>
              <a:rPr lang="ar-SA"/>
              <a:t>انقر لتحرير نمط العنوان الثانوي الرئيسي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9533495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4510578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64895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1853" y="1709741"/>
            <a:ext cx="10515600" cy="2852736"/>
          </a:xfrm>
        </p:spPr>
        <p:txBody>
          <a:bodyPr anchor="b"/>
          <a:lstStyle>
            <a:lvl1pPr>
              <a:defRPr sz="3940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1853" y="4589467"/>
            <a:ext cx="10515600" cy="1500187"/>
          </a:xfrm>
        </p:spPr>
        <p:txBody>
          <a:bodyPr/>
          <a:lstStyle>
            <a:lvl1pPr marL="0" indent="0">
              <a:buNone/>
              <a:defRPr sz="1576">
                <a:solidFill>
                  <a:schemeClr val="tx1">
                    <a:tint val="75000"/>
                  </a:schemeClr>
                </a:solidFill>
              </a:defRPr>
            </a:lvl1pPr>
            <a:lvl2pPr marL="300254" indent="0">
              <a:buNone/>
              <a:defRPr sz="1313">
                <a:solidFill>
                  <a:schemeClr val="tx1">
                    <a:tint val="75000"/>
                  </a:schemeClr>
                </a:solidFill>
              </a:defRPr>
            </a:lvl2pPr>
            <a:lvl3pPr marL="600508" indent="0">
              <a:buNone/>
              <a:defRPr sz="1182">
                <a:solidFill>
                  <a:schemeClr val="tx1">
                    <a:tint val="75000"/>
                  </a:schemeClr>
                </a:solidFill>
              </a:defRPr>
            </a:lvl3pPr>
            <a:lvl4pPr marL="900762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4pPr>
            <a:lvl5pPr marL="1201016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5pPr>
            <a:lvl6pPr marL="1501270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6pPr>
            <a:lvl7pPr marL="1801524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7pPr>
            <a:lvl8pPr marL="2101777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8pPr>
            <a:lvl9pPr marL="2402033" indent="0">
              <a:buNone/>
              <a:defRPr sz="1051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170502048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24022810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90" y="365129"/>
            <a:ext cx="10515600" cy="1325563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3"/>
          </a:xfrm>
        </p:spPr>
        <p:txBody>
          <a:bodyPr anchor="b"/>
          <a:lstStyle>
            <a:lvl1pPr marL="0" indent="0">
              <a:buNone/>
              <a:defRPr sz="1576" b="1"/>
            </a:lvl1pPr>
            <a:lvl2pPr marL="300254" indent="0">
              <a:buNone/>
              <a:defRPr sz="1313" b="1"/>
            </a:lvl2pPr>
            <a:lvl3pPr marL="600508" indent="0">
              <a:buNone/>
              <a:defRPr sz="1182" b="1"/>
            </a:lvl3pPr>
            <a:lvl4pPr marL="900762" indent="0">
              <a:buNone/>
              <a:defRPr sz="1051" b="1"/>
            </a:lvl4pPr>
            <a:lvl5pPr marL="1201016" indent="0">
              <a:buNone/>
              <a:defRPr sz="1051" b="1"/>
            </a:lvl5pPr>
            <a:lvl6pPr marL="1501270" indent="0">
              <a:buNone/>
              <a:defRPr sz="1051" b="1"/>
            </a:lvl6pPr>
            <a:lvl7pPr marL="1801524" indent="0">
              <a:buNone/>
              <a:defRPr sz="1051" b="1"/>
            </a:lvl7pPr>
            <a:lvl8pPr marL="2101777" indent="0">
              <a:buNone/>
              <a:defRPr sz="1051" b="1"/>
            </a:lvl8pPr>
            <a:lvl9pPr marL="2402033" indent="0">
              <a:buNone/>
              <a:defRPr sz="1051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839790" y="2505076"/>
            <a:ext cx="5157787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72202" y="1681164"/>
            <a:ext cx="5183188" cy="823913"/>
          </a:xfrm>
        </p:spPr>
        <p:txBody>
          <a:bodyPr anchor="b"/>
          <a:lstStyle>
            <a:lvl1pPr marL="0" indent="0">
              <a:buNone/>
              <a:defRPr sz="1576" b="1"/>
            </a:lvl1pPr>
            <a:lvl2pPr marL="300254" indent="0">
              <a:buNone/>
              <a:defRPr sz="1313" b="1"/>
            </a:lvl2pPr>
            <a:lvl3pPr marL="600508" indent="0">
              <a:buNone/>
              <a:defRPr sz="1182" b="1"/>
            </a:lvl3pPr>
            <a:lvl4pPr marL="900762" indent="0">
              <a:buNone/>
              <a:defRPr sz="1051" b="1"/>
            </a:lvl4pPr>
            <a:lvl5pPr marL="1201016" indent="0">
              <a:buNone/>
              <a:defRPr sz="1051" b="1"/>
            </a:lvl5pPr>
            <a:lvl6pPr marL="1501270" indent="0">
              <a:buNone/>
              <a:defRPr sz="1051" b="1"/>
            </a:lvl6pPr>
            <a:lvl7pPr marL="1801524" indent="0">
              <a:buNone/>
              <a:defRPr sz="1051" b="1"/>
            </a:lvl7pPr>
            <a:lvl8pPr marL="2101777" indent="0">
              <a:buNone/>
              <a:defRPr sz="1051" b="1"/>
            </a:lvl8pPr>
            <a:lvl9pPr marL="2402033" indent="0">
              <a:buNone/>
              <a:defRPr sz="1051" b="1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72202" y="2505076"/>
            <a:ext cx="5183188" cy="3684588"/>
          </a:xfrm>
        </p:spPr>
        <p:txBody>
          <a:bodyPr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9747376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52786514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77078197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90" y="457201"/>
            <a:ext cx="3932238" cy="1600200"/>
          </a:xfrm>
        </p:spPr>
        <p:txBody>
          <a:bodyPr anchor="b"/>
          <a:lstStyle>
            <a:lvl1pPr>
              <a:defRPr sz="2102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1" cy="4873626"/>
          </a:xfrm>
        </p:spPr>
        <p:txBody>
          <a:bodyPr/>
          <a:lstStyle>
            <a:lvl1pPr>
              <a:defRPr sz="2102"/>
            </a:lvl1pPr>
            <a:lvl2pPr>
              <a:defRPr sz="1838"/>
            </a:lvl2pPr>
            <a:lvl3pPr>
              <a:defRPr sz="1576"/>
            </a:lvl3pPr>
            <a:lvl4pPr>
              <a:defRPr sz="1313"/>
            </a:lvl4pPr>
            <a:lvl5pPr>
              <a:defRPr sz="1313"/>
            </a:lvl5pPr>
            <a:lvl6pPr>
              <a:defRPr sz="1313"/>
            </a:lvl6pPr>
            <a:lvl7pPr>
              <a:defRPr sz="1313"/>
            </a:lvl7pPr>
            <a:lvl8pPr>
              <a:defRPr sz="1313"/>
            </a:lvl8pPr>
            <a:lvl9pPr>
              <a:defRPr sz="1313"/>
            </a:lvl9pPr>
          </a:lstStyle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8" cy="3811589"/>
          </a:xfrm>
        </p:spPr>
        <p:txBody>
          <a:bodyPr/>
          <a:lstStyle>
            <a:lvl1pPr marL="0" indent="0">
              <a:buNone/>
              <a:defRPr sz="1051"/>
            </a:lvl1pPr>
            <a:lvl2pPr marL="300254" indent="0">
              <a:buNone/>
              <a:defRPr sz="920"/>
            </a:lvl2pPr>
            <a:lvl3pPr marL="600508" indent="0">
              <a:buNone/>
              <a:defRPr sz="788"/>
            </a:lvl3pPr>
            <a:lvl4pPr marL="900762" indent="0">
              <a:buNone/>
              <a:defRPr sz="656"/>
            </a:lvl4pPr>
            <a:lvl5pPr marL="1201016" indent="0">
              <a:buNone/>
              <a:defRPr sz="656"/>
            </a:lvl5pPr>
            <a:lvl6pPr marL="1501270" indent="0">
              <a:buNone/>
              <a:defRPr sz="656"/>
            </a:lvl6pPr>
            <a:lvl7pPr marL="1801524" indent="0">
              <a:buNone/>
              <a:defRPr sz="656"/>
            </a:lvl7pPr>
            <a:lvl8pPr marL="2101777" indent="0">
              <a:buNone/>
              <a:defRPr sz="656"/>
            </a:lvl8pPr>
            <a:lvl9pPr marL="2402033" indent="0">
              <a:buNone/>
              <a:defRPr sz="656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486057899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39790" y="457201"/>
            <a:ext cx="3932238" cy="1600200"/>
          </a:xfrm>
        </p:spPr>
        <p:txBody>
          <a:bodyPr anchor="b"/>
          <a:lstStyle>
            <a:lvl1pPr>
              <a:defRPr sz="2102"/>
            </a:lvl1pPr>
          </a:lstStyle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1" cy="4873626"/>
          </a:xfrm>
        </p:spPr>
        <p:txBody>
          <a:bodyPr/>
          <a:lstStyle>
            <a:lvl1pPr marL="0" indent="0">
              <a:buNone/>
              <a:defRPr sz="2102"/>
            </a:lvl1pPr>
            <a:lvl2pPr marL="300254" indent="0">
              <a:buNone/>
              <a:defRPr sz="1838"/>
            </a:lvl2pPr>
            <a:lvl3pPr marL="600508" indent="0">
              <a:buNone/>
              <a:defRPr sz="1576"/>
            </a:lvl3pPr>
            <a:lvl4pPr marL="900762" indent="0">
              <a:buNone/>
              <a:defRPr sz="1313"/>
            </a:lvl4pPr>
            <a:lvl5pPr marL="1201016" indent="0">
              <a:buNone/>
              <a:defRPr sz="1313"/>
            </a:lvl5pPr>
            <a:lvl6pPr marL="1501270" indent="0">
              <a:buNone/>
              <a:defRPr sz="1313"/>
            </a:lvl6pPr>
            <a:lvl7pPr marL="1801524" indent="0">
              <a:buNone/>
              <a:defRPr sz="1313"/>
            </a:lvl7pPr>
            <a:lvl8pPr marL="2101777" indent="0">
              <a:buNone/>
              <a:defRPr sz="1313"/>
            </a:lvl8pPr>
            <a:lvl9pPr marL="2402033" indent="0">
              <a:buNone/>
              <a:defRPr sz="1313"/>
            </a:lvl9pPr>
          </a:lstStyle>
          <a:p>
            <a:endParaRPr lang="ar-KW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8" cy="3811589"/>
          </a:xfrm>
        </p:spPr>
        <p:txBody>
          <a:bodyPr/>
          <a:lstStyle>
            <a:lvl1pPr marL="0" indent="0">
              <a:buNone/>
              <a:defRPr sz="1051"/>
            </a:lvl1pPr>
            <a:lvl2pPr marL="300254" indent="0">
              <a:buNone/>
              <a:defRPr sz="920"/>
            </a:lvl2pPr>
            <a:lvl3pPr marL="600508" indent="0">
              <a:buNone/>
              <a:defRPr sz="788"/>
            </a:lvl3pPr>
            <a:lvl4pPr marL="900762" indent="0">
              <a:buNone/>
              <a:defRPr sz="656"/>
            </a:lvl4pPr>
            <a:lvl5pPr marL="1201016" indent="0">
              <a:buNone/>
              <a:defRPr sz="656"/>
            </a:lvl5pPr>
            <a:lvl6pPr marL="1501270" indent="0">
              <a:buNone/>
              <a:defRPr sz="656"/>
            </a:lvl6pPr>
            <a:lvl7pPr marL="1801524" indent="0">
              <a:buNone/>
              <a:defRPr sz="656"/>
            </a:lvl7pPr>
            <a:lvl8pPr marL="2101777" indent="0">
              <a:buNone/>
              <a:defRPr sz="656"/>
            </a:lvl8pPr>
            <a:lvl9pPr marL="2402033" indent="0">
              <a:buNone/>
              <a:defRPr sz="656"/>
            </a:lvl9pPr>
          </a:lstStyle>
          <a:p>
            <a:pPr lvl="0"/>
            <a:r>
              <a:rPr lang="ar-SA"/>
              <a:t>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28912202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896956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724903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838204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3867810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D776AB66-5993-4D99-B4D4-CBC59CC2A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2678C0-7EDC-4D14-9C0F-59514469B04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F8B00A5B-F66D-4702-8FAB-F43FAF60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67F699CD-2ED3-4981-B201-93C8FBD42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71BEB2-C1A5-4F73-8691-104B53891A13}" type="slidenum">
              <a:rPr lang="ar-KW" smtClean="0"/>
              <a:t>‹#›</a:t>
            </a:fld>
            <a:endParaRPr lang="ar-KW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6956D94A-6A32-4971-BF83-FDE9E9936BA4}"/>
              </a:ext>
            </a:extLst>
          </p:cNvPr>
          <p:cNvSpPr/>
          <p:nvPr userDrawn="1"/>
        </p:nvSpPr>
        <p:spPr>
          <a:xfrm>
            <a:off x="11866418" y="-20783"/>
            <a:ext cx="346364" cy="702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6" name="مستطيل 5">
            <a:extLst>
              <a:ext uri="{FF2B5EF4-FFF2-40B4-BE49-F238E27FC236}">
                <a16:creationId xmlns:a16="http://schemas.microsoft.com/office/drawing/2014/main" id="{49153EB0-D265-47D2-8B4A-6AD17246DF9B}"/>
              </a:ext>
            </a:extLst>
          </p:cNvPr>
          <p:cNvSpPr/>
          <p:nvPr userDrawn="1"/>
        </p:nvSpPr>
        <p:spPr>
          <a:xfrm>
            <a:off x="11042072" y="-166255"/>
            <a:ext cx="346364" cy="702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5E9383EA-28F9-4BF1-B2BE-BA4BBC794284}"/>
              </a:ext>
            </a:extLst>
          </p:cNvPr>
          <p:cNvSpPr/>
          <p:nvPr userDrawn="1"/>
        </p:nvSpPr>
        <p:spPr>
          <a:xfrm>
            <a:off x="10217726" y="-83128"/>
            <a:ext cx="346364" cy="702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8" name="مستطيل 7">
            <a:extLst>
              <a:ext uri="{FF2B5EF4-FFF2-40B4-BE49-F238E27FC236}">
                <a16:creationId xmlns:a16="http://schemas.microsoft.com/office/drawing/2014/main" id="{17F4DF67-D5AF-4B00-8770-4F5E2346A36A}"/>
              </a:ext>
            </a:extLst>
          </p:cNvPr>
          <p:cNvSpPr/>
          <p:nvPr userDrawn="1"/>
        </p:nvSpPr>
        <p:spPr>
          <a:xfrm>
            <a:off x="9389916" y="-41564"/>
            <a:ext cx="346364" cy="702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9" name="مستطيل 8">
            <a:extLst>
              <a:ext uri="{FF2B5EF4-FFF2-40B4-BE49-F238E27FC236}">
                <a16:creationId xmlns:a16="http://schemas.microsoft.com/office/drawing/2014/main" id="{E887D51F-8F45-44F2-AC2F-482A1C712669}"/>
              </a:ext>
            </a:extLst>
          </p:cNvPr>
          <p:cNvSpPr/>
          <p:nvPr userDrawn="1"/>
        </p:nvSpPr>
        <p:spPr>
          <a:xfrm>
            <a:off x="8562106" y="-16062"/>
            <a:ext cx="346364" cy="702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0" name="مستطيل 9">
            <a:extLst>
              <a:ext uri="{FF2B5EF4-FFF2-40B4-BE49-F238E27FC236}">
                <a16:creationId xmlns:a16="http://schemas.microsoft.com/office/drawing/2014/main" id="{4108FCE8-5554-48F2-89F0-8876EF67EF20}"/>
              </a:ext>
            </a:extLst>
          </p:cNvPr>
          <p:cNvSpPr/>
          <p:nvPr userDrawn="1"/>
        </p:nvSpPr>
        <p:spPr>
          <a:xfrm>
            <a:off x="7737760" y="-119970"/>
            <a:ext cx="346364" cy="702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1" name="مستطيل 10">
            <a:extLst>
              <a:ext uri="{FF2B5EF4-FFF2-40B4-BE49-F238E27FC236}">
                <a16:creationId xmlns:a16="http://schemas.microsoft.com/office/drawing/2014/main" id="{45AD5E5C-7AE0-4D3D-A5FD-8C5BC9EFF5B1}"/>
              </a:ext>
            </a:extLst>
          </p:cNvPr>
          <p:cNvSpPr/>
          <p:nvPr userDrawn="1"/>
        </p:nvSpPr>
        <p:spPr>
          <a:xfrm>
            <a:off x="6913414" y="-36843"/>
            <a:ext cx="346364" cy="702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579EC475-B64B-4A49-BD2A-77A7FE12F759}"/>
              </a:ext>
            </a:extLst>
          </p:cNvPr>
          <p:cNvSpPr/>
          <p:nvPr userDrawn="1"/>
        </p:nvSpPr>
        <p:spPr>
          <a:xfrm>
            <a:off x="6085604" y="-16061"/>
            <a:ext cx="346364" cy="702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3" name="مستطيل 12">
            <a:extLst>
              <a:ext uri="{FF2B5EF4-FFF2-40B4-BE49-F238E27FC236}">
                <a16:creationId xmlns:a16="http://schemas.microsoft.com/office/drawing/2014/main" id="{BC8E7ABE-FC92-44C4-88E4-A5D96592A913}"/>
              </a:ext>
            </a:extLst>
          </p:cNvPr>
          <p:cNvSpPr/>
          <p:nvPr userDrawn="1"/>
        </p:nvSpPr>
        <p:spPr>
          <a:xfrm>
            <a:off x="5325335" y="-20783"/>
            <a:ext cx="346364" cy="702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4" name="مستطيل 13">
            <a:extLst>
              <a:ext uri="{FF2B5EF4-FFF2-40B4-BE49-F238E27FC236}">
                <a16:creationId xmlns:a16="http://schemas.microsoft.com/office/drawing/2014/main" id="{5352FE97-8DFA-44D7-9F72-DA7411AF947E}"/>
              </a:ext>
            </a:extLst>
          </p:cNvPr>
          <p:cNvSpPr/>
          <p:nvPr userDrawn="1"/>
        </p:nvSpPr>
        <p:spPr>
          <a:xfrm>
            <a:off x="4500989" y="-166255"/>
            <a:ext cx="346364" cy="702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5" name="مستطيل 14">
            <a:extLst>
              <a:ext uri="{FF2B5EF4-FFF2-40B4-BE49-F238E27FC236}">
                <a16:creationId xmlns:a16="http://schemas.microsoft.com/office/drawing/2014/main" id="{E7265B1E-9620-4D90-9852-827322707CE9}"/>
              </a:ext>
            </a:extLst>
          </p:cNvPr>
          <p:cNvSpPr/>
          <p:nvPr userDrawn="1"/>
        </p:nvSpPr>
        <p:spPr>
          <a:xfrm>
            <a:off x="3676643" y="-83128"/>
            <a:ext cx="346364" cy="702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6" name="مستطيل 15">
            <a:extLst>
              <a:ext uri="{FF2B5EF4-FFF2-40B4-BE49-F238E27FC236}">
                <a16:creationId xmlns:a16="http://schemas.microsoft.com/office/drawing/2014/main" id="{D7B86EA6-4D4D-4946-88CE-1CDD9A9292D5}"/>
              </a:ext>
            </a:extLst>
          </p:cNvPr>
          <p:cNvSpPr/>
          <p:nvPr userDrawn="1"/>
        </p:nvSpPr>
        <p:spPr>
          <a:xfrm>
            <a:off x="2848833" y="-41564"/>
            <a:ext cx="346364" cy="702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84D1BBE5-5A7C-4924-96B2-716FAF5A634A}"/>
              </a:ext>
            </a:extLst>
          </p:cNvPr>
          <p:cNvSpPr/>
          <p:nvPr userDrawn="1"/>
        </p:nvSpPr>
        <p:spPr>
          <a:xfrm>
            <a:off x="2021023" y="-16062"/>
            <a:ext cx="346364" cy="702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8" name="مستطيل 17">
            <a:extLst>
              <a:ext uri="{FF2B5EF4-FFF2-40B4-BE49-F238E27FC236}">
                <a16:creationId xmlns:a16="http://schemas.microsoft.com/office/drawing/2014/main" id="{3AFA35AD-4729-4246-A0DF-A08FB801ACDC}"/>
              </a:ext>
            </a:extLst>
          </p:cNvPr>
          <p:cNvSpPr/>
          <p:nvPr userDrawn="1"/>
        </p:nvSpPr>
        <p:spPr>
          <a:xfrm>
            <a:off x="1196677" y="-119970"/>
            <a:ext cx="346364" cy="702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9B36521D-20E7-4A3A-B5BE-E8BAA6C586B4}"/>
              </a:ext>
            </a:extLst>
          </p:cNvPr>
          <p:cNvSpPr/>
          <p:nvPr userDrawn="1"/>
        </p:nvSpPr>
        <p:spPr>
          <a:xfrm>
            <a:off x="372331" y="-36843"/>
            <a:ext cx="346364" cy="70242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9669490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: Shape 4">
            <a:extLst>
              <a:ext uri="{FF2B5EF4-FFF2-40B4-BE49-F238E27FC236}">
                <a16:creationId xmlns:a16="http://schemas.microsoft.com/office/drawing/2014/main" id="{AA5ED585-FEBB-4DAD-84C0-97BEE6C360C3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EF6AC352-A720-4DB3-87CA-A33B0607CA2F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9A1C714-6A0E-456D-A2E2-6288C0EA0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35405683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3AD07C4-5E3C-48EA-B8BC-4789DA12C8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  <a:endParaRPr lang="en-AE"/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31A853BD-90F0-4158-9876-BF6221F7CB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AE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E03FDBE-C2A3-431E-9274-0ECF86DAA6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20448C7-1201-4E82-8F5F-F2C85F815DE6}" type="datetimeFigureOut">
              <a:rPr lang="en-AE" smtClean="0"/>
              <a:t>11/06/2023</a:t>
            </a:fld>
            <a:endParaRPr lang="en-AE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78065F4C-3B85-4EC3-ABC5-1747A7298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AE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CEA269C9-1E11-472C-9DC0-6E1B69506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6603584-45A7-45B0-94CF-593AB3543D3E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2750946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العنوان والعنوان الفرع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28650571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أفق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532241774_2880x1920.jpg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نص العنوان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نص العنوان</a:t>
            </a:r>
          </a:p>
        </p:txBody>
      </p:sp>
      <p:sp>
        <p:nvSpPr>
          <p:cNvPr id="2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94427702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الوس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نص العنوان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3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77781142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رأس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532204087_1355x1355.jpg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نص العنوان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نص العنوان</a:t>
            </a:r>
          </a:p>
        </p:txBody>
      </p:sp>
      <p:sp>
        <p:nvSpPr>
          <p:cNvPr id="40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 rtl="1">
              <a:spcBef>
                <a:spcPts val="0"/>
              </a:spcBef>
              <a:buSzTx/>
              <a:buNone/>
              <a:defRPr sz="2700"/>
            </a:lvl1pPr>
            <a:lvl2pPr marL="0" indent="0" algn="ctr" rtl="1">
              <a:spcBef>
                <a:spcPts val="0"/>
              </a:spcBef>
              <a:buSzTx/>
              <a:buNone/>
              <a:defRPr sz="2700"/>
            </a:lvl2pPr>
            <a:lvl3pPr marL="0" indent="0" algn="ctr" rtl="1">
              <a:spcBef>
                <a:spcPts val="0"/>
              </a:spcBef>
              <a:buSzTx/>
              <a:buNone/>
              <a:defRPr sz="2700"/>
            </a:lvl3pPr>
            <a:lvl4pPr marL="0" indent="0" algn="ctr" rtl="1">
              <a:spcBef>
                <a:spcPts val="0"/>
              </a:spcBef>
              <a:buSzTx/>
              <a:buNone/>
              <a:defRPr sz="2700"/>
            </a:lvl4pPr>
            <a:lvl5pPr marL="0" indent="0" algn="ctr" rtl="1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1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2471204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-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49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2643328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 والتعداد ال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57" name="مستوى النص الأو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65480683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لعنوان، التعداد النقطي وال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532205080_1647x1098.jpg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نص العنوان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نص العنوان</a:t>
            </a:r>
          </a:p>
        </p:txBody>
      </p:sp>
      <p:sp>
        <p:nvSpPr>
          <p:cNvPr id="67" name="مستوى النص الأو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 rtl="1">
              <a:spcBef>
                <a:spcPts val="2250"/>
              </a:spcBef>
              <a:defRPr sz="1900"/>
            </a:lvl1pPr>
            <a:lvl2pPr marL="558800" indent="-279400" rtl="1">
              <a:spcBef>
                <a:spcPts val="2250"/>
              </a:spcBef>
              <a:defRPr sz="1900"/>
            </a:lvl2pPr>
            <a:lvl3pPr marL="838200" indent="-279400" rtl="1">
              <a:spcBef>
                <a:spcPts val="2250"/>
              </a:spcBef>
              <a:defRPr sz="1900"/>
            </a:lvl3pPr>
            <a:lvl4pPr marL="1117600" indent="-279400" rtl="1">
              <a:spcBef>
                <a:spcPts val="2250"/>
              </a:spcBef>
              <a:defRPr sz="1900"/>
            </a:lvl4pPr>
            <a:lvl5pPr marL="1397000" indent="-279400" rtl="1">
              <a:spcBef>
                <a:spcPts val="2250"/>
              </a:spcBef>
              <a:defRPr sz="19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68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2296885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تعداد نقط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 rtl="1">
              <a:defRPr sz="2400"/>
            </a:lvl1pPr>
            <a:lvl2pPr rtl="1">
              <a:defRPr sz="2400"/>
            </a:lvl2pPr>
            <a:lvl3pPr rtl="1">
              <a:defRPr sz="2400"/>
            </a:lvl3pPr>
            <a:lvl4pPr rtl="1">
              <a:defRPr sz="2400"/>
            </a:lvl4pPr>
            <a:lvl5pPr rtl="1">
              <a:defRPr sz="24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107952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 - ٣ أعل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532205080_1647x1098.jpg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532204087_1355x1355.jpg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532241774_2880x1920.jpg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80234915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FFC812-4DB6-4F98-9404-29C191D3B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0855E-0CD6-47DD-B648-4C84C783D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50082B-17D7-4D61-8AEB-81517D85D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2C155C63-9F58-4422-B669-F9748628067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85DBA62-0EDB-47AA-86C7-90463BC9B308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862812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 باسل أسعد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348813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 rtl="1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 باسل أسعد</a:t>
            </a:r>
          </a:p>
        </p:txBody>
      </p:sp>
      <p:sp>
        <p:nvSpPr>
          <p:cNvPr id="94" name="&quot;قم بكتابة الرقم هنا.&quot;"/>
          <p:cNvSpPr txBox="1">
            <a:spLocks noGrp="1"/>
          </p:cNvSpPr>
          <p:nvPr>
            <p:ph type="body" sz="quarter" idx="22"/>
          </p:nvPr>
        </p:nvSpPr>
        <p:spPr>
          <a:xfrm>
            <a:off x="1193800" y="3008888"/>
            <a:ext cx="9810750" cy="471924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Geeza Pro Regular"/>
              </a:defRPr>
            </a:lvl1pPr>
          </a:lstStyle>
          <a:p>
            <a:r>
              <a:t>"قم بكتابة الرقم هنا."</a:t>
            </a:r>
          </a:p>
        </p:txBody>
      </p:sp>
      <p:sp>
        <p:nvSpPr>
          <p:cNvPr id="95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4063163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صور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532241774_2880x1920.jpg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73548298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3202111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D7521-E43D-41D1-B458-26B20DC6DD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472CF2-2653-4B98-A416-D7A0A860EC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EF87F5-0B10-4AC7-9599-F088C5E796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BA9707F-7BCE-464F-BF45-E216527084EE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C589723-2CC8-49D1-B4E1-36FECED6A2D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4012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ADB25-03F6-1D47-8CA5-97EC3C3A96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B05EA8-B8A7-8747-B0CA-96525F507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4908E-476D-294A-9DB1-C9D70D7B5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BDEBCF-1B42-A74D-B48D-ACFE1E66A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692732-AC30-3B4B-B52A-BF29456F4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45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C9187A-930D-264F-9EA5-34D91E724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0F47E0-6967-8D42-A255-0A2D5B8BCA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6F8B2D-A968-1645-B5B8-2CA495462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65225-3A29-7047-B007-B4070C612D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E976A7-9894-C940-9A8A-368294684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98997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BF090-349C-D746-8A6E-688F3B944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141FB5-392B-0445-B874-068B6BCAA4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8A8934-1D2B-B44A-8723-2CE9D4CDF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04670-3553-BB45-A5EC-C49883BA3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3FB3ED-60FD-E949-ADA0-2A002165C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5041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val 9">
            <a:extLst>
              <a:ext uri="{FF2B5EF4-FFF2-40B4-BE49-F238E27FC236}">
                <a16:creationId xmlns:a16="http://schemas.microsoft.com/office/drawing/2014/main" id="{AFA665D7-34D0-4262-B345-9B1A1BA8DA17}"/>
              </a:ext>
            </a:extLst>
          </p:cNvPr>
          <p:cNvSpPr/>
          <p:nvPr userDrawn="1"/>
        </p:nvSpPr>
        <p:spPr>
          <a:xfrm>
            <a:off x="489189" y="1119031"/>
            <a:ext cx="4619938" cy="461993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39ECC553-79E5-4B14-89C9-4DAD2B1021B1}"/>
              </a:ext>
            </a:extLst>
          </p:cNvPr>
          <p:cNvSpPr/>
          <p:nvPr userDrawn="1"/>
        </p:nvSpPr>
        <p:spPr>
          <a:xfrm rot="19809111">
            <a:off x="8683720" y="941148"/>
            <a:ext cx="2987899" cy="2987899"/>
          </a:xfrm>
          <a:prstGeom prst="arc">
            <a:avLst>
              <a:gd name="adj1" fmla="val 15817365"/>
              <a:gd name="adj2" fmla="val 178138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5797934-7E2B-4F94-89C4-0279413FF821}"/>
              </a:ext>
            </a:extLst>
          </p:cNvPr>
          <p:cNvSpPr/>
          <p:nvPr userDrawn="1"/>
        </p:nvSpPr>
        <p:spPr>
          <a:xfrm>
            <a:off x="910048" y="4780992"/>
            <a:ext cx="546100" cy="5461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0432" y="1399032"/>
            <a:ext cx="3236976" cy="4069080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88152" y="1527048"/>
            <a:ext cx="5111496" cy="3931920"/>
          </a:xfrm>
        </p:spPr>
        <p:txBody>
          <a:bodyPr anchor="ctr"/>
          <a:lstStyle>
            <a:lvl1pPr marL="0" indent="0">
              <a:buNone/>
              <a:defRPr/>
            </a:lvl1pPr>
            <a:lvl2pPr marL="228600">
              <a:defRPr/>
            </a:lvl2pPr>
            <a:lvl3pPr marL="457200">
              <a:defRPr/>
            </a:lvl3pPr>
            <a:lvl4pPr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1394464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86ACF-D2D7-F046-9265-F5AFF127E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9A720A-98FF-A545-9D3E-2B2DCD14D5B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01402A-6A45-474D-99BF-24DC7DFD18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DB1FCD6-0FFC-3D46-A84E-0166D27859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4B581A-2AFD-4A47-AA76-576969495B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A8CC78-523F-B246-91DA-9E4943661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4949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BDF0D-47CD-1D4C-916C-6B00F5527F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8F7582-DD12-C143-BCEE-3D9AB4CCC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1BD019-5DEF-6F45-B5E1-8A6694A755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B568C2A-939D-0A49-ADDE-AFB8292941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668337-42C6-3543-9803-011E085286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7DA94F-0A58-A643-8702-1CBAAE7BF0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BA1C93-785B-4247-BC99-763698338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FF0B5F-9329-A944-B022-4D6C7154C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47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E642D-868D-CA4E-9908-2105432B7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6476AE-BAEE-F94E-BFDF-689C62B9B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5FB4D4A-E321-AA49-A1E4-583FF6D740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474FCE-4841-F64C-9417-2C9EC4B6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327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A754B1-FD22-C94C-8210-39BACBA2DF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870F20-8C19-8D4F-BEEE-92B1666FE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425348-42AA-E743-8FF0-ECB855161E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438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458F8C-8297-1441-8F68-6CFF7A552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FDDD6B-49FD-9B45-B791-23208ECC51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ECB448-BDE0-9D42-A371-78363BEFB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C5F94E7-1709-5845-B6CE-427CAACC9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180D5-E405-9746-9F5F-4A7B878F5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465B27-920F-1640-8729-7CA550EB5D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8928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1B84F5-C55D-824D-9DC0-0F0CDEA73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553C42-FEB1-AB4B-8A0D-AEB4322F2E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10DB4F-9248-8E4D-B2BC-16538C1FD7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FCCAFA-DB48-CA43-8277-A54628A533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B72124F-8A42-7B43-B382-090FF8EE92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BA46E7-4724-3F45-8C73-1C2577472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27915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98F889-5E81-534C-A851-4D5C030E9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C392CB-9300-CE49-B803-1B018D469A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7AB4EA-85F1-4143-B60F-D6517ADBCC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8C719E-7F40-F646-8F67-504420AE3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7FAB84-7B46-4346-8A0B-C093EEC9C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0446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DD536A0-C62A-6748-BE09-1D78E02F1B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BC16D7-9A44-004B-940E-510A7358B3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01978-1AB1-1D41-9825-26D4575736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C4AC3C-3E0B-D64A-A3F3-1DCE37A718FF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94EEF4-9A95-8441-8C4D-4AE1D8899A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CA1B95-289F-E94E-8715-7D624DE08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481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444817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4448175"/>
            <a:ext cx="12192000" cy="240982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5" y="4551363"/>
            <a:ext cx="11520488" cy="1176337"/>
          </a:xfr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5" y="5830888"/>
            <a:ext cx="11520488" cy="5508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12328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508BC1-7ABB-42C8-B268-3C6F4FD455DE}"/>
              </a:ext>
            </a:extLst>
          </p:cNvPr>
          <p:cNvSpPr/>
          <p:nvPr userDrawn="1"/>
        </p:nvSpPr>
        <p:spPr>
          <a:xfrm>
            <a:off x="200025" y="-1"/>
            <a:ext cx="1199197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71500" y="0"/>
            <a:ext cx="6034088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04A5F51-C7E6-44CC-ADF3-1C83AA35D0DC}"/>
              </a:ext>
            </a:extLst>
          </p:cNvPr>
          <p:cNvSpPr/>
          <p:nvPr userDrawn="1"/>
        </p:nvSpPr>
        <p:spPr>
          <a:xfrm>
            <a:off x="0" y="1"/>
            <a:ext cx="371475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5625" y="1512889"/>
            <a:ext cx="4986338" cy="3262311"/>
          </a:xfrm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05625" y="4927600"/>
            <a:ext cx="4986338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920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 small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5A614E3F-4FB2-4152-A59C-941C908D7B0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200479" y="1150210"/>
            <a:ext cx="2207046" cy="2204178"/>
          </a:xfrm>
          <a:custGeom>
            <a:avLst/>
            <a:gdLst>
              <a:gd name="connsiteX0" fmla="*/ 1098749 w 2207046"/>
              <a:gd name="connsiteY0" fmla="*/ 0 h 2204178"/>
              <a:gd name="connsiteX1" fmla="*/ 2201707 w 2207046"/>
              <a:gd name="connsiteY1" fmla="*/ 995326 h 2204178"/>
              <a:gd name="connsiteX2" fmla="*/ 2207046 w 2207046"/>
              <a:gd name="connsiteY2" fmla="*/ 1101058 h 2204178"/>
              <a:gd name="connsiteX3" fmla="*/ 2207046 w 2207046"/>
              <a:gd name="connsiteY3" fmla="*/ 1116306 h 2204178"/>
              <a:gd name="connsiteX4" fmla="*/ 2201707 w 2207046"/>
              <a:gd name="connsiteY4" fmla="*/ 1222039 h 2204178"/>
              <a:gd name="connsiteX5" fmla="*/ 1322187 w 2207046"/>
              <a:gd name="connsiteY5" fmla="*/ 2194840 h 2204178"/>
              <a:gd name="connsiteX6" fmla="*/ 1260999 w 2207046"/>
              <a:gd name="connsiteY6" fmla="*/ 2204178 h 2204178"/>
              <a:gd name="connsiteX7" fmla="*/ 936500 w 2207046"/>
              <a:gd name="connsiteY7" fmla="*/ 2204178 h 2204178"/>
              <a:gd name="connsiteX8" fmla="*/ 875311 w 2207046"/>
              <a:gd name="connsiteY8" fmla="*/ 2194840 h 2204178"/>
              <a:gd name="connsiteX9" fmla="*/ 12592 w 2207046"/>
              <a:gd name="connsiteY9" fmla="*/ 1332120 h 2204178"/>
              <a:gd name="connsiteX10" fmla="*/ 0 w 2207046"/>
              <a:gd name="connsiteY10" fmla="*/ 1249617 h 2204178"/>
              <a:gd name="connsiteX11" fmla="*/ 0 w 2207046"/>
              <a:gd name="connsiteY11" fmla="*/ 967747 h 2204178"/>
              <a:gd name="connsiteX12" fmla="*/ 12592 w 2207046"/>
              <a:gd name="connsiteY12" fmla="*/ 885244 h 2204178"/>
              <a:gd name="connsiteX13" fmla="*/ 1098749 w 2207046"/>
              <a:gd name="connsiteY13" fmla="*/ 0 h 2204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207046" h="2204178">
                <a:moveTo>
                  <a:pt x="1098749" y="0"/>
                </a:moveTo>
                <a:cubicBezTo>
                  <a:pt x="1672788" y="0"/>
                  <a:pt x="2144931" y="436266"/>
                  <a:pt x="2201707" y="995326"/>
                </a:cubicBezTo>
                <a:lnTo>
                  <a:pt x="2207046" y="1101058"/>
                </a:lnTo>
                <a:lnTo>
                  <a:pt x="2207046" y="1116306"/>
                </a:lnTo>
                <a:lnTo>
                  <a:pt x="2201707" y="1222039"/>
                </a:lnTo>
                <a:cubicBezTo>
                  <a:pt x="2152501" y="1706557"/>
                  <a:pt x="1791308" y="2098844"/>
                  <a:pt x="1322187" y="2194840"/>
                </a:cubicBezTo>
                <a:lnTo>
                  <a:pt x="1260999" y="2204178"/>
                </a:lnTo>
                <a:lnTo>
                  <a:pt x="936500" y="2204178"/>
                </a:lnTo>
                <a:lnTo>
                  <a:pt x="875311" y="2194840"/>
                </a:lnTo>
                <a:cubicBezTo>
                  <a:pt x="442276" y="2106228"/>
                  <a:pt x="101204" y="1765156"/>
                  <a:pt x="12592" y="1332120"/>
                </a:cubicBezTo>
                <a:lnTo>
                  <a:pt x="0" y="1249617"/>
                </a:lnTo>
                <a:lnTo>
                  <a:pt x="0" y="967747"/>
                </a:lnTo>
                <a:lnTo>
                  <a:pt x="12592" y="885244"/>
                </a:lnTo>
                <a:cubicBezTo>
                  <a:pt x="115972" y="380036"/>
                  <a:pt x="562980" y="0"/>
                  <a:pt x="1098749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A1F486A-F545-4642-B1CB-5356704413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44632" y="2579683"/>
            <a:ext cx="3096807" cy="3096807"/>
          </a:xfrm>
          <a:custGeom>
            <a:avLst/>
            <a:gdLst>
              <a:gd name="connsiteX0" fmla="*/ 1548404 w 3096807"/>
              <a:gd name="connsiteY0" fmla="*/ 0 h 3096807"/>
              <a:gd name="connsiteX1" fmla="*/ 3096807 w 3096807"/>
              <a:gd name="connsiteY1" fmla="*/ 1548404 h 3096807"/>
              <a:gd name="connsiteX2" fmla="*/ 1548404 w 3096807"/>
              <a:gd name="connsiteY2" fmla="*/ 3096807 h 3096807"/>
              <a:gd name="connsiteX3" fmla="*/ 0 w 3096807"/>
              <a:gd name="connsiteY3" fmla="*/ 1548404 h 3096807"/>
              <a:gd name="connsiteX4" fmla="*/ 1548404 w 3096807"/>
              <a:gd name="connsiteY4" fmla="*/ 0 h 30968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96807" h="3096807">
                <a:moveTo>
                  <a:pt x="1548404" y="0"/>
                </a:moveTo>
                <a:cubicBezTo>
                  <a:pt x="2403564" y="0"/>
                  <a:pt x="3096807" y="693243"/>
                  <a:pt x="3096807" y="1548404"/>
                </a:cubicBezTo>
                <a:cubicBezTo>
                  <a:pt x="3096807" y="2403564"/>
                  <a:pt x="2403564" y="3096807"/>
                  <a:pt x="1548404" y="3096807"/>
                </a:cubicBezTo>
                <a:cubicBezTo>
                  <a:pt x="693243" y="3096807"/>
                  <a:pt x="0" y="2403564"/>
                  <a:pt x="0" y="1548404"/>
                </a:cubicBezTo>
                <a:cubicBezTo>
                  <a:pt x="0" y="693243"/>
                  <a:pt x="693243" y="0"/>
                  <a:pt x="1548404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4"/>
            <a:ext cx="5806440" cy="132588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496" y="1825625"/>
            <a:ext cx="5806440" cy="435254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buNone/>
              <a:defRPr sz="2400"/>
            </a:lvl1pPr>
            <a:lvl2pPr marL="228600">
              <a:lnSpc>
                <a:spcPct val="110000"/>
              </a:lnSpc>
              <a:defRPr sz="2000"/>
            </a:lvl2pPr>
            <a:lvl3pPr marL="457200">
              <a:lnSpc>
                <a:spcPct val="110000"/>
              </a:lnSpc>
              <a:defRPr sz="1800"/>
            </a:lvl3pPr>
            <a:lvl4pPr marL="685800">
              <a:lnSpc>
                <a:spcPct val="110000"/>
              </a:lnSpc>
              <a:defRPr sz="1600"/>
            </a:lvl4pPr>
            <a:lvl5pPr>
              <a:lnSpc>
                <a:spcPct val="11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E8E71C73-7BAD-4838-88C1-42E045A9D179}"/>
              </a:ext>
            </a:extLst>
          </p:cNvPr>
          <p:cNvSpPr/>
          <p:nvPr userDrawn="1"/>
        </p:nvSpPr>
        <p:spPr>
          <a:xfrm>
            <a:off x="10249620" y="1555068"/>
            <a:ext cx="819303" cy="79707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4560922-5803-412D-880B-065E75DCBC0A}"/>
              </a:ext>
            </a:extLst>
          </p:cNvPr>
          <p:cNvSpPr/>
          <p:nvPr userDrawn="1"/>
        </p:nvSpPr>
        <p:spPr>
          <a:xfrm>
            <a:off x="7590089" y="4034393"/>
            <a:ext cx="876704" cy="876704"/>
          </a:xfrm>
          <a:prstGeom prst="rect">
            <a:avLst/>
          </a:prstGeom>
          <a:noFill/>
          <a:ln w="127000">
            <a:solidFill>
              <a:schemeClr val="accent6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083993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36610" y="1779589"/>
            <a:ext cx="5318781" cy="2182811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436610" y="4079083"/>
            <a:ext cx="5318781" cy="976311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6497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1A59197-7C21-44E6-8A97-DE0ABD1E6909}"/>
              </a:ext>
            </a:extLst>
          </p:cNvPr>
          <p:cNvSpPr/>
          <p:nvPr userDrawn="1"/>
        </p:nvSpPr>
        <p:spPr>
          <a:xfrm>
            <a:off x="0" y="0"/>
            <a:ext cx="6413500" cy="685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16500" y="472281"/>
            <a:ext cx="7175500" cy="591343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1476" y="1779589"/>
            <a:ext cx="4416424" cy="2182811"/>
          </a:xfrm>
        </p:spPr>
        <p:txBody>
          <a:bodyPr anchor="b">
            <a:norm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71476" y="4079083"/>
            <a:ext cx="4416424" cy="976311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1626B81-8882-4179-8C3A-BEA9BBEF2A62}"/>
              </a:ext>
            </a:extLst>
          </p:cNvPr>
          <p:cNvSpPr/>
          <p:nvPr userDrawn="1"/>
        </p:nvSpPr>
        <p:spPr>
          <a:xfrm>
            <a:off x="5021263" y="368300"/>
            <a:ext cx="3159760" cy="11668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350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517DDCC-4521-4225-8F36-D4B39128409A}"/>
              </a:ext>
            </a:extLst>
          </p:cNvPr>
          <p:cNvSpPr/>
          <p:nvPr userDrawn="1"/>
        </p:nvSpPr>
        <p:spPr>
          <a:xfrm>
            <a:off x="8991600" y="3965574"/>
            <a:ext cx="3200400" cy="2892426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16570C8-2343-4B74-AF97-DC7CE5D92865}"/>
              </a:ext>
            </a:extLst>
          </p:cNvPr>
          <p:cNvSpPr/>
          <p:nvPr userDrawn="1"/>
        </p:nvSpPr>
        <p:spPr>
          <a:xfrm>
            <a:off x="0" y="0"/>
            <a:ext cx="3200400" cy="289242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 userDrawn="1">
            <p:ph type="pic" sz="quarter" idx="10"/>
          </p:nvPr>
        </p:nvSpPr>
        <p:spPr>
          <a:xfrm>
            <a:off x="371476" y="278606"/>
            <a:ext cx="11520487" cy="3150394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0B27536-7968-45BB-9FA8-DF1A47A47827}"/>
              </a:ext>
            </a:extLst>
          </p:cNvPr>
          <p:cNvSpPr/>
          <p:nvPr userDrawn="1"/>
        </p:nvSpPr>
        <p:spPr>
          <a:xfrm>
            <a:off x="371476" y="3429000"/>
            <a:ext cx="11520487" cy="27717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 userDrawn="1">
            <p:ph type="ctrTitle"/>
          </p:nvPr>
        </p:nvSpPr>
        <p:spPr>
          <a:xfrm>
            <a:off x="1510507" y="3886201"/>
            <a:ext cx="9242424" cy="1104900"/>
          </a:xfrm>
        </p:spPr>
        <p:txBody>
          <a:bodyPr anchor="ctr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51C9A4-8764-4CB3-AC26-C957C0E84BCD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1510507" y="5130801"/>
            <a:ext cx="9242424" cy="533400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08134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79759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29C071DB-1B6B-4FC3-A099-12F35734D22D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5768407-2D97-4F4F-8CB8-4D3668680B64}"/>
              </a:ext>
            </a:extLst>
          </p:cNvPr>
          <p:cNvSpPr/>
          <p:nvPr userDrawn="1"/>
        </p:nvSpPr>
        <p:spPr>
          <a:xfrm>
            <a:off x="371475" y="1460501"/>
            <a:ext cx="5724525" cy="474027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noFill/>
              </a:ln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60351"/>
            <a:ext cx="9702800" cy="973137"/>
          </a:xfrm>
        </p:spPr>
        <p:txBody>
          <a:bodyPr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6100" y="1638299"/>
            <a:ext cx="5346700" cy="4381501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D4AFEBD-46AA-4A09-AD19-CDD123811A4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1460501"/>
            <a:ext cx="5795963" cy="474027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474767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260351"/>
            <a:ext cx="5495926" cy="2138362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2603500"/>
            <a:ext cx="5495926" cy="3573463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5" name="Picture Placeholder 1">
            <a:extLst>
              <a:ext uri="{FF2B5EF4-FFF2-40B4-BE49-F238E27FC236}">
                <a16:creationId xmlns:a16="http://schemas.microsoft.com/office/drawing/2014/main" id="{08C777B1-9A90-4B1E-A6AE-9339286077E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9191224" y="637283"/>
            <a:ext cx="2692800" cy="278254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FEA994A-8056-4F3D-9365-B6A362A93EE3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498424" y="3430043"/>
            <a:ext cx="2692800" cy="2772320"/>
          </a:xfrm>
          <a:custGeom>
            <a:avLst/>
            <a:gdLst>
              <a:gd name="connsiteX0" fmla="*/ 0 w 2692800"/>
              <a:gd name="connsiteY0" fmla="*/ 0 h 2693640"/>
              <a:gd name="connsiteX1" fmla="*/ 2692800 w 2692800"/>
              <a:gd name="connsiteY1" fmla="*/ 0 h 2693640"/>
              <a:gd name="connsiteX2" fmla="*/ 2692800 w 2692800"/>
              <a:gd name="connsiteY2" fmla="*/ 2693640 h 2693640"/>
              <a:gd name="connsiteX3" fmla="*/ 0 w 2692800"/>
              <a:gd name="connsiteY3" fmla="*/ 2693640 h 26936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92800" h="2693640">
                <a:moveTo>
                  <a:pt x="0" y="0"/>
                </a:moveTo>
                <a:lnTo>
                  <a:pt x="2692800" y="0"/>
                </a:lnTo>
                <a:lnTo>
                  <a:pt x="2692800" y="2693640"/>
                </a:lnTo>
                <a:lnTo>
                  <a:pt x="0" y="269364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ID" sz="1800" dirty="0"/>
            </a:lvl1pPr>
          </a:lstStyle>
          <a:p>
            <a:pPr marL="0" lvl="0" indent="0" algn="ctr">
              <a:buNone/>
            </a:pPr>
            <a:r>
              <a:rPr lang="en-US" noProof="0" dirty="0"/>
              <a:t>Add Image Here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429E334-587D-4420-9285-C2A5F494582B}"/>
              </a:ext>
            </a:extLst>
          </p:cNvPr>
          <p:cNvSpPr/>
          <p:nvPr userDrawn="1"/>
        </p:nvSpPr>
        <p:spPr>
          <a:xfrm>
            <a:off x="9289522" y="3527226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7BD4601-EF26-4D7C-8CB6-95488F17575B}"/>
              </a:ext>
            </a:extLst>
          </p:cNvPr>
          <p:cNvSpPr/>
          <p:nvPr userDrawn="1"/>
        </p:nvSpPr>
        <p:spPr>
          <a:xfrm>
            <a:off x="8621786" y="2848323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949C41-2679-4E9D-A28C-F0C979F5702B}"/>
              </a:ext>
            </a:extLst>
          </p:cNvPr>
          <p:cNvSpPr/>
          <p:nvPr userDrawn="1"/>
        </p:nvSpPr>
        <p:spPr>
          <a:xfrm>
            <a:off x="8870898" y="2508125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454B05D-55FD-4118-B899-4095FF50870D}"/>
              </a:ext>
            </a:extLst>
          </p:cNvPr>
          <p:cNvSpPr/>
          <p:nvPr userDrawn="1"/>
        </p:nvSpPr>
        <p:spPr>
          <a:xfrm>
            <a:off x="0" y="933450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305762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1016000"/>
            <a:ext cx="3997324" cy="2501899"/>
          </a:xfrm>
        </p:spPr>
        <p:txBody>
          <a:bodyPr anchor="b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1475" y="3619500"/>
            <a:ext cx="3997325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902201" y="619125"/>
            <a:ext cx="3454400" cy="5581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Picture Placeholder 6">
            <a:extLst>
              <a:ext uri="{FF2B5EF4-FFF2-40B4-BE49-F238E27FC236}">
                <a16:creationId xmlns:a16="http://schemas.microsoft.com/office/drawing/2014/main" id="{F6824EBC-CC6E-4D5A-B85A-DAC55ACE853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8432801" y="260351"/>
            <a:ext cx="3454400" cy="558164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3661888-890D-4E0C-8076-65EDFDB7DE27}"/>
              </a:ext>
            </a:extLst>
          </p:cNvPr>
          <p:cNvSpPr/>
          <p:nvPr userDrawn="1"/>
        </p:nvSpPr>
        <p:spPr>
          <a:xfrm>
            <a:off x="8432801" y="5842000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AE48EF9-5BAF-4BD7-A6BE-866C0307B69F}"/>
              </a:ext>
            </a:extLst>
          </p:cNvPr>
          <p:cNvSpPr/>
          <p:nvPr userDrawn="1"/>
        </p:nvSpPr>
        <p:spPr>
          <a:xfrm>
            <a:off x="4902201" y="239509"/>
            <a:ext cx="3459162" cy="3587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8D4A5F4-99AC-4FB3-8A59-AB8D7B4FC7D7}"/>
              </a:ext>
            </a:extLst>
          </p:cNvPr>
          <p:cNvSpPr/>
          <p:nvPr userDrawn="1"/>
        </p:nvSpPr>
        <p:spPr>
          <a:xfrm>
            <a:off x="0" y="1384300"/>
            <a:ext cx="177800" cy="44577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8289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6" y="476250"/>
            <a:ext cx="5165724" cy="2557463"/>
          </a:xfrm>
        </p:spPr>
        <p:txBody>
          <a:bodyPr anchor="ctr">
            <a:no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476250"/>
            <a:ext cx="5795963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3233941"/>
            <a:ext cx="11520486" cy="2966833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476250"/>
            <a:ext cx="165100" cy="25574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572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E4979D5-6F1E-40A2-9A8E-8C5AE1AA3B62}"/>
              </a:ext>
            </a:extLst>
          </p:cNvPr>
          <p:cNvSpPr/>
          <p:nvPr userDrawn="1"/>
        </p:nvSpPr>
        <p:spPr>
          <a:xfrm>
            <a:off x="0" y="0"/>
            <a:ext cx="513805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19197" y="1296176"/>
            <a:ext cx="5272764" cy="1551573"/>
          </a:xfr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19198" y="3073967"/>
            <a:ext cx="5272764" cy="25574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17601" y="1016000"/>
            <a:ext cx="5138058" cy="4978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306EB3B-6A54-45E7-B23D-F9515CC15D12}"/>
              </a:ext>
            </a:extLst>
          </p:cNvPr>
          <p:cNvSpPr/>
          <p:nvPr userDrawn="1"/>
        </p:nvSpPr>
        <p:spPr>
          <a:xfrm>
            <a:off x="0" y="5994400"/>
            <a:ext cx="4093029" cy="86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E110354-15BA-4B22-B7CF-3D5BFA5C722D}"/>
              </a:ext>
            </a:extLst>
          </p:cNvPr>
          <p:cNvSpPr/>
          <p:nvPr userDrawn="1"/>
        </p:nvSpPr>
        <p:spPr>
          <a:xfrm>
            <a:off x="2162630" y="873210"/>
            <a:ext cx="4093029" cy="13857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829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4C5F727-FA73-47F4-8647-79441AA996E3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4FD2F3-3119-48E2-B464-A93E23C5A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783831"/>
            <a:ext cx="3111954" cy="3290338"/>
          </a:xfrm>
        </p:spPr>
        <p:txBody>
          <a:bodyPr anchor="ctr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87C6E-3441-429B-A81D-87F8344C06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89370" y="1783832"/>
            <a:ext cx="4402592" cy="3290338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8ECDD1-1369-42FD-BD19-6797742A1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9303FD92-1AC4-4708-B13E-C97E00210D2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114" y="0"/>
            <a:ext cx="3628571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16C293-C1E0-4EA5-BDE5-D226D72FC08B}"/>
              </a:ext>
            </a:extLst>
          </p:cNvPr>
          <p:cNvSpPr/>
          <p:nvPr userDrawn="1"/>
        </p:nvSpPr>
        <p:spPr>
          <a:xfrm>
            <a:off x="371475" y="5297714"/>
            <a:ext cx="3111954" cy="156028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C770C08-8FFF-4293-8E7D-DBFEE4E3E443}"/>
              </a:ext>
            </a:extLst>
          </p:cNvPr>
          <p:cNvSpPr/>
          <p:nvPr userDrawn="1"/>
        </p:nvSpPr>
        <p:spPr>
          <a:xfrm>
            <a:off x="7489370" y="0"/>
            <a:ext cx="4402593" cy="1560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48096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200EACD1-D216-4037-8AFF-80CF273586DF}"/>
              </a:ext>
            </a:extLst>
          </p:cNvPr>
          <p:cNvSpPr/>
          <p:nvPr userDrawn="1"/>
        </p:nvSpPr>
        <p:spPr>
          <a:xfrm>
            <a:off x="2815929" y="148929"/>
            <a:ext cx="6560142" cy="656014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F941DE04-3FEA-4A57-B200-F9F6A765C792}"/>
              </a:ext>
            </a:extLst>
          </p:cNvPr>
          <p:cNvSpPr/>
          <p:nvPr userDrawn="1"/>
        </p:nvSpPr>
        <p:spPr>
          <a:xfrm rot="9222429" flipV="1">
            <a:off x="2494119" y="-28502"/>
            <a:ext cx="6816262" cy="6816262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565C7B4-4152-4548-A771-EB148A028FDB}"/>
              </a:ext>
            </a:extLst>
          </p:cNvPr>
          <p:cNvSpPr/>
          <p:nvPr userDrawn="1"/>
        </p:nvSpPr>
        <p:spPr>
          <a:xfrm>
            <a:off x="8165417" y="5241988"/>
            <a:ext cx="759403" cy="738802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4C0001-5D76-45A0-A9F4-7172BDDD5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19272" y="1380744"/>
            <a:ext cx="5559552" cy="2514600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19272" y="4078224"/>
            <a:ext cx="5559552" cy="153619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55737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1389743"/>
            <a:ext cx="12192000" cy="407851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331584"/>
            <a:ext cx="1051560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F2E6F7-3BE5-4484-A73E-3EFDB7348B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968071"/>
            <a:ext cx="10515600" cy="805542"/>
          </a:xfrm>
        </p:spPr>
        <p:txBody>
          <a:bodyPr/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19AEFA0-9379-4E32-9D66-976465036916}"/>
              </a:ext>
            </a:extLst>
          </p:cNvPr>
          <p:cNvSpPr/>
          <p:nvPr userDrawn="1"/>
        </p:nvSpPr>
        <p:spPr>
          <a:xfrm>
            <a:off x="371475" y="580571"/>
            <a:ext cx="1573439" cy="15001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4FFB43B-30D9-4055-B912-4E3C85B03657}"/>
              </a:ext>
            </a:extLst>
          </p:cNvPr>
          <p:cNvSpPr/>
          <p:nvPr userDrawn="1"/>
        </p:nvSpPr>
        <p:spPr>
          <a:xfrm>
            <a:off x="7097486" y="5105274"/>
            <a:ext cx="4794477" cy="72596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315042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F93C6CC-9D8D-4981-8106-72C617756BD8}"/>
              </a:ext>
            </a:extLst>
          </p:cNvPr>
          <p:cNvSpPr/>
          <p:nvPr userDrawn="1"/>
        </p:nvSpPr>
        <p:spPr>
          <a:xfrm>
            <a:off x="0" y="0"/>
            <a:ext cx="6096000" cy="685799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391EAACA-1322-4E60-917E-C7408F539D5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600982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4750" y="3957831"/>
            <a:ext cx="9620250" cy="1500187"/>
          </a:xfrm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  <a:endParaRPr lang="en-US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3296215-27AE-462B-9127-E1C932633896}"/>
              </a:ext>
            </a:extLst>
          </p:cNvPr>
          <p:cNvSpPr/>
          <p:nvPr userDrawn="1"/>
        </p:nvSpPr>
        <p:spPr>
          <a:xfrm>
            <a:off x="1093471" y="3843394"/>
            <a:ext cx="1722120" cy="1729060"/>
          </a:xfrm>
          <a:custGeom>
            <a:avLst/>
            <a:gdLst>
              <a:gd name="connsiteX0" fmla="*/ 0 w 2730500"/>
              <a:gd name="connsiteY0" fmla="*/ 0 h 2730500"/>
              <a:gd name="connsiteX1" fmla="*/ 2730500 w 2730500"/>
              <a:gd name="connsiteY1" fmla="*/ 0 h 2730500"/>
              <a:gd name="connsiteX2" fmla="*/ 2730500 w 2730500"/>
              <a:gd name="connsiteY2" fmla="*/ 672834 h 2730500"/>
              <a:gd name="connsiteX3" fmla="*/ 2606675 w 2730500"/>
              <a:gd name="connsiteY3" fmla="*/ 672834 h 2730500"/>
              <a:gd name="connsiteX4" fmla="*/ 2606675 w 2730500"/>
              <a:gd name="connsiteY4" fmla="*/ 116870 h 2730500"/>
              <a:gd name="connsiteX5" fmla="*/ 123826 w 2730500"/>
              <a:gd name="connsiteY5" fmla="*/ 116870 h 2730500"/>
              <a:gd name="connsiteX6" fmla="*/ 123826 w 2730500"/>
              <a:gd name="connsiteY6" fmla="*/ 2613630 h 2730500"/>
              <a:gd name="connsiteX7" fmla="*/ 2606675 w 2730500"/>
              <a:gd name="connsiteY7" fmla="*/ 2613630 h 2730500"/>
              <a:gd name="connsiteX8" fmla="*/ 2606675 w 2730500"/>
              <a:gd name="connsiteY8" fmla="*/ 2066205 h 2730500"/>
              <a:gd name="connsiteX9" fmla="*/ 2730500 w 2730500"/>
              <a:gd name="connsiteY9" fmla="*/ 2066205 h 2730500"/>
              <a:gd name="connsiteX10" fmla="*/ 2730500 w 2730500"/>
              <a:gd name="connsiteY10" fmla="*/ 2730500 h 2730500"/>
              <a:gd name="connsiteX11" fmla="*/ 0 w 2730500"/>
              <a:gd name="connsiteY11" fmla="*/ 2730500 h 2730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730500" h="2730500">
                <a:moveTo>
                  <a:pt x="0" y="0"/>
                </a:moveTo>
                <a:lnTo>
                  <a:pt x="2730500" y="0"/>
                </a:lnTo>
                <a:lnTo>
                  <a:pt x="2730500" y="672834"/>
                </a:lnTo>
                <a:lnTo>
                  <a:pt x="2606675" y="672834"/>
                </a:lnTo>
                <a:lnTo>
                  <a:pt x="2606675" y="116870"/>
                </a:lnTo>
                <a:lnTo>
                  <a:pt x="123826" y="116870"/>
                </a:lnTo>
                <a:lnTo>
                  <a:pt x="123826" y="2613630"/>
                </a:lnTo>
                <a:lnTo>
                  <a:pt x="2606675" y="2613630"/>
                </a:lnTo>
                <a:lnTo>
                  <a:pt x="2606675" y="2066205"/>
                </a:lnTo>
                <a:lnTo>
                  <a:pt x="2730500" y="2066205"/>
                </a:lnTo>
                <a:lnTo>
                  <a:pt x="2730500" y="2730500"/>
                </a:lnTo>
                <a:lnTo>
                  <a:pt x="0" y="27305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6118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2DB7CFEB-6952-4BC3-B9E0-0C382490F9E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400675" y="260350"/>
            <a:ext cx="6499502" cy="5940425"/>
          </a:xfrm>
          <a:custGeom>
            <a:avLst/>
            <a:gdLst>
              <a:gd name="connsiteX0" fmla="*/ 4432576 w 6499502"/>
              <a:gd name="connsiteY0" fmla="*/ 4057650 h 5940425"/>
              <a:gd name="connsiteX1" fmla="*/ 6499502 w 6499502"/>
              <a:gd name="connsiteY1" fmla="*/ 4057650 h 5940425"/>
              <a:gd name="connsiteX2" fmla="*/ 6499502 w 6499502"/>
              <a:gd name="connsiteY2" fmla="*/ 5940425 h 5940425"/>
              <a:gd name="connsiteX3" fmla="*/ 4432576 w 6499502"/>
              <a:gd name="connsiteY3" fmla="*/ 5940425 h 5940425"/>
              <a:gd name="connsiteX4" fmla="*/ 2216288 w 6499502"/>
              <a:gd name="connsiteY4" fmla="*/ 4057650 h 5940425"/>
              <a:gd name="connsiteX5" fmla="*/ 4283214 w 6499502"/>
              <a:gd name="connsiteY5" fmla="*/ 4057650 h 5940425"/>
              <a:gd name="connsiteX6" fmla="*/ 4283214 w 6499502"/>
              <a:gd name="connsiteY6" fmla="*/ 5940425 h 5940425"/>
              <a:gd name="connsiteX7" fmla="*/ 2216288 w 6499502"/>
              <a:gd name="connsiteY7" fmla="*/ 5940425 h 5940425"/>
              <a:gd name="connsiteX8" fmla="*/ 0 w 6499502"/>
              <a:gd name="connsiteY8" fmla="*/ 4057650 h 5940425"/>
              <a:gd name="connsiteX9" fmla="*/ 2066926 w 6499502"/>
              <a:gd name="connsiteY9" fmla="*/ 4057650 h 5940425"/>
              <a:gd name="connsiteX10" fmla="*/ 2066926 w 6499502"/>
              <a:gd name="connsiteY10" fmla="*/ 5940425 h 5940425"/>
              <a:gd name="connsiteX11" fmla="*/ 0 w 6499502"/>
              <a:gd name="connsiteY11" fmla="*/ 5940425 h 5940425"/>
              <a:gd name="connsiteX12" fmla="*/ 4432576 w 6499502"/>
              <a:gd name="connsiteY12" fmla="*/ 2028825 h 5940425"/>
              <a:gd name="connsiteX13" fmla="*/ 6499502 w 6499502"/>
              <a:gd name="connsiteY13" fmla="*/ 2028825 h 5940425"/>
              <a:gd name="connsiteX14" fmla="*/ 6499502 w 6499502"/>
              <a:gd name="connsiteY14" fmla="*/ 3911600 h 5940425"/>
              <a:gd name="connsiteX15" fmla="*/ 4432576 w 6499502"/>
              <a:gd name="connsiteY15" fmla="*/ 3911600 h 5940425"/>
              <a:gd name="connsiteX16" fmla="*/ 2216288 w 6499502"/>
              <a:gd name="connsiteY16" fmla="*/ 2028825 h 5940425"/>
              <a:gd name="connsiteX17" fmla="*/ 4283214 w 6499502"/>
              <a:gd name="connsiteY17" fmla="*/ 2028825 h 5940425"/>
              <a:gd name="connsiteX18" fmla="*/ 4283214 w 6499502"/>
              <a:gd name="connsiteY18" fmla="*/ 3911600 h 5940425"/>
              <a:gd name="connsiteX19" fmla="*/ 2216288 w 6499502"/>
              <a:gd name="connsiteY19" fmla="*/ 3911600 h 5940425"/>
              <a:gd name="connsiteX20" fmla="*/ 0 w 6499502"/>
              <a:gd name="connsiteY20" fmla="*/ 2028825 h 5940425"/>
              <a:gd name="connsiteX21" fmla="*/ 2066926 w 6499502"/>
              <a:gd name="connsiteY21" fmla="*/ 2028825 h 5940425"/>
              <a:gd name="connsiteX22" fmla="*/ 2066926 w 6499502"/>
              <a:gd name="connsiteY22" fmla="*/ 3911600 h 5940425"/>
              <a:gd name="connsiteX23" fmla="*/ 0 w 6499502"/>
              <a:gd name="connsiteY23" fmla="*/ 3911600 h 5940425"/>
              <a:gd name="connsiteX24" fmla="*/ 4432576 w 6499502"/>
              <a:gd name="connsiteY24" fmla="*/ 0 h 5940425"/>
              <a:gd name="connsiteX25" fmla="*/ 6499502 w 6499502"/>
              <a:gd name="connsiteY25" fmla="*/ 0 h 5940425"/>
              <a:gd name="connsiteX26" fmla="*/ 6499502 w 6499502"/>
              <a:gd name="connsiteY26" fmla="*/ 1882775 h 5940425"/>
              <a:gd name="connsiteX27" fmla="*/ 4432576 w 6499502"/>
              <a:gd name="connsiteY27" fmla="*/ 1882775 h 5940425"/>
              <a:gd name="connsiteX28" fmla="*/ 2216288 w 6499502"/>
              <a:gd name="connsiteY28" fmla="*/ 0 h 5940425"/>
              <a:gd name="connsiteX29" fmla="*/ 4283214 w 6499502"/>
              <a:gd name="connsiteY29" fmla="*/ 0 h 5940425"/>
              <a:gd name="connsiteX30" fmla="*/ 4283214 w 6499502"/>
              <a:gd name="connsiteY30" fmla="*/ 1882775 h 5940425"/>
              <a:gd name="connsiteX31" fmla="*/ 2216288 w 6499502"/>
              <a:gd name="connsiteY31" fmla="*/ 1882775 h 5940425"/>
              <a:gd name="connsiteX32" fmla="*/ 0 w 6499502"/>
              <a:gd name="connsiteY32" fmla="*/ 0 h 5940425"/>
              <a:gd name="connsiteX33" fmla="*/ 2066926 w 6499502"/>
              <a:gd name="connsiteY33" fmla="*/ 0 h 5940425"/>
              <a:gd name="connsiteX34" fmla="*/ 2066926 w 6499502"/>
              <a:gd name="connsiteY34" fmla="*/ 1882775 h 5940425"/>
              <a:gd name="connsiteX35" fmla="*/ 0 w 6499502"/>
              <a:gd name="connsiteY35" fmla="*/ 1882775 h 5940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99502" h="5940425">
                <a:moveTo>
                  <a:pt x="4432576" y="4057650"/>
                </a:moveTo>
                <a:lnTo>
                  <a:pt x="6499502" y="4057650"/>
                </a:lnTo>
                <a:lnTo>
                  <a:pt x="6499502" y="5940425"/>
                </a:lnTo>
                <a:lnTo>
                  <a:pt x="4432576" y="5940425"/>
                </a:lnTo>
                <a:close/>
                <a:moveTo>
                  <a:pt x="2216288" y="4057650"/>
                </a:moveTo>
                <a:lnTo>
                  <a:pt x="4283214" y="4057650"/>
                </a:lnTo>
                <a:lnTo>
                  <a:pt x="4283214" y="5940425"/>
                </a:lnTo>
                <a:lnTo>
                  <a:pt x="2216288" y="5940425"/>
                </a:lnTo>
                <a:close/>
                <a:moveTo>
                  <a:pt x="0" y="4057650"/>
                </a:moveTo>
                <a:lnTo>
                  <a:pt x="2066926" y="4057650"/>
                </a:lnTo>
                <a:lnTo>
                  <a:pt x="2066926" y="5940425"/>
                </a:lnTo>
                <a:lnTo>
                  <a:pt x="0" y="5940425"/>
                </a:lnTo>
                <a:close/>
                <a:moveTo>
                  <a:pt x="4432576" y="2028825"/>
                </a:moveTo>
                <a:lnTo>
                  <a:pt x="6499502" y="2028825"/>
                </a:lnTo>
                <a:lnTo>
                  <a:pt x="6499502" y="3911600"/>
                </a:lnTo>
                <a:lnTo>
                  <a:pt x="4432576" y="3911600"/>
                </a:lnTo>
                <a:close/>
                <a:moveTo>
                  <a:pt x="2216288" y="2028825"/>
                </a:moveTo>
                <a:lnTo>
                  <a:pt x="4283214" y="2028825"/>
                </a:lnTo>
                <a:lnTo>
                  <a:pt x="4283214" y="3911600"/>
                </a:lnTo>
                <a:lnTo>
                  <a:pt x="2216288" y="3911600"/>
                </a:lnTo>
                <a:close/>
                <a:moveTo>
                  <a:pt x="0" y="2028825"/>
                </a:moveTo>
                <a:lnTo>
                  <a:pt x="2066926" y="2028825"/>
                </a:lnTo>
                <a:lnTo>
                  <a:pt x="2066926" y="3911600"/>
                </a:lnTo>
                <a:lnTo>
                  <a:pt x="0" y="3911600"/>
                </a:lnTo>
                <a:close/>
                <a:moveTo>
                  <a:pt x="4432576" y="0"/>
                </a:moveTo>
                <a:lnTo>
                  <a:pt x="6499502" y="0"/>
                </a:lnTo>
                <a:lnTo>
                  <a:pt x="6499502" y="1882775"/>
                </a:lnTo>
                <a:lnTo>
                  <a:pt x="4432576" y="1882775"/>
                </a:lnTo>
                <a:close/>
                <a:moveTo>
                  <a:pt x="2216288" y="0"/>
                </a:moveTo>
                <a:lnTo>
                  <a:pt x="4283214" y="0"/>
                </a:lnTo>
                <a:lnTo>
                  <a:pt x="4283214" y="1882775"/>
                </a:lnTo>
                <a:lnTo>
                  <a:pt x="2216288" y="1882775"/>
                </a:lnTo>
                <a:close/>
                <a:moveTo>
                  <a:pt x="0" y="0"/>
                </a:moveTo>
                <a:lnTo>
                  <a:pt x="2066926" y="0"/>
                </a:lnTo>
                <a:lnTo>
                  <a:pt x="2066926" y="1882775"/>
                </a:lnTo>
                <a:lnTo>
                  <a:pt x="0" y="188277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ctr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596928"/>
            <a:ext cx="4810125" cy="3267268"/>
          </a:xfrm>
        </p:spPr>
        <p:txBody>
          <a:bodyPr anchor="ctr"/>
          <a:lstStyle>
            <a:lvl1pPr>
              <a:defRPr sz="6000">
                <a:solidFill>
                  <a:schemeClr val="accent5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3933498" y="4952673"/>
            <a:ext cx="1248102" cy="124810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6B43515-5C7A-4125-B76D-8A24D2BBE5EC}"/>
              </a:ext>
            </a:extLst>
          </p:cNvPr>
          <p:cNvSpPr/>
          <p:nvPr userDrawn="1"/>
        </p:nvSpPr>
        <p:spPr>
          <a:xfrm>
            <a:off x="371475" y="1011911"/>
            <a:ext cx="496540" cy="49654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C9A713B-4176-4C86-9E87-4ADBD6F444FB}"/>
              </a:ext>
            </a:extLst>
          </p:cNvPr>
          <p:cNvSpPr/>
          <p:nvPr userDrawn="1"/>
        </p:nvSpPr>
        <p:spPr>
          <a:xfrm>
            <a:off x="620587" y="671713"/>
            <a:ext cx="247428" cy="24742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094235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3917949"/>
            <a:ext cx="6915150" cy="2268337"/>
          </a:xfrm>
        </p:spPr>
        <p:txBody>
          <a:bodyPr anchor="ctr"/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5222179" y="2327274"/>
            <a:ext cx="2176462" cy="1511299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FA0623C-0B34-4074-8AA0-6428A5AF07A3}"/>
              </a:ext>
            </a:extLst>
          </p:cNvPr>
          <p:cNvSpPr/>
          <p:nvPr userDrawn="1"/>
        </p:nvSpPr>
        <p:spPr>
          <a:xfrm>
            <a:off x="7468839" y="3917949"/>
            <a:ext cx="2176462" cy="228282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B5D335A5-A601-4D8A-AEF5-F34792FF565A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71474" y="260351"/>
            <a:ext cx="11520489" cy="5940424"/>
          </a:xfrm>
          <a:custGeom>
            <a:avLst/>
            <a:gdLst>
              <a:gd name="connsiteX0" fmla="*/ 9344026 w 11520489"/>
              <a:gd name="connsiteY0" fmla="*/ 3657598 h 5940424"/>
              <a:gd name="connsiteX1" fmla="*/ 11520489 w 11520489"/>
              <a:gd name="connsiteY1" fmla="*/ 3657598 h 5940424"/>
              <a:gd name="connsiteX2" fmla="*/ 11520489 w 11520489"/>
              <a:gd name="connsiteY2" fmla="*/ 5940424 h 5940424"/>
              <a:gd name="connsiteX3" fmla="*/ 9344026 w 11520489"/>
              <a:gd name="connsiteY3" fmla="*/ 5940424 h 5940424"/>
              <a:gd name="connsiteX4" fmla="*/ 9344026 w 11520489"/>
              <a:gd name="connsiteY4" fmla="*/ 2066924 h 5940424"/>
              <a:gd name="connsiteX5" fmla="*/ 11520489 w 11520489"/>
              <a:gd name="connsiteY5" fmla="*/ 2066924 h 5940424"/>
              <a:gd name="connsiteX6" fmla="*/ 11520489 w 11520489"/>
              <a:gd name="connsiteY6" fmla="*/ 3578224 h 5940424"/>
              <a:gd name="connsiteX7" fmla="*/ 9344026 w 11520489"/>
              <a:gd name="connsiteY7" fmla="*/ 3578224 h 5940424"/>
              <a:gd name="connsiteX8" fmla="*/ 7097365 w 11520489"/>
              <a:gd name="connsiteY8" fmla="*/ 2066924 h 5940424"/>
              <a:gd name="connsiteX9" fmla="*/ 9273828 w 11520489"/>
              <a:gd name="connsiteY9" fmla="*/ 2066924 h 5940424"/>
              <a:gd name="connsiteX10" fmla="*/ 9273828 w 11520489"/>
              <a:gd name="connsiteY10" fmla="*/ 3578224 h 5940424"/>
              <a:gd name="connsiteX11" fmla="*/ 7097365 w 11520489"/>
              <a:gd name="connsiteY11" fmla="*/ 3578224 h 5940424"/>
              <a:gd name="connsiteX12" fmla="*/ 2604044 w 11520489"/>
              <a:gd name="connsiteY12" fmla="*/ 2066923 h 5940424"/>
              <a:gd name="connsiteX13" fmla="*/ 4780506 w 11520489"/>
              <a:gd name="connsiteY13" fmla="*/ 2066923 h 5940424"/>
              <a:gd name="connsiteX14" fmla="*/ 4780506 w 11520489"/>
              <a:gd name="connsiteY14" fmla="*/ 3578222 h 5940424"/>
              <a:gd name="connsiteX15" fmla="*/ 2604044 w 11520489"/>
              <a:gd name="connsiteY15" fmla="*/ 3578222 h 5940424"/>
              <a:gd name="connsiteX16" fmla="*/ 0 w 11520489"/>
              <a:gd name="connsiteY16" fmla="*/ 2066923 h 5940424"/>
              <a:gd name="connsiteX17" fmla="*/ 2533843 w 11520489"/>
              <a:gd name="connsiteY17" fmla="*/ 2066923 h 5940424"/>
              <a:gd name="connsiteX18" fmla="*/ 2533843 w 11520489"/>
              <a:gd name="connsiteY18" fmla="*/ 3578222 h 5940424"/>
              <a:gd name="connsiteX19" fmla="*/ 0 w 11520489"/>
              <a:gd name="connsiteY19" fmla="*/ 3578222 h 5940424"/>
              <a:gd name="connsiteX20" fmla="*/ 2604046 w 11520489"/>
              <a:gd name="connsiteY20" fmla="*/ 0 h 5940424"/>
              <a:gd name="connsiteX21" fmla="*/ 4780509 w 11520489"/>
              <a:gd name="connsiteY21" fmla="*/ 0 h 5940424"/>
              <a:gd name="connsiteX22" fmla="*/ 4780509 w 11520489"/>
              <a:gd name="connsiteY22" fmla="*/ 1987550 h 5940424"/>
              <a:gd name="connsiteX23" fmla="*/ 2604046 w 11520489"/>
              <a:gd name="connsiteY23" fmla="*/ 1987550 h 5940424"/>
              <a:gd name="connsiteX24" fmla="*/ 2 w 11520489"/>
              <a:gd name="connsiteY24" fmla="*/ 0 h 5940424"/>
              <a:gd name="connsiteX25" fmla="*/ 2533845 w 11520489"/>
              <a:gd name="connsiteY25" fmla="*/ 0 h 5940424"/>
              <a:gd name="connsiteX26" fmla="*/ 2533845 w 11520489"/>
              <a:gd name="connsiteY26" fmla="*/ 1987550 h 5940424"/>
              <a:gd name="connsiteX27" fmla="*/ 2 w 11520489"/>
              <a:gd name="connsiteY27" fmla="*/ 1987550 h 5940424"/>
              <a:gd name="connsiteX28" fmla="*/ 7097365 w 11520489"/>
              <a:gd name="connsiteY28" fmla="*/ 0 h 5940424"/>
              <a:gd name="connsiteX29" fmla="*/ 9273828 w 11520489"/>
              <a:gd name="connsiteY29" fmla="*/ 0 h 5940424"/>
              <a:gd name="connsiteX30" fmla="*/ 9273828 w 11520489"/>
              <a:gd name="connsiteY30" fmla="*/ 1987550 h 5940424"/>
              <a:gd name="connsiteX31" fmla="*/ 7097365 w 11520489"/>
              <a:gd name="connsiteY31" fmla="*/ 1987550 h 5940424"/>
              <a:gd name="connsiteX32" fmla="*/ 4850705 w 11520489"/>
              <a:gd name="connsiteY32" fmla="*/ 0 h 5940424"/>
              <a:gd name="connsiteX33" fmla="*/ 7027168 w 11520489"/>
              <a:gd name="connsiteY33" fmla="*/ 0 h 5940424"/>
              <a:gd name="connsiteX34" fmla="*/ 7027168 w 11520489"/>
              <a:gd name="connsiteY34" fmla="*/ 1987550 h 5940424"/>
              <a:gd name="connsiteX35" fmla="*/ 4850705 w 11520489"/>
              <a:gd name="connsiteY35" fmla="*/ 1987550 h 5940424"/>
              <a:gd name="connsiteX36" fmla="*/ 9344025 w 11520489"/>
              <a:gd name="connsiteY36" fmla="*/ 0 h 5940424"/>
              <a:gd name="connsiteX37" fmla="*/ 11520488 w 11520489"/>
              <a:gd name="connsiteY37" fmla="*/ 0 h 5940424"/>
              <a:gd name="connsiteX38" fmla="*/ 11520488 w 11520489"/>
              <a:gd name="connsiteY38" fmla="*/ 1987550 h 5940424"/>
              <a:gd name="connsiteX39" fmla="*/ 9344025 w 11520489"/>
              <a:gd name="connsiteY39" fmla="*/ 1987550 h 59404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11520489" h="5940424">
                <a:moveTo>
                  <a:pt x="9344026" y="3657598"/>
                </a:moveTo>
                <a:lnTo>
                  <a:pt x="11520489" y="3657598"/>
                </a:lnTo>
                <a:lnTo>
                  <a:pt x="11520489" y="5940424"/>
                </a:lnTo>
                <a:lnTo>
                  <a:pt x="9344026" y="5940424"/>
                </a:lnTo>
                <a:close/>
                <a:moveTo>
                  <a:pt x="9344026" y="2066924"/>
                </a:moveTo>
                <a:lnTo>
                  <a:pt x="11520489" y="2066924"/>
                </a:lnTo>
                <a:lnTo>
                  <a:pt x="11520489" y="3578224"/>
                </a:lnTo>
                <a:lnTo>
                  <a:pt x="9344026" y="3578224"/>
                </a:lnTo>
                <a:close/>
                <a:moveTo>
                  <a:pt x="7097365" y="2066924"/>
                </a:moveTo>
                <a:lnTo>
                  <a:pt x="9273828" y="2066924"/>
                </a:lnTo>
                <a:lnTo>
                  <a:pt x="9273828" y="3578224"/>
                </a:lnTo>
                <a:lnTo>
                  <a:pt x="7097365" y="3578224"/>
                </a:lnTo>
                <a:close/>
                <a:moveTo>
                  <a:pt x="2604044" y="2066923"/>
                </a:moveTo>
                <a:lnTo>
                  <a:pt x="4780506" y="2066923"/>
                </a:lnTo>
                <a:lnTo>
                  <a:pt x="4780506" y="3578222"/>
                </a:lnTo>
                <a:lnTo>
                  <a:pt x="2604044" y="3578222"/>
                </a:lnTo>
                <a:close/>
                <a:moveTo>
                  <a:pt x="0" y="2066923"/>
                </a:moveTo>
                <a:lnTo>
                  <a:pt x="2533843" y="2066923"/>
                </a:lnTo>
                <a:lnTo>
                  <a:pt x="2533843" y="3578222"/>
                </a:lnTo>
                <a:lnTo>
                  <a:pt x="0" y="3578222"/>
                </a:lnTo>
                <a:close/>
                <a:moveTo>
                  <a:pt x="2604046" y="0"/>
                </a:moveTo>
                <a:lnTo>
                  <a:pt x="4780509" y="0"/>
                </a:lnTo>
                <a:lnTo>
                  <a:pt x="4780509" y="1987550"/>
                </a:lnTo>
                <a:lnTo>
                  <a:pt x="2604046" y="1987550"/>
                </a:lnTo>
                <a:close/>
                <a:moveTo>
                  <a:pt x="2" y="0"/>
                </a:moveTo>
                <a:lnTo>
                  <a:pt x="2533845" y="0"/>
                </a:lnTo>
                <a:lnTo>
                  <a:pt x="2533845" y="1987550"/>
                </a:lnTo>
                <a:lnTo>
                  <a:pt x="2" y="1987550"/>
                </a:lnTo>
                <a:close/>
                <a:moveTo>
                  <a:pt x="7097365" y="0"/>
                </a:moveTo>
                <a:lnTo>
                  <a:pt x="9273828" y="0"/>
                </a:lnTo>
                <a:lnTo>
                  <a:pt x="9273828" y="1987550"/>
                </a:lnTo>
                <a:lnTo>
                  <a:pt x="7097365" y="1987550"/>
                </a:lnTo>
                <a:close/>
                <a:moveTo>
                  <a:pt x="4850705" y="0"/>
                </a:moveTo>
                <a:lnTo>
                  <a:pt x="7027168" y="0"/>
                </a:lnTo>
                <a:lnTo>
                  <a:pt x="7027168" y="1987550"/>
                </a:lnTo>
                <a:lnTo>
                  <a:pt x="4850705" y="1987550"/>
                </a:lnTo>
                <a:close/>
                <a:moveTo>
                  <a:pt x="9344025" y="0"/>
                </a:moveTo>
                <a:lnTo>
                  <a:pt x="11520488" y="0"/>
                </a:lnTo>
                <a:lnTo>
                  <a:pt x="11520488" y="1987550"/>
                </a:lnTo>
                <a:lnTo>
                  <a:pt x="9344025" y="198755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 anchor="t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1958103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D497887-B1EF-4184-95F4-276A92D54B8F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2FFEDF-1F62-45E5-8000-9689D9DFC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4406207"/>
            <a:ext cx="10439400" cy="1175444"/>
          </a:xfrm>
        </p:spPr>
        <p:txBody>
          <a:bodyPr anchor="ctr"/>
          <a:lstStyle>
            <a:lvl1pPr algn="ctr"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0129-98D8-456D-9925-F02A38D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73E3CFC-9652-4E07-82D7-0EC3304CAA1F}"/>
              </a:ext>
            </a:extLst>
          </p:cNvPr>
          <p:cNvSpPr/>
          <p:nvPr userDrawn="1"/>
        </p:nvSpPr>
        <p:spPr>
          <a:xfrm>
            <a:off x="0" y="0"/>
            <a:ext cx="12191999" cy="28479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230D70C6-13FD-45D4-8FB6-26C56B8FF2D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260350"/>
            <a:ext cx="11520488" cy="365759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0ED78A-2A17-41C4-9030-D406C56DDF4A}"/>
              </a:ext>
            </a:extLst>
          </p:cNvPr>
          <p:cNvSpPr/>
          <p:nvPr userDrawn="1"/>
        </p:nvSpPr>
        <p:spPr>
          <a:xfrm>
            <a:off x="5795961" y="3914082"/>
            <a:ext cx="600075" cy="2918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47561250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A6C789F-805A-4494-8430-C63414191AC2}"/>
              </a:ext>
            </a:extLst>
          </p:cNvPr>
          <p:cNvSpPr/>
          <p:nvPr userDrawn="1"/>
        </p:nvSpPr>
        <p:spPr>
          <a:xfrm>
            <a:off x="371475" y="1526382"/>
            <a:ext cx="3595688" cy="456247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8224838" y="1526382"/>
            <a:ext cx="3595688" cy="45624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1026" y="1724025"/>
            <a:ext cx="314325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51282" y="1712119"/>
            <a:ext cx="3142800" cy="41910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967163" y="1233488"/>
            <a:ext cx="4257675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321137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A73287-EED0-4EEC-8007-E2C13366027B}"/>
              </a:ext>
            </a:extLst>
          </p:cNvPr>
          <p:cNvSpPr/>
          <p:nvPr userDrawn="1"/>
        </p:nvSpPr>
        <p:spPr>
          <a:xfrm>
            <a:off x="6200775" y="1233487"/>
            <a:ext cx="5619751" cy="273367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1357414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757863" cy="24156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B9795E85-7B91-41BB-9DF4-A4893AA48FFA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00775" y="3967163"/>
            <a:ext cx="5619750" cy="24145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5757863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48474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4945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4DC80855-A1B8-4B65-B6F6-2AA6239EC2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8" cy="2381361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372D75-4BAD-4C47-AE7D-0F2711031EEC}"/>
              </a:ext>
            </a:extLst>
          </p:cNvPr>
          <p:cNvSpPr/>
          <p:nvPr userDrawn="1"/>
        </p:nvSpPr>
        <p:spPr>
          <a:xfrm>
            <a:off x="371475" y="3643799"/>
            <a:ext cx="11520488" cy="273367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83054" y="3808206"/>
            <a:ext cx="5255193" cy="240486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2406" y="3808236"/>
            <a:ext cx="5256000" cy="24048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15E3050-1157-4448-A84E-5AC72FC84A7F}"/>
              </a:ext>
            </a:extLst>
          </p:cNvPr>
          <p:cNvCxnSpPr/>
          <p:nvPr userDrawn="1"/>
        </p:nvCxnSpPr>
        <p:spPr>
          <a:xfrm>
            <a:off x="6131719" y="3774712"/>
            <a:ext cx="0" cy="2471849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22659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15DEB4D-1697-4E72-B2BF-F5EA1EF3B009}"/>
              </a:ext>
            </a:extLst>
          </p:cNvPr>
          <p:cNvSpPr/>
          <p:nvPr userDrawn="1"/>
        </p:nvSpPr>
        <p:spPr>
          <a:xfrm>
            <a:off x="7162799" y="3052634"/>
            <a:ext cx="1368533" cy="113014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1334424"/>
            <a:ext cx="4448175" cy="1520824"/>
          </a:xfrm>
        </p:spPr>
        <p:txBody>
          <a:bodyPr anchor="b">
            <a:noAutofit/>
          </a:bodyPr>
          <a:lstStyle>
            <a:lvl1pPr>
              <a:defRPr sz="3600"/>
            </a:lvl1pPr>
          </a:lstStyle>
          <a:p>
            <a:r>
              <a:rPr lang="en-US" noProof="0"/>
              <a:t>Click to edit Master title style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noProof="0" smtClean="0"/>
              <a:t>‹#›</a:t>
            </a:fld>
            <a:endParaRPr lang="en-US" noProof="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9563" y="3118775"/>
            <a:ext cx="2927311" cy="3081999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1475" y="3118776"/>
            <a:ext cx="2926800" cy="3081922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84421AF3-217F-49BD-BF47-1140F3F445D8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908415" y="-4277"/>
            <a:ext cx="7283585" cy="6204974"/>
          </a:xfrm>
          <a:custGeom>
            <a:avLst/>
            <a:gdLst>
              <a:gd name="connsiteX0" fmla="*/ 4914900 w 7283585"/>
              <a:gd name="connsiteY0" fmla="*/ 4064000 h 6204974"/>
              <a:gd name="connsiteX1" fmla="*/ 7283585 w 7283585"/>
              <a:gd name="connsiteY1" fmla="*/ 4064000 h 6204974"/>
              <a:gd name="connsiteX2" fmla="*/ 7283585 w 7283585"/>
              <a:gd name="connsiteY2" fmla="*/ 6204974 h 6204974"/>
              <a:gd name="connsiteX3" fmla="*/ 4914900 w 7283585"/>
              <a:gd name="connsiteY3" fmla="*/ 6204974 h 6204974"/>
              <a:gd name="connsiteX4" fmla="*/ 4914900 w 7283585"/>
              <a:gd name="connsiteY4" fmla="*/ 2032000 h 6204974"/>
              <a:gd name="connsiteX5" fmla="*/ 7283585 w 7283585"/>
              <a:gd name="connsiteY5" fmla="*/ 2032000 h 6204974"/>
              <a:gd name="connsiteX6" fmla="*/ 7283585 w 7283585"/>
              <a:gd name="connsiteY6" fmla="*/ 3946525 h 6204974"/>
              <a:gd name="connsiteX7" fmla="*/ 4914900 w 7283585"/>
              <a:gd name="connsiteY7" fmla="*/ 3946525 h 6204974"/>
              <a:gd name="connsiteX8" fmla="*/ 2457450 w 7283585"/>
              <a:gd name="connsiteY8" fmla="*/ 2032000 h 6204974"/>
              <a:gd name="connsiteX9" fmla="*/ 4826135 w 7283585"/>
              <a:gd name="connsiteY9" fmla="*/ 2032000 h 6204974"/>
              <a:gd name="connsiteX10" fmla="*/ 4826135 w 7283585"/>
              <a:gd name="connsiteY10" fmla="*/ 3946525 h 6204974"/>
              <a:gd name="connsiteX11" fmla="*/ 2457450 w 7283585"/>
              <a:gd name="connsiteY11" fmla="*/ 3946525 h 6204974"/>
              <a:gd name="connsiteX12" fmla="*/ 0 w 7283585"/>
              <a:gd name="connsiteY12" fmla="*/ 8552 h 6204974"/>
              <a:gd name="connsiteX13" fmla="*/ 2368685 w 7283585"/>
              <a:gd name="connsiteY13" fmla="*/ 8552 h 6204974"/>
              <a:gd name="connsiteX14" fmla="*/ 2368685 w 7283585"/>
              <a:gd name="connsiteY14" fmla="*/ 1923077 h 6204974"/>
              <a:gd name="connsiteX15" fmla="*/ 0 w 7283585"/>
              <a:gd name="connsiteY15" fmla="*/ 1923077 h 6204974"/>
              <a:gd name="connsiteX16" fmla="*/ 2457450 w 7283585"/>
              <a:gd name="connsiteY16" fmla="*/ 4276 h 6204974"/>
              <a:gd name="connsiteX17" fmla="*/ 4826135 w 7283585"/>
              <a:gd name="connsiteY17" fmla="*/ 4276 h 6204974"/>
              <a:gd name="connsiteX18" fmla="*/ 4826135 w 7283585"/>
              <a:gd name="connsiteY18" fmla="*/ 1918801 h 6204974"/>
              <a:gd name="connsiteX19" fmla="*/ 2457450 w 7283585"/>
              <a:gd name="connsiteY19" fmla="*/ 1918801 h 6204974"/>
              <a:gd name="connsiteX20" fmla="*/ 4914900 w 7283585"/>
              <a:gd name="connsiteY20" fmla="*/ 0 h 6204974"/>
              <a:gd name="connsiteX21" fmla="*/ 7283585 w 7283585"/>
              <a:gd name="connsiteY21" fmla="*/ 0 h 6204974"/>
              <a:gd name="connsiteX22" fmla="*/ 7283585 w 7283585"/>
              <a:gd name="connsiteY22" fmla="*/ 1914525 h 6204974"/>
              <a:gd name="connsiteX23" fmla="*/ 4914900 w 7283585"/>
              <a:gd name="connsiteY23" fmla="*/ 1914525 h 6204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283585" h="6204974">
                <a:moveTo>
                  <a:pt x="4914900" y="4064000"/>
                </a:moveTo>
                <a:lnTo>
                  <a:pt x="7283585" y="4064000"/>
                </a:lnTo>
                <a:lnTo>
                  <a:pt x="7283585" y="6204974"/>
                </a:lnTo>
                <a:lnTo>
                  <a:pt x="4914900" y="6204974"/>
                </a:lnTo>
                <a:close/>
                <a:moveTo>
                  <a:pt x="4914900" y="2032000"/>
                </a:moveTo>
                <a:lnTo>
                  <a:pt x="7283585" y="2032000"/>
                </a:lnTo>
                <a:lnTo>
                  <a:pt x="7283585" y="3946525"/>
                </a:lnTo>
                <a:lnTo>
                  <a:pt x="4914900" y="3946525"/>
                </a:lnTo>
                <a:close/>
                <a:moveTo>
                  <a:pt x="2457450" y="2032000"/>
                </a:moveTo>
                <a:lnTo>
                  <a:pt x="4826135" y="2032000"/>
                </a:lnTo>
                <a:lnTo>
                  <a:pt x="4826135" y="3946525"/>
                </a:lnTo>
                <a:lnTo>
                  <a:pt x="2457450" y="3946525"/>
                </a:lnTo>
                <a:close/>
                <a:moveTo>
                  <a:pt x="0" y="8552"/>
                </a:moveTo>
                <a:lnTo>
                  <a:pt x="2368685" y="8552"/>
                </a:lnTo>
                <a:lnTo>
                  <a:pt x="2368685" y="1923077"/>
                </a:lnTo>
                <a:lnTo>
                  <a:pt x="0" y="1923077"/>
                </a:lnTo>
                <a:close/>
                <a:moveTo>
                  <a:pt x="2457450" y="4276"/>
                </a:moveTo>
                <a:lnTo>
                  <a:pt x="4826135" y="4276"/>
                </a:lnTo>
                <a:lnTo>
                  <a:pt x="4826135" y="1918801"/>
                </a:lnTo>
                <a:lnTo>
                  <a:pt x="2457450" y="1918801"/>
                </a:lnTo>
                <a:close/>
                <a:moveTo>
                  <a:pt x="4914900" y="0"/>
                </a:moveTo>
                <a:lnTo>
                  <a:pt x="7283585" y="0"/>
                </a:lnTo>
                <a:lnTo>
                  <a:pt x="7283585" y="1914525"/>
                </a:lnTo>
                <a:lnTo>
                  <a:pt x="4914900" y="19145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75378D9-445B-4812-AE73-9B2CF92DCDF1}"/>
              </a:ext>
            </a:extLst>
          </p:cNvPr>
          <p:cNvSpPr/>
          <p:nvPr userDrawn="1"/>
        </p:nvSpPr>
        <p:spPr>
          <a:xfrm>
            <a:off x="6210299" y="2027725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569B8CC-B741-4501-A871-F6CC58941F5C}"/>
              </a:ext>
            </a:extLst>
          </p:cNvPr>
          <p:cNvSpPr/>
          <p:nvPr userDrawn="1"/>
        </p:nvSpPr>
        <p:spPr>
          <a:xfrm>
            <a:off x="8661263" y="4055448"/>
            <a:ext cx="1073287" cy="91867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ED9C5BC-5F16-4DC8-BAA3-30A378B7F5FB}"/>
              </a:ext>
            </a:extLst>
          </p:cNvPr>
          <p:cNvCxnSpPr>
            <a:cxnSpLocks/>
          </p:cNvCxnSpPr>
          <p:nvPr userDrawn="1"/>
        </p:nvCxnSpPr>
        <p:spPr>
          <a:xfrm>
            <a:off x="3452019" y="3106075"/>
            <a:ext cx="0" cy="309470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2F0E9B02-FBE7-4B3F-833A-FCDE146B2DAD}"/>
              </a:ext>
            </a:extLst>
          </p:cNvPr>
          <p:cNvSpPr/>
          <p:nvPr userDrawn="1"/>
        </p:nvSpPr>
        <p:spPr>
          <a:xfrm>
            <a:off x="0" y="1405862"/>
            <a:ext cx="300037" cy="146526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2560953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30BCBF1-64A6-4051-BC31-B793E99731A6}"/>
              </a:ext>
            </a:extLst>
          </p:cNvPr>
          <p:cNvSpPr/>
          <p:nvPr userDrawn="1"/>
        </p:nvSpPr>
        <p:spPr>
          <a:xfrm>
            <a:off x="0" y="0"/>
            <a:ext cx="12192000" cy="63817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Picture Placeholder 6">
            <a:extLst>
              <a:ext uri="{FF2B5EF4-FFF2-40B4-BE49-F238E27FC236}">
                <a16:creationId xmlns:a16="http://schemas.microsoft.com/office/drawing/2014/main" id="{73E3AB81-FB3C-492F-8AB9-CFC37EECCEE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11520488" cy="61214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F2C4CC9-6F35-4EBF-857F-EBD298D77347}"/>
              </a:ext>
            </a:extLst>
          </p:cNvPr>
          <p:cNvSpPr/>
          <p:nvPr userDrawn="1"/>
        </p:nvSpPr>
        <p:spPr>
          <a:xfrm>
            <a:off x="1578741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1D54A23-014A-49B4-9E28-7641C8A4F0C1}"/>
              </a:ext>
            </a:extLst>
          </p:cNvPr>
          <p:cNvSpPr/>
          <p:nvPr userDrawn="1"/>
        </p:nvSpPr>
        <p:spPr>
          <a:xfrm>
            <a:off x="6184487" y="2299953"/>
            <a:ext cx="4420009" cy="308192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3A6AA5-A315-455E-B5C7-E53E3746E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504" y="1233488"/>
            <a:ext cx="9016993" cy="761076"/>
          </a:xfrm>
        </p:spPr>
        <p:txBody>
          <a:bodyPr anchor="ctr">
            <a:noAutofit/>
          </a:bodyPr>
          <a:lstStyle>
            <a:lvl1pPr algn="ctr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182A82-4FBE-4689-B739-692549B40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3F1116B-C8B0-450D-83F6-49C4ABB22C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8091" y="2424864"/>
            <a:ext cx="4132800" cy="2833200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60534E-DE82-45F4-8E2E-DA97F1691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22820" y="2424864"/>
            <a:ext cx="4131850" cy="2832101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bg1"/>
                </a:solidFill>
              </a:defRPr>
            </a:lvl1pPr>
            <a:lvl2pPr>
              <a:defRPr sz="1600">
                <a:solidFill>
                  <a:schemeClr val="bg1"/>
                </a:solidFill>
              </a:defRPr>
            </a:lvl2pPr>
            <a:lvl3pPr>
              <a:defRPr sz="1400">
                <a:solidFill>
                  <a:schemeClr val="bg1"/>
                </a:solidFill>
              </a:defRPr>
            </a:lvl3pPr>
            <a:lvl4pPr>
              <a:defRPr sz="1200">
                <a:solidFill>
                  <a:schemeClr val="bg1"/>
                </a:solidFill>
              </a:defRPr>
            </a:lvl4pPr>
            <a:lvl5pPr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922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FF209-11EE-4A3F-9685-A155FECD0D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496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47AF11-F208-4FDA-9E19-D6CA347213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576" y="1911096"/>
            <a:ext cx="98298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23DA7759-3209-4FE2-96D1-4EEDD81E9EA0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41460DAD-8769-4C9F-9C8C-BB0443909D76}"/>
              </a:ext>
            </a:extLst>
          </p:cNvPr>
          <p:cNvSpPr/>
          <p:nvPr/>
        </p:nvSpPr>
        <p:spPr>
          <a:xfrm flipH="1">
            <a:off x="123536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508128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3E1565-5B33-4914-9800-50B8400266FF}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DE438B2E-01A6-453B-928D-97D9843816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5756" y="260350"/>
            <a:ext cx="11520488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70138162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404FC023-3732-4036-B4DA-F34DC453036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" y="1"/>
            <a:ext cx="12191999" cy="6857999"/>
          </a:xfrm>
          <a:custGeom>
            <a:avLst/>
            <a:gdLst>
              <a:gd name="connsiteX0" fmla="*/ 9194799 w 12191999"/>
              <a:gd name="connsiteY0" fmla="*/ 4114799 h 6108699"/>
              <a:gd name="connsiteX1" fmla="*/ 12191999 w 12191999"/>
              <a:gd name="connsiteY1" fmla="*/ 4114799 h 6108699"/>
              <a:gd name="connsiteX2" fmla="*/ 12191999 w 12191999"/>
              <a:gd name="connsiteY2" fmla="*/ 6108699 h 6108699"/>
              <a:gd name="connsiteX3" fmla="*/ 9194799 w 12191999"/>
              <a:gd name="connsiteY3" fmla="*/ 6108699 h 6108699"/>
              <a:gd name="connsiteX4" fmla="*/ 6129865 w 12191999"/>
              <a:gd name="connsiteY4" fmla="*/ 4114799 h 6108699"/>
              <a:gd name="connsiteX5" fmla="*/ 9127065 w 12191999"/>
              <a:gd name="connsiteY5" fmla="*/ 4114799 h 6108699"/>
              <a:gd name="connsiteX6" fmla="*/ 9127065 w 12191999"/>
              <a:gd name="connsiteY6" fmla="*/ 6108699 h 6108699"/>
              <a:gd name="connsiteX7" fmla="*/ 6129865 w 12191999"/>
              <a:gd name="connsiteY7" fmla="*/ 6108699 h 6108699"/>
              <a:gd name="connsiteX8" fmla="*/ 3064933 w 12191999"/>
              <a:gd name="connsiteY8" fmla="*/ 4114799 h 6108699"/>
              <a:gd name="connsiteX9" fmla="*/ 6062132 w 12191999"/>
              <a:gd name="connsiteY9" fmla="*/ 4114799 h 6108699"/>
              <a:gd name="connsiteX10" fmla="*/ 6062132 w 12191999"/>
              <a:gd name="connsiteY10" fmla="*/ 6108699 h 6108699"/>
              <a:gd name="connsiteX11" fmla="*/ 3064933 w 12191999"/>
              <a:gd name="connsiteY11" fmla="*/ 6108699 h 6108699"/>
              <a:gd name="connsiteX12" fmla="*/ 0 w 12191999"/>
              <a:gd name="connsiteY12" fmla="*/ 4114799 h 6108699"/>
              <a:gd name="connsiteX13" fmla="*/ 2997200 w 12191999"/>
              <a:gd name="connsiteY13" fmla="*/ 4114799 h 6108699"/>
              <a:gd name="connsiteX14" fmla="*/ 2997200 w 12191999"/>
              <a:gd name="connsiteY14" fmla="*/ 6108699 h 6108699"/>
              <a:gd name="connsiteX15" fmla="*/ 0 w 12191999"/>
              <a:gd name="connsiteY15" fmla="*/ 6108699 h 6108699"/>
              <a:gd name="connsiteX16" fmla="*/ 9194799 w 12191999"/>
              <a:gd name="connsiteY16" fmla="*/ 2057400 h 6108699"/>
              <a:gd name="connsiteX17" fmla="*/ 12191999 w 12191999"/>
              <a:gd name="connsiteY17" fmla="*/ 2057400 h 6108699"/>
              <a:gd name="connsiteX18" fmla="*/ 12191999 w 12191999"/>
              <a:gd name="connsiteY18" fmla="*/ 4051299 h 6108699"/>
              <a:gd name="connsiteX19" fmla="*/ 9194799 w 12191999"/>
              <a:gd name="connsiteY19" fmla="*/ 4051299 h 6108699"/>
              <a:gd name="connsiteX20" fmla="*/ 6129865 w 12191999"/>
              <a:gd name="connsiteY20" fmla="*/ 2057400 h 6108699"/>
              <a:gd name="connsiteX21" fmla="*/ 9127065 w 12191999"/>
              <a:gd name="connsiteY21" fmla="*/ 2057400 h 6108699"/>
              <a:gd name="connsiteX22" fmla="*/ 9127065 w 12191999"/>
              <a:gd name="connsiteY22" fmla="*/ 4051299 h 6108699"/>
              <a:gd name="connsiteX23" fmla="*/ 6129865 w 12191999"/>
              <a:gd name="connsiteY23" fmla="*/ 4051299 h 6108699"/>
              <a:gd name="connsiteX24" fmla="*/ 3064934 w 12191999"/>
              <a:gd name="connsiteY24" fmla="*/ 2057400 h 6108699"/>
              <a:gd name="connsiteX25" fmla="*/ 6062132 w 12191999"/>
              <a:gd name="connsiteY25" fmla="*/ 2057400 h 6108699"/>
              <a:gd name="connsiteX26" fmla="*/ 6062132 w 12191999"/>
              <a:gd name="connsiteY26" fmla="*/ 4051299 h 6108699"/>
              <a:gd name="connsiteX27" fmla="*/ 3064934 w 12191999"/>
              <a:gd name="connsiteY27" fmla="*/ 4051299 h 6108699"/>
              <a:gd name="connsiteX28" fmla="*/ 0 w 12191999"/>
              <a:gd name="connsiteY28" fmla="*/ 2057400 h 6108699"/>
              <a:gd name="connsiteX29" fmla="*/ 2997200 w 12191999"/>
              <a:gd name="connsiteY29" fmla="*/ 2057400 h 6108699"/>
              <a:gd name="connsiteX30" fmla="*/ 2997200 w 12191999"/>
              <a:gd name="connsiteY30" fmla="*/ 4051299 h 6108699"/>
              <a:gd name="connsiteX31" fmla="*/ 0 w 12191999"/>
              <a:gd name="connsiteY31" fmla="*/ 4051299 h 6108699"/>
              <a:gd name="connsiteX32" fmla="*/ 9194799 w 12191999"/>
              <a:gd name="connsiteY32" fmla="*/ 0 h 6108699"/>
              <a:gd name="connsiteX33" fmla="*/ 12191999 w 12191999"/>
              <a:gd name="connsiteY33" fmla="*/ 0 h 6108699"/>
              <a:gd name="connsiteX34" fmla="*/ 12191999 w 12191999"/>
              <a:gd name="connsiteY34" fmla="*/ 1993900 h 6108699"/>
              <a:gd name="connsiteX35" fmla="*/ 9194799 w 12191999"/>
              <a:gd name="connsiteY35" fmla="*/ 1993900 h 6108699"/>
              <a:gd name="connsiteX36" fmla="*/ 6129865 w 12191999"/>
              <a:gd name="connsiteY36" fmla="*/ 0 h 6108699"/>
              <a:gd name="connsiteX37" fmla="*/ 9127065 w 12191999"/>
              <a:gd name="connsiteY37" fmla="*/ 0 h 6108699"/>
              <a:gd name="connsiteX38" fmla="*/ 9127065 w 12191999"/>
              <a:gd name="connsiteY38" fmla="*/ 1993900 h 6108699"/>
              <a:gd name="connsiteX39" fmla="*/ 6129865 w 12191999"/>
              <a:gd name="connsiteY39" fmla="*/ 1993900 h 6108699"/>
              <a:gd name="connsiteX40" fmla="*/ 3064934 w 12191999"/>
              <a:gd name="connsiteY40" fmla="*/ 0 h 6108699"/>
              <a:gd name="connsiteX41" fmla="*/ 6062132 w 12191999"/>
              <a:gd name="connsiteY41" fmla="*/ 0 h 6108699"/>
              <a:gd name="connsiteX42" fmla="*/ 6062132 w 12191999"/>
              <a:gd name="connsiteY42" fmla="*/ 1993900 h 6108699"/>
              <a:gd name="connsiteX43" fmla="*/ 3064934 w 12191999"/>
              <a:gd name="connsiteY43" fmla="*/ 1993900 h 6108699"/>
              <a:gd name="connsiteX44" fmla="*/ 1 w 12191999"/>
              <a:gd name="connsiteY44" fmla="*/ 0 h 6108699"/>
              <a:gd name="connsiteX45" fmla="*/ 2997201 w 12191999"/>
              <a:gd name="connsiteY45" fmla="*/ 0 h 6108699"/>
              <a:gd name="connsiteX46" fmla="*/ 2997201 w 12191999"/>
              <a:gd name="connsiteY46" fmla="*/ 1993900 h 6108699"/>
              <a:gd name="connsiteX47" fmla="*/ 1 w 12191999"/>
              <a:gd name="connsiteY47" fmla="*/ 1993900 h 61086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2191999" h="6108699">
                <a:moveTo>
                  <a:pt x="9194799" y="4114799"/>
                </a:moveTo>
                <a:lnTo>
                  <a:pt x="12191999" y="4114799"/>
                </a:lnTo>
                <a:lnTo>
                  <a:pt x="12191999" y="6108699"/>
                </a:lnTo>
                <a:lnTo>
                  <a:pt x="9194799" y="6108699"/>
                </a:lnTo>
                <a:close/>
                <a:moveTo>
                  <a:pt x="6129865" y="4114799"/>
                </a:moveTo>
                <a:lnTo>
                  <a:pt x="9127065" y="4114799"/>
                </a:lnTo>
                <a:lnTo>
                  <a:pt x="9127065" y="6108699"/>
                </a:lnTo>
                <a:lnTo>
                  <a:pt x="6129865" y="6108699"/>
                </a:lnTo>
                <a:close/>
                <a:moveTo>
                  <a:pt x="3064933" y="4114799"/>
                </a:moveTo>
                <a:lnTo>
                  <a:pt x="6062132" y="4114799"/>
                </a:lnTo>
                <a:lnTo>
                  <a:pt x="6062132" y="6108699"/>
                </a:lnTo>
                <a:lnTo>
                  <a:pt x="3064933" y="6108699"/>
                </a:lnTo>
                <a:close/>
                <a:moveTo>
                  <a:pt x="0" y="4114799"/>
                </a:moveTo>
                <a:lnTo>
                  <a:pt x="2997200" y="4114799"/>
                </a:lnTo>
                <a:lnTo>
                  <a:pt x="2997200" y="6108699"/>
                </a:lnTo>
                <a:lnTo>
                  <a:pt x="0" y="6108699"/>
                </a:lnTo>
                <a:close/>
                <a:moveTo>
                  <a:pt x="9194799" y="2057400"/>
                </a:moveTo>
                <a:lnTo>
                  <a:pt x="12191999" y="2057400"/>
                </a:lnTo>
                <a:lnTo>
                  <a:pt x="12191999" y="4051299"/>
                </a:lnTo>
                <a:lnTo>
                  <a:pt x="9194799" y="4051299"/>
                </a:lnTo>
                <a:close/>
                <a:moveTo>
                  <a:pt x="6129865" y="2057400"/>
                </a:moveTo>
                <a:lnTo>
                  <a:pt x="9127065" y="2057400"/>
                </a:lnTo>
                <a:lnTo>
                  <a:pt x="9127065" y="4051299"/>
                </a:lnTo>
                <a:lnTo>
                  <a:pt x="6129865" y="4051299"/>
                </a:lnTo>
                <a:close/>
                <a:moveTo>
                  <a:pt x="3064934" y="2057400"/>
                </a:moveTo>
                <a:lnTo>
                  <a:pt x="6062132" y="2057400"/>
                </a:lnTo>
                <a:lnTo>
                  <a:pt x="6062132" y="4051299"/>
                </a:lnTo>
                <a:lnTo>
                  <a:pt x="3064934" y="4051299"/>
                </a:lnTo>
                <a:close/>
                <a:moveTo>
                  <a:pt x="0" y="2057400"/>
                </a:moveTo>
                <a:lnTo>
                  <a:pt x="2997200" y="2057400"/>
                </a:lnTo>
                <a:lnTo>
                  <a:pt x="2997200" y="4051299"/>
                </a:lnTo>
                <a:lnTo>
                  <a:pt x="0" y="4051299"/>
                </a:lnTo>
                <a:close/>
                <a:moveTo>
                  <a:pt x="9194799" y="0"/>
                </a:moveTo>
                <a:lnTo>
                  <a:pt x="12191999" y="0"/>
                </a:lnTo>
                <a:lnTo>
                  <a:pt x="12191999" y="1993900"/>
                </a:lnTo>
                <a:lnTo>
                  <a:pt x="9194799" y="1993900"/>
                </a:lnTo>
                <a:close/>
                <a:moveTo>
                  <a:pt x="6129865" y="0"/>
                </a:moveTo>
                <a:lnTo>
                  <a:pt x="9127065" y="0"/>
                </a:lnTo>
                <a:lnTo>
                  <a:pt x="9127065" y="1993900"/>
                </a:lnTo>
                <a:lnTo>
                  <a:pt x="6129865" y="1993900"/>
                </a:lnTo>
                <a:close/>
                <a:moveTo>
                  <a:pt x="3064934" y="0"/>
                </a:moveTo>
                <a:lnTo>
                  <a:pt x="6062132" y="0"/>
                </a:lnTo>
                <a:lnTo>
                  <a:pt x="6062132" y="1993900"/>
                </a:lnTo>
                <a:lnTo>
                  <a:pt x="3064934" y="1993900"/>
                </a:lnTo>
                <a:close/>
                <a:moveTo>
                  <a:pt x="1" y="0"/>
                </a:moveTo>
                <a:lnTo>
                  <a:pt x="2997201" y="0"/>
                </a:lnTo>
                <a:lnTo>
                  <a:pt x="2997201" y="1993900"/>
                </a:lnTo>
                <a:lnTo>
                  <a:pt x="1" y="19939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vert="horz" wrap="square" lIns="91440" tIns="45720" rIns="91440" bIns="45720" rtlCol="0">
            <a:no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6780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44926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Picture Placeholder 6">
            <a:extLst>
              <a:ext uri="{FF2B5EF4-FFF2-40B4-BE49-F238E27FC236}">
                <a16:creationId xmlns:a16="http://schemas.microsoft.com/office/drawing/2014/main" id="{D9C7DFC2-3A77-4761-A9AF-98963C5CCA0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4981575" y="260350"/>
            <a:ext cx="2740025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3F6FD22A-5FDA-45EC-BE49-3C0E30A397B0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839076" y="260350"/>
            <a:ext cx="4052888" cy="380365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B64BDA74-9644-41EB-984D-939D27B60F3F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7839076" y="4165600"/>
            <a:ext cx="4052888" cy="239553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23774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233488"/>
            <a:ext cx="12192001" cy="439102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8F30468-CC2E-4430-88DD-81D548B988FA}"/>
              </a:ext>
            </a:extLst>
          </p:cNvPr>
          <p:cNvGrpSpPr/>
          <p:nvPr userDrawn="1"/>
        </p:nvGrpSpPr>
        <p:grpSpPr>
          <a:xfrm>
            <a:off x="371474" y="260350"/>
            <a:ext cx="644525" cy="973138"/>
            <a:chOff x="371475" y="671713"/>
            <a:chExt cx="496540" cy="83673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F6F92E0-2218-46A5-A183-84468D9B72A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B476586-864B-4C72-91AF-8CF8796C6DE8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sp>
        <p:nvSpPr>
          <p:cNvPr id="10" name="Rectangle 9">
            <a:extLst>
              <a:ext uri="{FF2B5EF4-FFF2-40B4-BE49-F238E27FC236}">
                <a16:creationId xmlns:a16="http://schemas.microsoft.com/office/drawing/2014/main" id="{38B3D026-83A3-4D78-8B11-A20A6F47170C}"/>
              </a:ext>
            </a:extLst>
          </p:cNvPr>
          <p:cNvSpPr/>
          <p:nvPr userDrawn="1"/>
        </p:nvSpPr>
        <p:spPr>
          <a:xfrm>
            <a:off x="10795001" y="5642462"/>
            <a:ext cx="1397000" cy="12155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9014193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AB4EF4F-0A84-4C50-B171-F044231527B2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71FC10-F7C3-4841-A705-B83FDE093009}"/>
              </a:ext>
            </a:extLst>
          </p:cNvPr>
          <p:cNvSpPr/>
          <p:nvPr userDrawn="1"/>
        </p:nvSpPr>
        <p:spPr>
          <a:xfrm>
            <a:off x="9398000" y="0"/>
            <a:ext cx="2793999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18957288-25D1-4D25-BECD-5A2E6A8881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260350"/>
            <a:ext cx="11891963" cy="6300788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6465173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2466000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2892285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04445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2892284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004445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F36B08A9-4F2C-4D72-A755-CBF0DAD5A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51738" y="1233487"/>
            <a:ext cx="246490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8673131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8673130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86099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786099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968758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063827" y="1233488"/>
            <a:ext cx="4828135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FAA6CD-8686-4F0E-9F34-3D74AC34027E}"/>
              </a:ext>
            </a:extLst>
          </p:cNvPr>
          <p:cNvSpPr/>
          <p:nvPr userDrawn="1"/>
        </p:nvSpPr>
        <p:spPr>
          <a:xfrm>
            <a:off x="371476" y="1233488"/>
            <a:ext cx="3210339" cy="12715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3636" y="1330963"/>
            <a:ext cx="2986019" cy="1076636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35AFBAA-25FF-494A-937E-3DFC5F737803}"/>
              </a:ext>
            </a:extLst>
          </p:cNvPr>
          <p:cNvSpPr/>
          <p:nvPr userDrawn="1"/>
        </p:nvSpPr>
        <p:spPr>
          <a:xfrm>
            <a:off x="371475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3636" y="2623930"/>
            <a:ext cx="2986019" cy="344888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CD8F79B-BFE6-4B3E-8853-5C61FDFF46D9}"/>
              </a:ext>
            </a:extLst>
          </p:cNvPr>
          <p:cNvSpPr/>
          <p:nvPr userDrawn="1"/>
        </p:nvSpPr>
        <p:spPr>
          <a:xfrm>
            <a:off x="3717652" y="1233488"/>
            <a:ext cx="3210339" cy="12715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3B3569E-E4EC-433C-AFDA-E50961675D8F}"/>
              </a:ext>
            </a:extLst>
          </p:cNvPr>
          <p:cNvSpPr/>
          <p:nvPr userDrawn="1"/>
        </p:nvSpPr>
        <p:spPr>
          <a:xfrm>
            <a:off x="3717651" y="2542916"/>
            <a:ext cx="3210339" cy="3657859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3830620" y="1333189"/>
            <a:ext cx="2984400" cy="1074410"/>
          </a:xfrm>
        </p:spPr>
        <p:txBody>
          <a:bodyPr anchor="ctr"/>
          <a:lstStyle>
            <a:lvl1pPr marL="0" indent="0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830620" y="2623930"/>
            <a:ext cx="2984400" cy="344888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23429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Picture Placeholder 6">
            <a:extLst>
              <a:ext uri="{FF2B5EF4-FFF2-40B4-BE49-F238E27FC236}">
                <a16:creationId xmlns:a16="http://schemas.microsoft.com/office/drawing/2014/main" id="{39EF0319-0CF7-4AB8-BE69-FEE9B6C298F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11520487" cy="49672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8" y="2910543"/>
            <a:ext cx="5058000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8" y="3523420"/>
            <a:ext cx="5058000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95142" y="2910543"/>
            <a:ext cx="5058397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5142" y="3523420"/>
            <a:ext cx="5058397" cy="2181641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1270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0" y="0"/>
            <a:ext cx="12192000" cy="21463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61797" y="3634443"/>
            <a:ext cx="5630165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61797" y="4247320"/>
            <a:ext cx="5630165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6" y="3634443"/>
            <a:ext cx="5582064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71476" y="4247320"/>
            <a:ext cx="5582064" cy="1953455"/>
          </a:xfrm>
        </p:spPr>
        <p:txBody>
          <a:bodyPr>
            <a:normAutofit/>
          </a:bodyPr>
          <a:lstStyle>
            <a:lvl1pPr>
              <a:defRPr sz="18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4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Picture Placeholder 6">
            <a:extLst>
              <a:ext uri="{FF2B5EF4-FFF2-40B4-BE49-F238E27FC236}">
                <a16:creationId xmlns:a16="http://schemas.microsoft.com/office/drawing/2014/main" id="{16CD8AAD-701B-4F23-AB47-6FC68078713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6" y="1593851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6" name="Picture Placeholder 6">
            <a:extLst>
              <a:ext uri="{FF2B5EF4-FFF2-40B4-BE49-F238E27FC236}">
                <a16:creationId xmlns:a16="http://schemas.microsoft.com/office/drawing/2014/main" id="{2B9551A7-E41A-4D0E-925B-71270CA0F33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1738" y="1593850"/>
            <a:ext cx="5582064" cy="1929569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704465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990C1024-E4C7-44C6-ADC4-870B3D482C3F}"/>
              </a:ext>
            </a:extLst>
          </p:cNvPr>
          <p:cNvSpPr/>
          <p:nvPr userDrawn="1"/>
        </p:nvSpPr>
        <p:spPr>
          <a:xfrm>
            <a:off x="6441279" y="3761720"/>
            <a:ext cx="5446800" cy="240095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B43705-0B3F-4F77-A8BB-08EC09D36A56}"/>
              </a:ext>
            </a:extLst>
          </p:cNvPr>
          <p:cNvSpPr/>
          <p:nvPr userDrawn="1"/>
        </p:nvSpPr>
        <p:spPr>
          <a:xfrm>
            <a:off x="371474" y="1271588"/>
            <a:ext cx="5445125" cy="240095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2BA5B3-8B1C-4C1C-B4EB-C9A8AC24A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5649"/>
          </a:xfrm>
        </p:spPr>
        <p:txBody>
          <a:bodyPr/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B54C622-8EF1-4AE4-AB25-19D71A5C5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A2A6524-3EAC-4E27-BF8E-8F87E480F90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10169" y="3956706"/>
            <a:ext cx="5109021" cy="518457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FB94EC-1786-4ACB-B9A8-28216C7AB6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10169" y="4569583"/>
            <a:ext cx="5109021" cy="141211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A658D4-2F70-44A3-A7C3-BF6A1D7BE2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836" y="1462743"/>
            <a:ext cx="5108400" cy="518457"/>
          </a:xfrm>
        </p:spPr>
        <p:txBody>
          <a:bodyPr anchor="ctr"/>
          <a:lstStyle>
            <a:lvl1pPr marL="0" indent="0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F57B0C-62A3-4053-936D-9841C7D76D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836" y="2075621"/>
            <a:ext cx="5108400" cy="13914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bg1"/>
                </a:solidFill>
              </a:defRPr>
            </a:lvl1pPr>
            <a:lvl2pPr>
              <a:defRPr sz="1400">
                <a:solidFill>
                  <a:schemeClr val="bg1"/>
                </a:solidFill>
              </a:defRPr>
            </a:lvl2pPr>
            <a:lvl3pPr>
              <a:defRPr sz="1200">
                <a:solidFill>
                  <a:schemeClr val="bg1"/>
                </a:solidFill>
              </a:defRPr>
            </a:lvl3pPr>
            <a:lvl4pPr>
              <a:defRPr sz="1100">
                <a:solidFill>
                  <a:schemeClr val="bg1"/>
                </a:solidFill>
              </a:defRPr>
            </a:lvl4pPr>
            <a:lvl5pPr>
              <a:defRPr sz="11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Picture Placeholder 6">
            <a:extLst>
              <a:ext uri="{FF2B5EF4-FFF2-40B4-BE49-F238E27FC236}">
                <a16:creationId xmlns:a16="http://schemas.microsoft.com/office/drawing/2014/main" id="{9DFBCB44-5019-402B-BEC3-12F7F5526F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880101" y="1271588"/>
            <a:ext cx="60120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Picture Placeholder 6">
            <a:extLst>
              <a:ext uri="{FF2B5EF4-FFF2-40B4-BE49-F238E27FC236}">
                <a16:creationId xmlns:a16="http://schemas.microsoft.com/office/drawing/2014/main" id="{8CD826C9-080C-4638-B261-376BD8B316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71475" y="3758268"/>
            <a:ext cx="6011800" cy="240095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161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11BF3-02E8-4EB7-818E-652B82CF2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DC13EF9C-0B5A-4364-91AA-E5DD5B536E54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F674475-6327-490A-BD7F-084F5C07F2E4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753B078-30BA-4AB9-A020-EE8D9404B6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11096"/>
            <a:ext cx="10515600" cy="3859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9892302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1233488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319837" y="2227263"/>
            <a:ext cx="5572125" cy="3973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5661614-E5E5-43DF-A12A-7BE84E58EE3B}"/>
              </a:ext>
            </a:extLst>
          </p:cNvPr>
          <p:cNvSpPr/>
          <p:nvPr userDrawn="1"/>
        </p:nvSpPr>
        <p:spPr>
          <a:xfrm>
            <a:off x="371475" y="5271760"/>
            <a:ext cx="5572125" cy="92901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161B260-71A2-402A-A38D-FE2C484B7F99}"/>
              </a:ext>
            </a:extLst>
          </p:cNvPr>
          <p:cNvSpPr/>
          <p:nvPr userDrawn="1"/>
        </p:nvSpPr>
        <p:spPr>
          <a:xfrm>
            <a:off x="6319836" y="1233488"/>
            <a:ext cx="5572125" cy="92901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34987" y="5380667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483348" y="1342395"/>
            <a:ext cx="52451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25729215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451739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9" y="164210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9F3577-4130-4F32-9302-DA8838D30560}"/>
              </a:ext>
            </a:extLst>
          </p:cNvPr>
          <p:cNvSpPr/>
          <p:nvPr userDrawn="1"/>
        </p:nvSpPr>
        <p:spPr>
          <a:xfrm>
            <a:off x="10337800" y="5122548"/>
            <a:ext cx="1854199" cy="1752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571500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2429505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978271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1932303"/>
            <a:ext cx="12192000" cy="2917195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7699" y="1470977"/>
            <a:ext cx="5372097" cy="383984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54748" y="1462403"/>
            <a:ext cx="5372097" cy="3856995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7699" y="5451475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254748" y="591502"/>
            <a:ext cx="5372096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noProof="0"/>
              <a:t>Add your text here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AF4B4D45-80E3-42F8-B437-4182608210C3}"/>
              </a:ext>
            </a:extLst>
          </p:cNvPr>
          <p:cNvGrpSpPr/>
          <p:nvPr userDrawn="1"/>
        </p:nvGrpSpPr>
        <p:grpSpPr>
          <a:xfrm>
            <a:off x="5387974" y="422433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670E361-AF23-4722-9250-CCF26B3C5884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DE16CED-9FCD-4407-99EF-FFBE689DA9F1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147081-5AFB-463F-B27C-7A0C4CA0573B}"/>
              </a:ext>
            </a:extLst>
          </p:cNvPr>
          <p:cNvGrpSpPr/>
          <p:nvPr userDrawn="1"/>
        </p:nvGrpSpPr>
        <p:grpSpPr>
          <a:xfrm flipH="1">
            <a:off x="6248401" y="5451475"/>
            <a:ext cx="644525" cy="973138"/>
            <a:chOff x="371475" y="671713"/>
            <a:chExt cx="496540" cy="836738"/>
          </a:xfrm>
          <a:solidFill>
            <a:schemeClr val="accent6"/>
          </a:solidFill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E24567E-B0AE-4E55-A5FB-3019A9598162}"/>
                </a:ext>
              </a:extLst>
            </p:cNvPr>
            <p:cNvSpPr/>
            <p:nvPr userDrawn="1"/>
          </p:nvSpPr>
          <p:spPr>
            <a:xfrm>
              <a:off x="371475" y="1011911"/>
              <a:ext cx="496540" cy="4965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918E6C0-B582-4943-9462-FE9740846585}"/>
                </a:ext>
              </a:extLst>
            </p:cNvPr>
            <p:cNvSpPr/>
            <p:nvPr userDrawn="1"/>
          </p:nvSpPr>
          <p:spPr>
            <a:xfrm>
              <a:off x="620587" y="671713"/>
              <a:ext cx="247428" cy="24742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 dirty="0"/>
            </a:p>
          </p:txBody>
        </p:sp>
      </p:grpSp>
    </p:spTree>
    <p:extLst>
      <p:ext uri="{BB962C8B-B14F-4D97-AF65-F5344CB8AC3E}">
        <p14:creationId xmlns:p14="http://schemas.microsoft.com/office/powerpoint/2010/main" val="62614487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6019200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172201" y="0"/>
            <a:ext cx="6019799" cy="6858000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80729651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565E0AE-C9AC-4E26-B4A4-DDEE620D897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F023CF6-0A85-4867-A5CF-F75DDBC4C20A}"/>
              </a:ext>
            </a:extLst>
          </p:cNvPr>
          <p:cNvSpPr/>
          <p:nvPr userDrawn="1"/>
        </p:nvSpPr>
        <p:spPr>
          <a:xfrm>
            <a:off x="0" y="0"/>
            <a:ext cx="5372096" cy="6857999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Picture Placeholder 6">
            <a:extLst>
              <a:ext uri="{FF2B5EF4-FFF2-40B4-BE49-F238E27FC236}">
                <a16:creationId xmlns:a16="http://schemas.microsoft.com/office/drawing/2014/main" id="{7E138685-E3C5-48A4-8460-3BEDDDEDA6A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1475" y="260350"/>
            <a:ext cx="5618153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E2F46B-C34E-40D3-9D43-BBA43EDFC924}"/>
              </a:ext>
            </a:extLst>
          </p:cNvPr>
          <p:cNvSpPr/>
          <p:nvPr userDrawn="1"/>
        </p:nvSpPr>
        <p:spPr>
          <a:xfrm>
            <a:off x="6819906" y="-18257"/>
            <a:ext cx="5372096" cy="68579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icture Placeholder 6">
            <a:extLst>
              <a:ext uri="{FF2B5EF4-FFF2-40B4-BE49-F238E27FC236}">
                <a16:creationId xmlns:a16="http://schemas.microsoft.com/office/drawing/2014/main" id="{B6811C8C-D1DA-4EE5-888B-A30D6285BA5D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80147" y="260350"/>
            <a:ext cx="5619600" cy="6300787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15B70BB-4776-4914-92C9-092579FD6EB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25351" y="5008563"/>
            <a:ext cx="4910400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0" name="Text Placeholder 8">
            <a:extLst>
              <a:ext uri="{FF2B5EF4-FFF2-40B4-BE49-F238E27FC236}">
                <a16:creationId xmlns:a16="http://schemas.microsoft.com/office/drawing/2014/main" id="{58899736-796A-4B23-9534-D8784DD9A2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35593" y="5008563"/>
            <a:ext cx="4908708" cy="711200"/>
          </a:xfrm>
        </p:spPr>
        <p:txBody>
          <a:bodyPr anchor="ctr">
            <a:noAutofit/>
          </a:bodyPr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2945892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5460C4-49C1-4270-BC58-5EEBC77615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371475" y="1233488"/>
            <a:ext cx="2776354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B5BF167-B9E6-4F02-9FA8-3CA79D552F0E}"/>
              </a:ext>
            </a:extLst>
          </p:cNvPr>
          <p:cNvSpPr/>
          <p:nvPr userDrawn="1"/>
        </p:nvSpPr>
        <p:spPr>
          <a:xfrm>
            <a:off x="3286186" y="1233488"/>
            <a:ext cx="2776354" cy="496728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B48694DE-D82B-49DB-8A45-D1DD4C9BCEF1}"/>
              </a:ext>
            </a:extLst>
          </p:cNvPr>
          <p:cNvSpPr/>
          <p:nvPr userDrawn="1"/>
        </p:nvSpPr>
        <p:spPr>
          <a:xfrm>
            <a:off x="6200897" y="1233488"/>
            <a:ext cx="2776354" cy="496728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07C1370-8D38-4641-8D37-30A1218A4372}"/>
              </a:ext>
            </a:extLst>
          </p:cNvPr>
          <p:cNvSpPr/>
          <p:nvPr userDrawn="1"/>
        </p:nvSpPr>
        <p:spPr>
          <a:xfrm>
            <a:off x="9115608" y="1246188"/>
            <a:ext cx="2776354" cy="496728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CE3EDDE5-9B23-44D7-8546-0B2365B42B16}"/>
              </a:ext>
            </a:extLst>
          </p:cNvPr>
          <p:cNvCxnSpPr/>
          <p:nvPr userDrawn="1"/>
        </p:nvCxnSpPr>
        <p:spPr>
          <a:xfrm>
            <a:off x="591252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B9D259D5-D3C0-4B60-B2D9-9B6DFFD270D8}"/>
              </a:ext>
            </a:extLst>
          </p:cNvPr>
          <p:cNvCxnSpPr/>
          <p:nvPr userDrawn="1"/>
        </p:nvCxnSpPr>
        <p:spPr>
          <a:xfrm>
            <a:off x="3505963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0710C392-9E34-4640-AC70-210A1B8C47B5}"/>
              </a:ext>
            </a:extLst>
          </p:cNvPr>
          <p:cNvCxnSpPr/>
          <p:nvPr userDrawn="1"/>
        </p:nvCxnSpPr>
        <p:spPr>
          <a:xfrm>
            <a:off x="6420674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D7A92E0B-B060-48FA-A650-36894FF4B216}"/>
              </a:ext>
            </a:extLst>
          </p:cNvPr>
          <p:cNvCxnSpPr/>
          <p:nvPr userDrawn="1"/>
        </p:nvCxnSpPr>
        <p:spPr>
          <a:xfrm>
            <a:off x="9335385" y="3721100"/>
            <a:ext cx="23368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D9056F2B-EAFD-4A57-BB92-D14816C84D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76300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Picture Placeholder 33">
            <a:extLst>
              <a:ext uri="{FF2B5EF4-FFF2-40B4-BE49-F238E27FC236}">
                <a16:creationId xmlns:a16="http://schemas.microsoft.com/office/drawing/2014/main" id="{E65006DE-F797-4019-BB72-F484F9FE7E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3829813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6" name="Picture Placeholder 33">
            <a:extLst>
              <a:ext uri="{FF2B5EF4-FFF2-40B4-BE49-F238E27FC236}">
                <a16:creationId xmlns:a16="http://schemas.microsoft.com/office/drawing/2014/main" id="{0947D252-5545-4406-8764-B7712464DA5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744524" y="1739900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Picture Placeholder 33">
            <a:extLst>
              <a:ext uri="{FF2B5EF4-FFF2-40B4-BE49-F238E27FC236}">
                <a16:creationId xmlns:a16="http://schemas.microsoft.com/office/drawing/2014/main" id="{DD89F80C-C1D7-4F63-BAD2-F4EE1F9A162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9659235" y="4263232"/>
            <a:ext cx="1689100" cy="1397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08BBFEC8-B6BE-4768-9284-26D98C06FF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90550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D12C79C2-427D-418B-8FFA-C27D8F2C986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05963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0FD568C4-A06D-4A56-B7D6-AF338F5C329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420674" y="3949700"/>
            <a:ext cx="2336800" cy="1854200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Text Placeholder 39">
            <a:extLst>
              <a:ext uri="{FF2B5EF4-FFF2-40B4-BE49-F238E27FC236}">
                <a16:creationId xmlns:a16="http://schemas.microsoft.com/office/drawing/2014/main" id="{76B41443-1233-4172-B61C-7CC516D8880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35385" y="1595835"/>
            <a:ext cx="2336800" cy="1854200"/>
          </a:xfrm>
        </p:spPr>
        <p:txBody>
          <a:bodyPr anchor="b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57922641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B607F24-5B01-4964-9736-E876BC347E5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6168473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E2950CCA-59F9-4C47-A5BA-294E9EDCBABE}"/>
              </a:ext>
            </a:extLst>
          </p:cNvPr>
          <p:cNvSpPr/>
          <p:nvPr userDrawn="1"/>
        </p:nvSpPr>
        <p:spPr>
          <a:xfrm>
            <a:off x="6769101" y="0"/>
            <a:ext cx="2711082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4232AA-36A1-4A85-8868-9D12848EB106}"/>
              </a:ext>
            </a:extLst>
          </p:cNvPr>
          <p:cNvSpPr/>
          <p:nvPr userDrawn="1"/>
        </p:nvSpPr>
        <p:spPr>
          <a:xfrm>
            <a:off x="9480918" y="2286000"/>
            <a:ext cx="2711082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B045D93-056D-486E-A634-890ECB9AF9C2}"/>
              </a:ext>
            </a:extLst>
          </p:cNvPr>
          <p:cNvSpPr/>
          <p:nvPr userDrawn="1"/>
        </p:nvSpPr>
        <p:spPr>
          <a:xfrm>
            <a:off x="6769100" y="4572000"/>
            <a:ext cx="2711082" cy="2286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567CD5E4-19A9-4EFD-BBF1-2B1FBC9BB9BD}"/>
              </a:ext>
            </a:extLst>
          </p:cNvPr>
          <p:cNvSpPr/>
          <p:nvPr userDrawn="1"/>
        </p:nvSpPr>
        <p:spPr>
          <a:xfrm>
            <a:off x="9480918" y="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A533582-AC3E-4F3B-9602-085EB97AD294}"/>
              </a:ext>
            </a:extLst>
          </p:cNvPr>
          <p:cNvSpPr/>
          <p:nvPr userDrawn="1"/>
        </p:nvSpPr>
        <p:spPr>
          <a:xfrm>
            <a:off x="6768364" y="2286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CF0B1BD9-4AC2-4549-9001-383664C7F224}"/>
              </a:ext>
            </a:extLst>
          </p:cNvPr>
          <p:cNvSpPr/>
          <p:nvPr userDrawn="1"/>
        </p:nvSpPr>
        <p:spPr>
          <a:xfrm>
            <a:off x="9480918" y="4572000"/>
            <a:ext cx="2711082" cy="2286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Isosceles Triangle 3">
            <a:extLst>
              <a:ext uri="{FF2B5EF4-FFF2-40B4-BE49-F238E27FC236}">
                <a16:creationId xmlns:a16="http://schemas.microsoft.com/office/drawing/2014/main" id="{32B2DC05-AAD7-458D-B737-BE8CCA1FFA99}"/>
              </a:ext>
            </a:extLst>
          </p:cNvPr>
          <p:cNvSpPr/>
          <p:nvPr userDrawn="1"/>
        </p:nvSpPr>
        <p:spPr>
          <a:xfrm rot="5400000">
            <a:off x="9422986" y="1050373"/>
            <a:ext cx="298174" cy="185254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Isosceles Triangle 38">
            <a:extLst>
              <a:ext uri="{FF2B5EF4-FFF2-40B4-BE49-F238E27FC236}">
                <a16:creationId xmlns:a16="http://schemas.microsoft.com/office/drawing/2014/main" id="{E423C01B-EB10-48EF-8F1C-C2A7E1923E3E}"/>
              </a:ext>
            </a:extLst>
          </p:cNvPr>
          <p:cNvSpPr/>
          <p:nvPr userDrawn="1"/>
        </p:nvSpPr>
        <p:spPr>
          <a:xfrm rot="16200000">
            <a:off x="9238100" y="3336373"/>
            <a:ext cx="298174" cy="185254"/>
          </a:xfrm>
          <a:prstGeom prst="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Isosceles Triangle 43">
            <a:extLst>
              <a:ext uri="{FF2B5EF4-FFF2-40B4-BE49-F238E27FC236}">
                <a16:creationId xmlns:a16="http://schemas.microsoft.com/office/drawing/2014/main" id="{BB0D5D5D-BB46-489A-A006-03E52FDA0AB6}"/>
              </a:ext>
            </a:extLst>
          </p:cNvPr>
          <p:cNvSpPr/>
          <p:nvPr userDrawn="1"/>
        </p:nvSpPr>
        <p:spPr>
          <a:xfrm rot="5400000">
            <a:off x="9422986" y="5622373"/>
            <a:ext cx="298174" cy="185254"/>
          </a:xfrm>
          <a:prstGeom prst="triangl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2D0DCA06-9544-45C9-BE22-EBB853AE75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0133588" y="561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21403A13-F195-405D-B352-4B77969E358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421034" y="2847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7" name="Picture Placeholder 33">
            <a:extLst>
              <a:ext uri="{FF2B5EF4-FFF2-40B4-BE49-F238E27FC236}">
                <a16:creationId xmlns:a16="http://schemas.microsoft.com/office/drawing/2014/main" id="{390C9BE2-4328-41D9-82FB-F6FEE7026C5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0133588" y="5133678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6168473" cy="562451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Text Placeholder 39">
            <a:extLst>
              <a:ext uri="{FF2B5EF4-FFF2-40B4-BE49-F238E27FC236}">
                <a16:creationId xmlns:a16="http://schemas.microsoft.com/office/drawing/2014/main" id="{1EE624A7-7FE4-44DC-B710-D995C25C9C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956242" y="215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8" name="Text Placeholder 39">
            <a:extLst>
              <a:ext uri="{FF2B5EF4-FFF2-40B4-BE49-F238E27FC236}">
                <a16:creationId xmlns:a16="http://schemas.microsoft.com/office/drawing/2014/main" id="{34CC27D1-7AB7-4922-81C5-41E9C01BAAE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668059" y="2501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19" name="Text Placeholder 39">
            <a:extLst>
              <a:ext uri="{FF2B5EF4-FFF2-40B4-BE49-F238E27FC236}">
                <a16:creationId xmlns:a16="http://schemas.microsoft.com/office/drawing/2014/main" id="{03F0CFEB-33B8-47FE-BC44-44AF273543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956241" y="4787900"/>
            <a:ext cx="2336800" cy="1854200"/>
          </a:xfrm>
        </p:spPr>
        <p:txBody>
          <a:bodyPr anchor="ctr"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153405875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5" y="1233488"/>
            <a:ext cx="11520487" cy="3049754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0" name="Picture Placeholder 33">
            <a:extLst>
              <a:ext uri="{FF2B5EF4-FFF2-40B4-BE49-F238E27FC236}">
                <a16:creationId xmlns:a16="http://schemas.microsoft.com/office/drawing/2014/main" id="{917F3183-F8DC-409E-BDAF-E3190E5CC10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466711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33">
            <a:extLst>
              <a:ext uri="{FF2B5EF4-FFF2-40B4-BE49-F238E27FC236}">
                <a16:creationId xmlns:a16="http://schemas.microsoft.com/office/drawing/2014/main" id="{8DCF90EE-8A0F-46BB-A8EC-27CB7826EB0D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08135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6" name="Picture Placeholder 33">
            <a:extLst>
              <a:ext uri="{FF2B5EF4-FFF2-40B4-BE49-F238E27FC236}">
                <a16:creationId xmlns:a16="http://schemas.microsoft.com/office/drawing/2014/main" id="{4B6BCE84-A7A7-4701-966F-9F969C523C51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674955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Picture Placeholder 33">
            <a:extLst>
              <a:ext uri="{FF2B5EF4-FFF2-40B4-BE49-F238E27FC236}">
                <a16:creationId xmlns:a16="http://schemas.microsoft.com/office/drawing/2014/main" id="{2F810615-16AA-4D3F-93BB-1074BABE1234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9435088" y="2999731"/>
            <a:ext cx="1405742" cy="1162644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9E999B4-BC91-4EF5-915C-59E58E141134}"/>
              </a:ext>
            </a:extLst>
          </p:cNvPr>
          <p:cNvSpPr/>
          <p:nvPr userDrawn="1"/>
        </p:nvSpPr>
        <p:spPr>
          <a:xfrm>
            <a:off x="979920" y="4514247"/>
            <a:ext cx="2379325" cy="168652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8E3D72D1-545E-4FA9-B18F-DBE257DA9472}"/>
              </a:ext>
            </a:extLst>
          </p:cNvPr>
          <p:cNvSpPr/>
          <p:nvPr userDrawn="1"/>
        </p:nvSpPr>
        <p:spPr>
          <a:xfrm>
            <a:off x="3621344" y="4514247"/>
            <a:ext cx="2379325" cy="168652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1FF2C74-7F94-4D15-9530-4844CA0ABABA}"/>
              </a:ext>
            </a:extLst>
          </p:cNvPr>
          <p:cNvSpPr/>
          <p:nvPr userDrawn="1"/>
        </p:nvSpPr>
        <p:spPr>
          <a:xfrm>
            <a:off x="6262766" y="4514247"/>
            <a:ext cx="2379325" cy="1686527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65048BF-5755-467D-94DA-799CD1A9ED70}"/>
              </a:ext>
            </a:extLst>
          </p:cNvPr>
          <p:cNvSpPr/>
          <p:nvPr userDrawn="1"/>
        </p:nvSpPr>
        <p:spPr>
          <a:xfrm>
            <a:off x="8904188" y="4514247"/>
            <a:ext cx="2379325" cy="1686527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3C8488B4-AC1B-43A6-A416-3F5BC72456F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091465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950DB978-3832-472D-9958-42D6A712EA6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732888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7A9C8821-D3DD-40C3-83BD-38D1904057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374310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C3FC554A-BF67-40BD-BD4F-B2EA17BBDBC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9015732" y="4598182"/>
            <a:ext cx="2156235" cy="1330436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2ECF54D-C7AE-4FFE-A9FA-ECD663CD2A09}"/>
              </a:ext>
            </a:extLst>
          </p:cNvPr>
          <p:cNvCxnSpPr>
            <a:cxnSpLocks/>
          </p:cNvCxnSpPr>
          <p:nvPr userDrawn="1"/>
        </p:nvCxnSpPr>
        <p:spPr>
          <a:xfrm>
            <a:off x="979920" y="4357837"/>
            <a:ext cx="2379325" cy="0"/>
          </a:xfrm>
          <a:prstGeom prst="line">
            <a:avLst/>
          </a:prstGeom>
          <a:ln w="285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7FB84BED-8481-4D23-AE06-31529215FE6C}"/>
              </a:ext>
            </a:extLst>
          </p:cNvPr>
          <p:cNvCxnSpPr>
            <a:cxnSpLocks/>
          </p:cNvCxnSpPr>
          <p:nvPr userDrawn="1"/>
        </p:nvCxnSpPr>
        <p:spPr>
          <a:xfrm>
            <a:off x="3621344" y="4357837"/>
            <a:ext cx="2379325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4A09D405-9228-4697-A91F-4E5A2B5B6512}"/>
              </a:ext>
            </a:extLst>
          </p:cNvPr>
          <p:cNvCxnSpPr>
            <a:cxnSpLocks/>
          </p:cNvCxnSpPr>
          <p:nvPr userDrawn="1"/>
        </p:nvCxnSpPr>
        <p:spPr>
          <a:xfrm>
            <a:off x="6262767" y="4357837"/>
            <a:ext cx="2379325" cy="0"/>
          </a:xfrm>
          <a:prstGeom prst="line">
            <a:avLst/>
          </a:prstGeom>
          <a:ln w="28575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645748A-37E1-4661-B50F-D1FCAF7F3088}"/>
              </a:ext>
            </a:extLst>
          </p:cNvPr>
          <p:cNvCxnSpPr>
            <a:cxnSpLocks/>
          </p:cNvCxnSpPr>
          <p:nvPr userDrawn="1"/>
        </p:nvCxnSpPr>
        <p:spPr>
          <a:xfrm>
            <a:off x="8904191" y="4357837"/>
            <a:ext cx="2379325" cy="0"/>
          </a:xfrm>
          <a:prstGeom prst="line">
            <a:avLst/>
          </a:prstGeom>
          <a:ln w="28575">
            <a:solidFill>
              <a:schemeClr val="accent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8560392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8" name="Picture Placeholder 6">
            <a:extLst>
              <a:ext uri="{FF2B5EF4-FFF2-40B4-BE49-F238E27FC236}">
                <a16:creationId xmlns:a16="http://schemas.microsoft.com/office/drawing/2014/main" id="{7E57D58E-479C-4409-8D5F-7CAC3178A771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371476" y="1233488"/>
            <a:ext cx="4140890" cy="5148262"/>
          </a:xfrm>
          <a:solidFill>
            <a:schemeClr val="bg1">
              <a:lumMod val="95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>
              <a:defRPr lang="en-US" sz="1800"/>
            </a:lvl1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4615257" y="1233489"/>
            <a:ext cx="2371952" cy="514826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6748F93-9B1D-4874-A164-A654BF7D6C8C}"/>
              </a:ext>
            </a:extLst>
          </p:cNvPr>
          <p:cNvGrpSpPr/>
          <p:nvPr userDrawn="1"/>
        </p:nvGrpSpPr>
        <p:grpSpPr>
          <a:xfrm>
            <a:off x="4842107" y="2462886"/>
            <a:ext cx="1918252" cy="2689468"/>
            <a:chOff x="4790661" y="2266122"/>
            <a:chExt cx="1918252" cy="285253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4AEF10CE-C943-4C6B-9DBF-5A0E63CDC89B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428B198-0637-4F15-900F-6709BFE4BDEA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F29A1B0-F4AB-4243-979A-50FADE3330EA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894F998-0FDF-4CA2-802E-4FCFA7674171}"/>
              </a:ext>
            </a:extLst>
          </p:cNvPr>
          <p:cNvGrpSpPr/>
          <p:nvPr userDrawn="1"/>
        </p:nvGrpSpPr>
        <p:grpSpPr>
          <a:xfrm>
            <a:off x="7090100" y="2462886"/>
            <a:ext cx="4801862" cy="2689468"/>
            <a:chOff x="4790661" y="2266122"/>
            <a:chExt cx="1918252" cy="2852530"/>
          </a:xfrm>
        </p:grpSpPr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C1F0C0C8-87C4-49FB-B35B-E937E9D0BEC5}"/>
                </a:ext>
              </a:extLst>
            </p:cNvPr>
            <p:cNvCxnSpPr/>
            <p:nvPr userDrawn="1"/>
          </p:nvCxnSpPr>
          <p:spPr>
            <a:xfrm>
              <a:off x="4790661" y="226612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4857C5D3-7E33-4894-8AC3-0FD1BEB12F40}"/>
                </a:ext>
              </a:extLst>
            </p:cNvPr>
            <p:cNvCxnSpPr/>
            <p:nvPr userDrawn="1"/>
          </p:nvCxnSpPr>
          <p:spPr>
            <a:xfrm>
              <a:off x="4790661" y="3692387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100BA9F8-92BF-42F0-BD46-D9B7E7422F75}"/>
                </a:ext>
              </a:extLst>
            </p:cNvPr>
            <p:cNvCxnSpPr/>
            <p:nvPr userDrawn="1"/>
          </p:nvCxnSpPr>
          <p:spPr>
            <a:xfrm>
              <a:off x="4790661" y="5118652"/>
              <a:ext cx="1918252" cy="0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166507" y="1463643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79CBA0C-6465-4209-AF3F-548A57F20CE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166507" y="27417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99852211-6BD9-4B69-BBC9-F2181F272D2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166507" y="4069997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EF11D65-7095-41D2-9630-E2EB44552E5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166507" y="5394355"/>
            <a:ext cx="4725455" cy="758822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227571" y="1437538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4" name="Picture Placeholder 33">
            <a:extLst>
              <a:ext uri="{FF2B5EF4-FFF2-40B4-BE49-F238E27FC236}">
                <a16:creationId xmlns:a16="http://schemas.microsoft.com/office/drawing/2014/main" id="{9A1BE0BE-1FFD-445C-B6BA-E4A602D2211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227571" y="27156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Picture Placeholder 33">
            <a:extLst>
              <a:ext uri="{FF2B5EF4-FFF2-40B4-BE49-F238E27FC236}">
                <a16:creationId xmlns:a16="http://schemas.microsoft.com/office/drawing/2014/main" id="{B577AF17-6C7E-48B9-B267-0874B232A71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xfrm>
            <a:off x="5227571" y="4043892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6" name="Picture Placeholder 33">
            <a:extLst>
              <a:ext uri="{FF2B5EF4-FFF2-40B4-BE49-F238E27FC236}">
                <a16:creationId xmlns:a16="http://schemas.microsoft.com/office/drawing/2014/main" id="{98A01AB1-3434-46C7-B1B3-90AFD4B1799F}"/>
              </a:ext>
            </a:extLst>
          </p:cNvPr>
          <p:cNvSpPr>
            <a:spLocks noGrp="1"/>
          </p:cNvSpPr>
          <p:nvPr>
            <p:ph type="pic" sz="quarter" idx="26"/>
          </p:nvPr>
        </p:nvSpPr>
        <p:spPr>
          <a:xfrm>
            <a:off x="5227571" y="5368250"/>
            <a:ext cx="1147325" cy="811033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15705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5" y="1233488"/>
            <a:ext cx="2293200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F541B1-4F4B-40BC-BF0B-B80864399D0C}"/>
              </a:ext>
            </a:extLst>
          </p:cNvPr>
          <p:cNvSpPr/>
          <p:nvPr userDrawn="1"/>
        </p:nvSpPr>
        <p:spPr>
          <a:xfrm>
            <a:off x="371475" y="3773172"/>
            <a:ext cx="2293200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37A4A-8DA3-4F45-9468-2C7DE5B35803}"/>
              </a:ext>
            </a:extLst>
          </p:cNvPr>
          <p:cNvSpPr/>
          <p:nvPr userDrawn="1"/>
        </p:nvSpPr>
        <p:spPr>
          <a:xfrm>
            <a:off x="6170635" y="1233487"/>
            <a:ext cx="2294237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9CA034F-F360-4CF5-B944-C16768254C5A}"/>
              </a:ext>
            </a:extLst>
          </p:cNvPr>
          <p:cNvSpPr/>
          <p:nvPr userDrawn="1"/>
        </p:nvSpPr>
        <p:spPr>
          <a:xfrm>
            <a:off x="6170635" y="3773171"/>
            <a:ext cx="2294237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5473" y="1713955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CA01639-D8FA-4F18-8FE5-E923F5A1BB48}"/>
              </a:ext>
            </a:extLst>
          </p:cNvPr>
          <p:cNvSpPr/>
          <p:nvPr userDrawn="1"/>
        </p:nvSpPr>
        <p:spPr>
          <a:xfrm>
            <a:off x="2730561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F02D09E-3C25-405E-BF24-A884A07C224A}"/>
              </a:ext>
            </a:extLst>
          </p:cNvPr>
          <p:cNvSpPr/>
          <p:nvPr userDrawn="1"/>
        </p:nvSpPr>
        <p:spPr>
          <a:xfrm>
            <a:off x="2730561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 Placeholder 39">
            <a:extLst>
              <a:ext uri="{FF2B5EF4-FFF2-40B4-BE49-F238E27FC236}">
                <a16:creationId xmlns:a16="http://schemas.microsoft.com/office/drawing/2014/main" id="{9760B601-DCBC-47C8-95BE-A5DFCCBAD0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900245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5" name="Text Placeholder 39">
            <a:extLst>
              <a:ext uri="{FF2B5EF4-FFF2-40B4-BE49-F238E27FC236}">
                <a16:creationId xmlns:a16="http://schemas.microsoft.com/office/drawing/2014/main" id="{33BDF68D-A417-4526-95BD-83DC0A4FA5B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2900245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C6F0F84-9668-4EA8-A3F5-3AD5AED3EFDD}"/>
              </a:ext>
            </a:extLst>
          </p:cNvPr>
          <p:cNvSpPr/>
          <p:nvPr userDrawn="1"/>
        </p:nvSpPr>
        <p:spPr>
          <a:xfrm>
            <a:off x="8549714" y="1233488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9CCCFCB-4EAD-47A3-8F4A-307EE022DD53}"/>
              </a:ext>
            </a:extLst>
          </p:cNvPr>
          <p:cNvSpPr/>
          <p:nvPr userDrawn="1"/>
        </p:nvSpPr>
        <p:spPr>
          <a:xfrm>
            <a:off x="8549714" y="3773171"/>
            <a:ext cx="3342248" cy="24276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 Placeholder 39">
            <a:extLst>
              <a:ext uri="{FF2B5EF4-FFF2-40B4-BE49-F238E27FC236}">
                <a16:creationId xmlns:a16="http://schemas.microsoft.com/office/drawing/2014/main" id="{058CD71F-A7E3-4F68-ADE3-4E6B1BAE312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719398" y="1460126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0" name="Text Placeholder 39">
            <a:extLst>
              <a:ext uri="{FF2B5EF4-FFF2-40B4-BE49-F238E27FC236}">
                <a16:creationId xmlns:a16="http://schemas.microsoft.com/office/drawing/2014/main" id="{6EC40EC2-3775-4AF2-965D-0235107D8342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719398" y="3999809"/>
            <a:ext cx="3002880" cy="1974324"/>
          </a:xfrm>
        </p:spPr>
        <p:txBody>
          <a:bodyPr anchor="ctr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51" name="Picture Placeholder 33">
            <a:extLst>
              <a:ext uri="{FF2B5EF4-FFF2-40B4-BE49-F238E27FC236}">
                <a16:creationId xmlns:a16="http://schemas.microsoft.com/office/drawing/2014/main" id="{F196EA03-E36C-4E2A-A82F-8FA76EC2DBFC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615473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2" name="Picture Placeholder 33">
            <a:extLst>
              <a:ext uri="{FF2B5EF4-FFF2-40B4-BE49-F238E27FC236}">
                <a16:creationId xmlns:a16="http://schemas.microsoft.com/office/drawing/2014/main" id="{9A754FAD-4B3A-4A76-9F0D-84DA72FD822B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415151" y="4253638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3" name="Picture Placeholder 33">
            <a:extLst>
              <a:ext uri="{FF2B5EF4-FFF2-40B4-BE49-F238E27FC236}">
                <a16:creationId xmlns:a16="http://schemas.microsoft.com/office/drawing/2014/main" id="{7A45718F-1012-47C4-BF29-7462E5C6CB90}"/>
              </a:ext>
            </a:extLst>
          </p:cNvPr>
          <p:cNvSpPr>
            <a:spLocks noGrp="1"/>
          </p:cNvSpPr>
          <p:nvPr>
            <p:ph type="pic" sz="quarter" idx="32"/>
          </p:nvPr>
        </p:nvSpPr>
        <p:spPr>
          <a:xfrm>
            <a:off x="6415151" y="1713954"/>
            <a:ext cx="1805204" cy="14666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4921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 with pic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63E3FD7E-C80A-4707-A8E9-4134DF91F3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8000"/>
          </a:xfrm>
        </p:spPr>
        <p:txBody>
          <a:bodyPr/>
          <a:lstStyle>
            <a:lvl1pPr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10EC23F5-CD2E-4207-A4E6-73BDFF74D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500" y="370600"/>
            <a:ext cx="5923842" cy="5923842"/>
          </a:xfrm>
          <a:custGeom>
            <a:avLst/>
            <a:gdLst>
              <a:gd name="connsiteX0" fmla="*/ 2961921 w 5923842"/>
              <a:gd name="connsiteY0" fmla="*/ 0 h 5923842"/>
              <a:gd name="connsiteX1" fmla="*/ 5923842 w 5923842"/>
              <a:gd name="connsiteY1" fmla="*/ 2961921 h 5923842"/>
              <a:gd name="connsiteX2" fmla="*/ 2961921 w 5923842"/>
              <a:gd name="connsiteY2" fmla="*/ 5923842 h 5923842"/>
              <a:gd name="connsiteX3" fmla="*/ 0 w 5923842"/>
              <a:gd name="connsiteY3" fmla="*/ 2961921 h 5923842"/>
              <a:gd name="connsiteX4" fmla="*/ 2961921 w 5923842"/>
              <a:gd name="connsiteY4" fmla="*/ 0 h 59238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923842" h="5923842">
                <a:moveTo>
                  <a:pt x="2961921" y="0"/>
                </a:moveTo>
                <a:cubicBezTo>
                  <a:pt x="4597745" y="0"/>
                  <a:pt x="5923842" y="1326097"/>
                  <a:pt x="5923842" y="2961921"/>
                </a:cubicBezTo>
                <a:cubicBezTo>
                  <a:pt x="5923842" y="4597745"/>
                  <a:pt x="4597745" y="5923842"/>
                  <a:pt x="2961921" y="5923842"/>
                </a:cubicBezTo>
                <a:cubicBezTo>
                  <a:pt x="1326097" y="5923842"/>
                  <a:pt x="0" y="4597745"/>
                  <a:pt x="0" y="2961921"/>
                </a:cubicBezTo>
                <a:cubicBezTo>
                  <a:pt x="0" y="1326097"/>
                  <a:pt x="1326097" y="0"/>
                  <a:pt x="2961921" y="0"/>
                </a:cubicBezTo>
                <a:close/>
              </a:path>
            </a:pathLst>
          </a:custGeom>
          <a:solidFill>
            <a:schemeClr val="bg1">
              <a:alpha val="95000"/>
            </a:schemeClr>
          </a:solidFill>
        </p:spPr>
        <p:txBody>
          <a:bodyPr wrap="square" lIns="457200" rIns="457200" bIns="2331720" anchor="b" anchorCtr="0">
            <a:noAutofit/>
          </a:bodyPr>
          <a:lstStyle>
            <a:lvl1pPr algn="ctr"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1462C4-0E4B-4DB7-A8BF-FE55142760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75304" y="4379976"/>
            <a:ext cx="5038344" cy="71323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6B76FE53-FB67-4871-8485-71BAAFD7D1BF}"/>
              </a:ext>
            </a:extLst>
          </p:cNvPr>
          <p:cNvSpPr>
            <a:spLocks noGrp="1"/>
          </p:cNvSpPr>
          <p:nvPr>
            <p:ph type="dt" sz="half" idx="11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9/3/20XX</a:t>
            </a:r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AD26FED4-1CE2-444B-A77E-EB3CB505AF19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 dirty="0"/>
              <a:t>Presentation Title</a:t>
            </a: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28FD25AA-10CC-48D8-9577-257871107B9A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pPr>
              <a:defRPr/>
            </a:pPr>
            <a:fld id="{D76B855D-E9CC-4FF8-AD85-6CDC7B89A0DE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32816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1DD2DC66-11E4-4714-A8DE-E8AC34D49655}"/>
              </a:ext>
            </a:extLst>
          </p:cNvPr>
          <p:cNvSpPr/>
          <p:nvPr userDrawn="1"/>
        </p:nvSpPr>
        <p:spPr>
          <a:xfrm>
            <a:off x="371474" y="1660868"/>
            <a:ext cx="2686613" cy="24276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D9ECBB-3A0A-409C-B1C0-C8F4C3087894}"/>
              </a:ext>
            </a:extLst>
          </p:cNvPr>
          <p:cNvSpPr/>
          <p:nvPr userDrawn="1"/>
        </p:nvSpPr>
        <p:spPr>
          <a:xfrm>
            <a:off x="3316099" y="1660868"/>
            <a:ext cx="2686613" cy="24276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FB4FA2C-0414-484D-95CD-C5E17E33E238}"/>
              </a:ext>
            </a:extLst>
          </p:cNvPr>
          <p:cNvSpPr/>
          <p:nvPr userDrawn="1"/>
        </p:nvSpPr>
        <p:spPr>
          <a:xfrm>
            <a:off x="6260723" y="1660868"/>
            <a:ext cx="2686613" cy="2427601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D0DE753-6478-4950-8F99-15952FCB6521}"/>
              </a:ext>
            </a:extLst>
          </p:cNvPr>
          <p:cNvSpPr/>
          <p:nvPr userDrawn="1"/>
        </p:nvSpPr>
        <p:spPr>
          <a:xfrm>
            <a:off x="9205348" y="1660868"/>
            <a:ext cx="2686613" cy="242760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761485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71474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1474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16099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16099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260723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4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260723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205350" y="4302782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accent6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205350" y="5058156"/>
            <a:ext cx="2686613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84669184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FBB81E01-55F6-44A7-8ACB-B172EA0F9FB3}"/>
              </a:ext>
            </a:extLst>
          </p:cNvPr>
          <p:cNvSpPr/>
          <p:nvPr userDrawn="1"/>
        </p:nvSpPr>
        <p:spPr>
          <a:xfrm>
            <a:off x="467420" y="3895002"/>
            <a:ext cx="2494721" cy="206723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AD85DF7-0BE8-4B88-98A1-F5062CDAA964}"/>
              </a:ext>
            </a:extLst>
          </p:cNvPr>
          <p:cNvSpPr/>
          <p:nvPr userDrawn="1"/>
        </p:nvSpPr>
        <p:spPr>
          <a:xfrm>
            <a:off x="3412044" y="3895002"/>
            <a:ext cx="2494721" cy="20672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F69394C-95D0-4D10-A34D-A35EF27D2806}"/>
              </a:ext>
            </a:extLst>
          </p:cNvPr>
          <p:cNvSpPr/>
          <p:nvPr userDrawn="1"/>
        </p:nvSpPr>
        <p:spPr>
          <a:xfrm>
            <a:off x="6356668" y="3895002"/>
            <a:ext cx="2494721" cy="206723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86DBF753-694A-4503-A33B-73C09E8EE3A5}"/>
              </a:ext>
            </a:extLst>
          </p:cNvPr>
          <p:cNvSpPr/>
          <p:nvPr userDrawn="1"/>
        </p:nvSpPr>
        <p:spPr>
          <a:xfrm>
            <a:off x="9301294" y="3895002"/>
            <a:ext cx="2494721" cy="206723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Picture Placeholder 33">
            <a:extLst>
              <a:ext uri="{FF2B5EF4-FFF2-40B4-BE49-F238E27FC236}">
                <a16:creationId xmlns:a16="http://schemas.microsoft.com/office/drawing/2014/main" id="{1644FD94-AD03-4C4F-A1A5-085DD8F5664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67420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8" name="Picture Placeholder 33">
            <a:extLst>
              <a:ext uri="{FF2B5EF4-FFF2-40B4-BE49-F238E27FC236}">
                <a16:creationId xmlns:a16="http://schemas.microsoft.com/office/drawing/2014/main" id="{85BB27A3-DB87-46F4-8CA4-3C04A088E78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412045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9" name="Picture Placeholder 33">
            <a:extLst>
              <a:ext uri="{FF2B5EF4-FFF2-40B4-BE49-F238E27FC236}">
                <a16:creationId xmlns:a16="http://schemas.microsoft.com/office/drawing/2014/main" id="{F356E399-83ED-4937-A1CC-F591866C0E8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356669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Picture Placeholder 33">
            <a:extLst>
              <a:ext uri="{FF2B5EF4-FFF2-40B4-BE49-F238E27FC236}">
                <a16:creationId xmlns:a16="http://schemas.microsoft.com/office/drawing/2014/main" id="{0967254B-CF1D-4F0D-A7F6-EC4E117B7509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9301294" y="1522949"/>
            <a:ext cx="2494721" cy="2226366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1" name="Text Placeholder 39">
            <a:extLst>
              <a:ext uri="{FF2B5EF4-FFF2-40B4-BE49-F238E27FC236}">
                <a16:creationId xmlns:a16="http://schemas.microsoft.com/office/drawing/2014/main" id="{0CEF6C35-6F7B-43AD-9E4D-44C2F8A7DFAC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04610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3" name="Text Placeholder 39">
            <a:extLst>
              <a:ext uri="{FF2B5EF4-FFF2-40B4-BE49-F238E27FC236}">
                <a16:creationId xmlns:a16="http://schemas.microsoft.com/office/drawing/2014/main" id="{44EF032C-161A-4C58-B624-66488C255E1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04610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7" name="Text Placeholder 39">
            <a:extLst>
              <a:ext uri="{FF2B5EF4-FFF2-40B4-BE49-F238E27FC236}">
                <a16:creationId xmlns:a16="http://schemas.microsoft.com/office/drawing/2014/main" id="{ACF86334-F4A8-4CCD-944F-524700CD838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49235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38" name="Text Placeholder 39">
            <a:extLst>
              <a:ext uri="{FF2B5EF4-FFF2-40B4-BE49-F238E27FC236}">
                <a16:creationId xmlns:a16="http://schemas.microsoft.com/office/drawing/2014/main" id="{135B4AC9-821C-4D70-8A4A-1992394DE43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549235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D2CF516C-7598-43D3-95E9-5633F8F4469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493859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1" name="Text Placeholder 39">
            <a:extLst>
              <a:ext uri="{FF2B5EF4-FFF2-40B4-BE49-F238E27FC236}">
                <a16:creationId xmlns:a16="http://schemas.microsoft.com/office/drawing/2014/main" id="{12A6084C-5383-4EFC-8D49-33C5B61E649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493859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2" name="Text Placeholder 39">
            <a:extLst>
              <a:ext uri="{FF2B5EF4-FFF2-40B4-BE49-F238E27FC236}">
                <a16:creationId xmlns:a16="http://schemas.microsoft.com/office/drawing/2014/main" id="{EFC5493B-D3CF-41B9-A996-7FBE932504B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9438486" y="4123880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  <p:sp>
        <p:nvSpPr>
          <p:cNvPr id="44" name="Text Placeholder 39">
            <a:extLst>
              <a:ext uri="{FF2B5EF4-FFF2-40B4-BE49-F238E27FC236}">
                <a16:creationId xmlns:a16="http://schemas.microsoft.com/office/drawing/2014/main" id="{33A98F60-C169-44C1-9654-2239C9C1F29A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38486" y="4879254"/>
            <a:ext cx="2220341" cy="666781"/>
          </a:xfrm>
        </p:spPr>
        <p:txBody>
          <a:bodyPr anchor="t">
            <a:noAutofit/>
          </a:bodyPr>
          <a:lstStyle>
            <a:lvl1pPr marL="0" indent="0" algn="ctr">
              <a:buNone/>
              <a:defRPr sz="1600" b="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600">
                <a:solidFill>
                  <a:schemeClr val="bg1"/>
                </a:solidFill>
              </a:defRPr>
            </a:lvl2pPr>
            <a:lvl3pPr marL="914400" indent="0">
              <a:buNone/>
              <a:defRPr sz="1400">
                <a:solidFill>
                  <a:schemeClr val="bg1"/>
                </a:solidFill>
              </a:defRPr>
            </a:lvl3pPr>
            <a:lvl4pPr marL="1371600" indent="0">
              <a:buNone/>
              <a:defRPr sz="1200">
                <a:solidFill>
                  <a:schemeClr val="bg1"/>
                </a:solidFill>
              </a:defRPr>
            </a:lvl4pPr>
            <a:lvl5pPr marL="1828800" indent="0">
              <a:buNone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Add your text here</a:t>
            </a:r>
          </a:p>
        </p:txBody>
      </p:sp>
    </p:spTree>
    <p:extLst>
      <p:ext uri="{BB962C8B-B14F-4D97-AF65-F5344CB8AC3E}">
        <p14:creationId xmlns:p14="http://schemas.microsoft.com/office/powerpoint/2010/main" val="3908040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4900613" y="1233488"/>
            <a:ext cx="699135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928258E-48B5-471F-BC61-B45FB2CA51BA}"/>
              </a:ext>
            </a:extLst>
          </p:cNvPr>
          <p:cNvSpPr/>
          <p:nvPr userDrawn="1"/>
        </p:nvSpPr>
        <p:spPr>
          <a:xfrm>
            <a:off x="371474" y="1233488"/>
            <a:ext cx="4419187" cy="496728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9867FAC3-5109-4D5D-8105-FC48313396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6100" y="1450975"/>
            <a:ext cx="4065588" cy="4552950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636617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115204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45570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71475" y="1233488"/>
            <a:ext cx="7450621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F1D1D3DC-359F-47D3-A498-6E5DEF615BD3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40675" y="1233488"/>
            <a:ext cx="3951288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09981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381415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7" name="Chart Placeholder 3">
            <a:extLst>
              <a:ext uri="{FF2B5EF4-FFF2-40B4-BE49-F238E27FC236}">
                <a16:creationId xmlns:a16="http://schemas.microsoft.com/office/drawing/2014/main" id="{6750280A-6976-42F9-B984-8601DD1972DC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6379473" y="1233488"/>
            <a:ext cx="5512490" cy="4967287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E63221D-DF23-4F80-AB42-A74C1B1CB425}"/>
              </a:ext>
            </a:extLst>
          </p:cNvPr>
          <p:cNvCxnSpPr/>
          <p:nvPr userDrawn="1"/>
        </p:nvCxnSpPr>
        <p:spPr>
          <a:xfrm>
            <a:off x="6125817" y="1233488"/>
            <a:ext cx="0" cy="4967287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323336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B3C88-F13B-4B5F-920D-B4EFFAA592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8" cy="7588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Slide Number Placeholder 4">
            <a:extLst>
              <a:ext uri="{FF2B5EF4-FFF2-40B4-BE49-F238E27FC236}">
                <a16:creationId xmlns:a16="http://schemas.microsoft.com/office/drawing/2014/main" id="{76336E3A-55EE-4423-B1AA-7489CA988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61EA57-B8EA-4589-A9DD-E25F300D5AFD}"/>
              </a:ext>
            </a:extLst>
          </p:cNvPr>
          <p:cNvCxnSpPr/>
          <p:nvPr userDrawn="1"/>
        </p:nvCxnSpPr>
        <p:spPr>
          <a:xfrm>
            <a:off x="4790661" y="6917634"/>
            <a:ext cx="191825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hart Placeholder 3">
            <a:extLst>
              <a:ext uri="{FF2B5EF4-FFF2-40B4-BE49-F238E27FC236}">
                <a16:creationId xmlns:a16="http://schemas.microsoft.com/office/drawing/2014/main" id="{56084AEC-DB39-4367-A213-BB2FE4AD38BE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510622" y="1362696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9" name="Chart Placeholder 3">
            <a:extLst>
              <a:ext uri="{FF2B5EF4-FFF2-40B4-BE49-F238E27FC236}">
                <a16:creationId xmlns:a16="http://schemas.microsoft.com/office/drawing/2014/main" id="{3CC4F2FB-E360-40E2-BDA5-455EB243C216}"/>
              </a:ext>
            </a:extLst>
          </p:cNvPr>
          <p:cNvSpPr>
            <a:spLocks noGrp="1"/>
          </p:cNvSpPr>
          <p:nvPr>
            <p:ph type="chart" sz="quarter" idx="14"/>
          </p:nvPr>
        </p:nvSpPr>
        <p:spPr>
          <a:xfrm>
            <a:off x="500682" y="3781218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0" name="Chart Placeholder 3">
            <a:extLst>
              <a:ext uri="{FF2B5EF4-FFF2-40B4-BE49-F238E27FC236}">
                <a16:creationId xmlns:a16="http://schemas.microsoft.com/office/drawing/2014/main" id="{6373EAFD-6648-4861-97FB-A3961B86C814}"/>
              </a:ext>
            </a:extLst>
          </p:cNvPr>
          <p:cNvSpPr>
            <a:spLocks noGrp="1"/>
          </p:cNvSpPr>
          <p:nvPr>
            <p:ph type="chart" sz="quarter" idx="15"/>
          </p:nvPr>
        </p:nvSpPr>
        <p:spPr>
          <a:xfrm>
            <a:off x="6208643" y="1367561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11" name="Chart Placeholder 3">
            <a:extLst>
              <a:ext uri="{FF2B5EF4-FFF2-40B4-BE49-F238E27FC236}">
                <a16:creationId xmlns:a16="http://schemas.microsoft.com/office/drawing/2014/main" id="{CF0E102C-57E1-46ED-BE41-21C356F42BAD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6198703" y="3786083"/>
            <a:ext cx="5552246" cy="2294899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5082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6607FB0-0FB2-41FD-B334-74C7B05B8CE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D02598E-521E-41CD-B068-134834CFF4F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7999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8B51C6-9166-4F67-995A-396809E653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27201" y="2337595"/>
            <a:ext cx="8737600" cy="2182811"/>
          </a:xfrm>
        </p:spPr>
        <p:txBody>
          <a:bodyPr anchor="ctr">
            <a:normAutofit/>
          </a:bodyPr>
          <a:lstStyle>
            <a:lvl1pPr algn="ctr">
              <a:defRPr sz="115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3403737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9C3DD3-9184-4434-93FC-DDB3E5B53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302458-F7EC-4A75-A897-E73CF8028E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D31584-D229-4F6C-BA8E-36782FDA8D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2B7AE8-665C-4FF6-B292-B525984D93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81714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2ACFC-0D65-4857-AAEE-904747F38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A594C5E-E06C-488C-AC82-331C53B94F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EC8C27-FA57-408C-8D6B-844D81BC83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68A18F-96D4-4F1F-BF6B-EDFACBF8D6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18900" y="6581978"/>
            <a:ext cx="373062" cy="206104"/>
          </a:xfrm>
          <a:prstGeom prst="rect">
            <a:avLst/>
          </a:prstGeom>
        </p:spPr>
        <p:txBody>
          <a:bodyPr/>
          <a:lstStyle/>
          <a:p>
            <a:fld id="{03DC2DEF-D2FE-4B45-ABA4-9F153FD1C98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55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ABFD05-2CB2-4A7E-89E7-57615BA82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9532B8-D460-476D-816F-725E8D96C0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F7120F-70AF-4ED5-B364-3AA55C6B44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4EC5136-99DA-40B5-8F79-5C3A56D38BA1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F8FB775-26C4-41BA-837C-4478D48D215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690699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F0F984-47A2-95F4-594E-47D445594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KW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DED9790-0B85-564C-8D74-AC192142C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KW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4DE1F4-9BE3-6B7B-1198-16FC73612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1C99A-3D17-4991-A59C-A4C207DFBD10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E8AF91-E248-84EF-F9C7-2BE99B0CB8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KW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D0BE54-2BE3-6CF2-613B-C2469CFEB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46E968-44DC-4A2C-A61D-0725C6138ADD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440007405"/>
      </p:ext>
    </p:extLst>
  </p:cSld>
  <p:clrMapOvr>
    <a:masterClrMapping/>
  </p:clrMapOvr>
  <p:hf sldNum="0" hdr="0" ftr="0" dt="0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lant&#10;&#10;Description automatically generated">
            <a:extLst>
              <a:ext uri="{FF2B5EF4-FFF2-40B4-BE49-F238E27FC236}">
                <a16:creationId xmlns:a16="http://schemas.microsoft.com/office/drawing/2014/main" id="{A26D6E84-B5BE-5F3E-8B3F-1A46C7F307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210" y="0"/>
            <a:ext cx="8392026" cy="68580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F0A7E03F-5776-960D-3CA6-7CE62AC96693}"/>
              </a:ext>
            </a:extLst>
          </p:cNvPr>
          <p:cNvSpPr/>
          <p:nvPr userDrawn="1"/>
        </p:nvSpPr>
        <p:spPr>
          <a:xfrm>
            <a:off x="3300284" y="654912"/>
            <a:ext cx="5591432" cy="559143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A7464AF-3FD6-6193-CC95-A941ECE17B9D}"/>
              </a:ext>
            </a:extLst>
          </p:cNvPr>
          <p:cNvCxnSpPr>
            <a:cxnSpLocks/>
          </p:cNvCxnSpPr>
          <p:nvPr userDrawn="1"/>
        </p:nvCxnSpPr>
        <p:spPr>
          <a:xfrm>
            <a:off x="4359876" y="4300155"/>
            <a:ext cx="3472249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5214731-3110-8D76-56DF-63353710419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961" y="4157464"/>
            <a:ext cx="972078" cy="285381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516369FF-9501-1944-3E3F-46CBFD515D8D}"/>
              </a:ext>
            </a:extLst>
          </p:cNvPr>
          <p:cNvSpPr/>
          <p:nvPr userDrawn="1"/>
        </p:nvSpPr>
        <p:spPr>
          <a:xfrm>
            <a:off x="3447535" y="807312"/>
            <a:ext cx="5296930" cy="5296930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AB1576B0-66ED-3F92-2AF8-4EF965E4E3F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9338" y="4814449"/>
            <a:ext cx="1668775" cy="162143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E576603-B88C-9F7F-98A5-E94BD2C23E6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0777" y="1164252"/>
            <a:ext cx="818801" cy="8455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4248F2-5264-4601-AA0B-6C092F77F2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9296" y="2660904"/>
            <a:ext cx="6693408" cy="1088136"/>
          </a:xfrm>
        </p:spPr>
        <p:txBody>
          <a:bodyPr anchor="b">
            <a:noAutofit/>
          </a:bodyPr>
          <a:lstStyle>
            <a:lvl1pPr algn="ctr">
              <a:defRPr sz="4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FB69D3-5632-4285-A209-9DCA67DA66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96384" y="2267712"/>
            <a:ext cx="2999232" cy="43891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68290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fabric&#10;&#10;Description automatically generated">
            <a:extLst>
              <a:ext uri="{FF2B5EF4-FFF2-40B4-BE49-F238E27FC236}">
                <a16:creationId xmlns:a16="http://schemas.microsoft.com/office/drawing/2014/main" id="{ABAD6905-AD97-1EAF-A4A3-D0BB13B12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3BCB4CA-03FB-81F4-F8A2-FA9C0DBDEB11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138EDBF7-FA56-2BF9-ECFA-6C39FEE8F88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9852" flipH="1">
            <a:off x="404995" y="1513409"/>
            <a:ext cx="1230524" cy="22873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83880" y="978408"/>
            <a:ext cx="3749040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83880" y="2194560"/>
            <a:ext cx="3749040" cy="4306824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Clr>
                <a:srgbClr val="73292A"/>
              </a:buClr>
              <a:buNone/>
              <a:defRPr sz="2400"/>
            </a:lvl1pPr>
            <a:lvl2pPr marL="228600">
              <a:buClr>
                <a:srgbClr val="73292A"/>
              </a:buClr>
              <a:defRPr sz="2000"/>
            </a:lvl2pPr>
            <a:lvl3pPr marL="685800">
              <a:buClr>
                <a:srgbClr val="73292A"/>
              </a:buClr>
              <a:defRPr sz="1800"/>
            </a:lvl3pPr>
            <a:lvl4pPr marL="1143000">
              <a:buClr>
                <a:srgbClr val="73292A"/>
              </a:buClr>
              <a:defRPr sz="1600"/>
            </a:lvl4pPr>
            <a:lvl5pPr marL="1600200">
              <a:buClr>
                <a:srgbClr val="73292A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6" name="Picture 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0FE36A83-31CF-DF76-5708-55ED9FB707E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sp>
        <p:nvSpPr>
          <p:cNvPr id="11" name="Text Placeholder 33">
            <a:extLst>
              <a:ext uri="{FF2B5EF4-FFF2-40B4-BE49-F238E27FC236}">
                <a16:creationId xmlns:a16="http://schemas.microsoft.com/office/drawing/2014/main" id="{5BF6365E-74A9-6D7B-5F20-7C29F29017E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208928" y="1314085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76679055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BB4DE27-1913-8274-9943-46641EA0DAB7}"/>
              </a:ext>
            </a:extLst>
          </p:cNvPr>
          <p:cNvSpPr/>
          <p:nvPr userDrawn="1"/>
        </p:nvSpPr>
        <p:spPr>
          <a:xfrm>
            <a:off x="1174276" y="-756"/>
            <a:ext cx="9843449" cy="56904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901AB4A-AE17-BFA4-697C-75EC6407E147}"/>
              </a:ext>
            </a:extLst>
          </p:cNvPr>
          <p:cNvSpPr/>
          <p:nvPr userDrawn="1"/>
        </p:nvSpPr>
        <p:spPr>
          <a:xfrm>
            <a:off x="1604189" y="-13446"/>
            <a:ext cx="8983623" cy="525779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C7F01FE-99A8-35BD-05A1-6D93A2578EB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2833" y="5110810"/>
            <a:ext cx="1207554" cy="35451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66660DF-FD7A-4340-E854-B4680A6B88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02474" y="-1953000"/>
            <a:ext cx="1485900" cy="53721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8028" y="1389888"/>
            <a:ext cx="8695944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223516" y="2651760"/>
            <a:ext cx="7744968" cy="269748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ctr">
              <a:lnSpc>
                <a:spcPct val="100000"/>
              </a:lnSpc>
              <a:defRPr sz="18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2F05D25C-B703-1868-603E-D468EF44D79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D8FDB2CC-A975-BC07-042A-228D387E51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171880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8ADFA29-47E3-2E16-12B7-D8031DC04C0D}"/>
              </a:ext>
            </a:extLst>
          </p:cNvPr>
          <p:cNvSpPr/>
          <p:nvPr userDrawn="1"/>
        </p:nvSpPr>
        <p:spPr>
          <a:xfrm>
            <a:off x="0" y="3377183"/>
            <a:ext cx="12192000" cy="23265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close up of a plant&#10;&#10;Description automatically generated with low confidence">
            <a:extLst>
              <a:ext uri="{FF2B5EF4-FFF2-40B4-BE49-F238E27FC236}">
                <a16:creationId xmlns:a16="http://schemas.microsoft.com/office/drawing/2014/main" id="{D373DB44-C887-96AC-D32D-B7656F28F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87322" y="3187511"/>
            <a:ext cx="1422400" cy="5283200"/>
          </a:xfrm>
          <a:prstGeom prst="rect">
            <a:avLst/>
          </a:prstGeom>
        </p:spPr>
      </p:pic>
      <p:pic>
        <p:nvPicPr>
          <p:cNvPr id="9" name="Picture 8" descr="A picture containing bedclothes, fabric&#10;&#10;Description automatically generated">
            <a:extLst>
              <a:ext uri="{FF2B5EF4-FFF2-40B4-BE49-F238E27FC236}">
                <a16:creationId xmlns:a16="http://schemas.microsoft.com/office/drawing/2014/main" id="{6A080FF9-A96B-AA38-428D-5F2CF533D0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400022" y="287485"/>
            <a:ext cx="1485900" cy="53721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5150280-02E2-686D-A130-65EBDA15EF13}"/>
              </a:ext>
            </a:extLst>
          </p:cNvPr>
          <p:cNvSpPr/>
          <p:nvPr userDrawn="1"/>
        </p:nvSpPr>
        <p:spPr>
          <a:xfrm>
            <a:off x="232651" y="3633264"/>
            <a:ext cx="11740896" cy="178975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ill Sans Light" panose="020B0302020104020203" pitchFamily="34" charset="-79"/>
              <a:cs typeface="Gill Sans Light" panose="020B0302020104020203" pitchFamily="34" charset="-79"/>
            </a:endParaRPr>
          </a:p>
        </p:txBody>
      </p:sp>
      <p:pic>
        <p:nvPicPr>
          <p:cNvPr id="15" name="Picture 14" descr="A picture containing ceramic ware, porcelain&#10;&#10;Description automatically generated">
            <a:extLst>
              <a:ext uri="{FF2B5EF4-FFF2-40B4-BE49-F238E27FC236}">
                <a16:creationId xmlns:a16="http://schemas.microsoft.com/office/drawing/2014/main" id="{3DD4D68C-6665-333E-98E8-785116A05A7F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90193">
            <a:off x="6957396" y="5090392"/>
            <a:ext cx="856832" cy="832525"/>
          </a:xfrm>
          <a:prstGeom prst="rect">
            <a:avLst/>
          </a:prstGeom>
        </p:spPr>
      </p:pic>
      <p:pic>
        <p:nvPicPr>
          <p:cNvPr id="17" name="Picture 16" descr="A picture containing text&#10;&#10;Description automatically generated">
            <a:extLst>
              <a:ext uri="{FF2B5EF4-FFF2-40B4-BE49-F238E27FC236}">
                <a16:creationId xmlns:a16="http://schemas.microsoft.com/office/drawing/2014/main" id="{27E0939A-D971-0D79-9B6D-834913C959B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979" y="3252854"/>
            <a:ext cx="1206427" cy="6213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1153668" y="3977640"/>
            <a:ext cx="9884664" cy="731520"/>
          </a:xfrm>
        </p:spPr>
        <p:txBody>
          <a:bodyPr anchor="b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 userDrawn="1">
            <p:ph type="body" idx="1"/>
          </p:nvPr>
        </p:nvSpPr>
        <p:spPr>
          <a:xfrm>
            <a:off x="1153668" y="4700016"/>
            <a:ext cx="9884664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564973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70832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94666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0999"/>
            <a:ext cx="10515600" cy="1325880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7200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4170EA9-DC14-D6B7-054C-51C9E1FE932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65A817-7911-6CCE-C2C4-2C8568F7F3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06233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2F45E1C-47F6-0AF9-7468-BA613D681E1D}"/>
              </a:ext>
            </a:extLst>
          </p:cNvPr>
          <p:cNvSpPr/>
          <p:nvPr userDrawn="1"/>
        </p:nvSpPr>
        <p:spPr>
          <a:xfrm>
            <a:off x="0" y="1533950"/>
            <a:ext cx="12192000" cy="37901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abric&#10;&#10;Description automatically generated">
            <a:extLst>
              <a:ext uri="{FF2B5EF4-FFF2-40B4-BE49-F238E27FC236}">
                <a16:creationId xmlns:a16="http://schemas.microsoft.com/office/drawing/2014/main" id="{AB9E0D8B-7031-366D-884B-EB3FABD78CA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56236" y="-1772981"/>
            <a:ext cx="2147050" cy="60396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1859314F-DCEF-A5A7-C5D9-F0D39AAC9FFA}"/>
              </a:ext>
            </a:extLst>
          </p:cNvPr>
          <p:cNvSpPr/>
          <p:nvPr userDrawn="1"/>
        </p:nvSpPr>
        <p:spPr>
          <a:xfrm>
            <a:off x="225552" y="1796143"/>
            <a:ext cx="11740896" cy="326571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DAAE5EB8-5B6B-6FA6-E6E7-D2F58FDFB4A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07543" y="-287017"/>
            <a:ext cx="1051334" cy="3866771"/>
          </a:xfrm>
          <a:prstGeom prst="rect">
            <a:avLst/>
          </a:prstGeom>
        </p:spPr>
      </p:pic>
      <p:pic>
        <p:nvPicPr>
          <p:cNvPr id="19" name="Picture 18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BB1368FF-AA1B-4423-30B1-BE082E6F191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222" y="492338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2DFA2E8-50A1-4465-AC33-6FAC0E7736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3456" y="2404872"/>
            <a:ext cx="8705088" cy="2002536"/>
          </a:xfrm>
        </p:spPr>
        <p:txBody>
          <a:bodyPr anchor="t">
            <a:normAutofit/>
          </a:bodyPr>
          <a:lstStyle>
            <a:lvl1pPr algn="ctr"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DE34-CDB7-41F7-A95A-592B99558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43454" y="3964517"/>
            <a:ext cx="8705089" cy="457200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24">
            <a:extLst>
              <a:ext uri="{FF2B5EF4-FFF2-40B4-BE49-F238E27FC236}">
                <a16:creationId xmlns:a16="http://schemas.microsoft.com/office/drawing/2014/main" id="{F5E2B84E-B4F2-ED93-8084-ECFC3B9C380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149667" y="3189069"/>
            <a:ext cx="945473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  <p:sp>
        <p:nvSpPr>
          <p:cNvPr id="28" name="Text Placeholder 24">
            <a:extLst>
              <a:ext uri="{FF2B5EF4-FFF2-40B4-BE49-F238E27FC236}">
                <a16:creationId xmlns:a16="http://schemas.microsoft.com/office/drawing/2014/main" id="{FDD82133-EB75-7E07-A9CE-730CB7F6CD3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33184" y="2136567"/>
            <a:ext cx="941832" cy="1936750"/>
          </a:xfrm>
        </p:spPr>
        <p:txBody>
          <a:bodyPr>
            <a:noAutofit/>
          </a:bodyPr>
          <a:lstStyle>
            <a:lvl1pPr marL="0" indent="0">
              <a:buNone/>
              <a:defRPr sz="14000" b="1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</p:spTree>
    <p:extLst>
      <p:ext uri="{BB962C8B-B14F-4D97-AF65-F5344CB8AC3E}">
        <p14:creationId xmlns:p14="http://schemas.microsoft.com/office/powerpoint/2010/main" val="23773957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375868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326173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328309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3828270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763663" y="3926721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765799" y="4286611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280672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6065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8201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8733074" y="1797050"/>
            <a:ext cx="2057400" cy="20589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666331" y="3946525"/>
            <a:ext cx="2194560" cy="35560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00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668467" y="4306415"/>
            <a:ext cx="2194560" cy="274320"/>
          </a:xfrm>
        </p:spPr>
        <p:txBody>
          <a:bodyPr lIns="0" tIns="0" rIns="0" bIns="0"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16456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41740FC-E682-E87B-87BB-213396FD2DF6}"/>
              </a:ext>
            </a:extLst>
          </p:cNvPr>
          <p:cNvSpPr/>
          <p:nvPr userDrawn="1"/>
        </p:nvSpPr>
        <p:spPr>
          <a:xfrm>
            <a:off x="553443" y="0"/>
            <a:ext cx="11105522" cy="62446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AC6E25B-7977-E725-B84F-07CA54BB4973}"/>
              </a:ext>
            </a:extLst>
          </p:cNvPr>
          <p:cNvSpPr/>
          <p:nvPr userDrawn="1"/>
        </p:nvSpPr>
        <p:spPr>
          <a:xfrm>
            <a:off x="877579" y="0"/>
            <a:ext cx="10460969" cy="587278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0EE757CA-B891-A6E4-F7DB-FFB1DBFDA0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1275" y="5738220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15CA519-6BA6-FAC8-3545-2E7E3CBDE2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2" name="Picture Placeholder 17">
            <a:extLst>
              <a:ext uri="{FF2B5EF4-FFF2-40B4-BE49-F238E27FC236}">
                <a16:creationId xmlns:a16="http://schemas.microsoft.com/office/drawing/2014/main" id="{6A1AC1B6-9CB9-19D8-8BDC-EDC0B6C19DBE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168136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DAB2A93C-DB99-8217-D74F-D08E610FA7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106424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61950EAA-EB4E-8768-AFC9-A0356AECFE1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106424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Picture Placeholder 17">
            <a:extLst>
              <a:ext uri="{FF2B5EF4-FFF2-40B4-BE49-F238E27FC236}">
                <a16:creationId xmlns:a16="http://schemas.microsoft.com/office/drawing/2014/main" id="{B23EF08B-7D0C-7D96-413D-71C22E3F74D0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168136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5" name="Text Placeholder 19">
            <a:extLst>
              <a:ext uri="{FF2B5EF4-FFF2-40B4-BE49-F238E27FC236}">
                <a16:creationId xmlns:a16="http://schemas.microsoft.com/office/drawing/2014/main" id="{A6866782-6675-4F37-E5D2-68CB0191C1A7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106424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Text Placeholder 19">
            <a:extLst>
              <a:ext uri="{FF2B5EF4-FFF2-40B4-BE49-F238E27FC236}">
                <a16:creationId xmlns:a16="http://schemas.microsoft.com/office/drawing/2014/main" id="{9F53AB27-DDFA-AA5D-8253-546C9BBA9CE7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106424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17">
            <a:extLst>
              <a:ext uri="{FF2B5EF4-FFF2-40B4-BE49-F238E27FC236}">
                <a16:creationId xmlns:a16="http://schemas.microsoft.com/office/drawing/2014/main" id="{E3B18CDB-3FF1-EC8E-EA8A-31E9BF81747A}"/>
              </a:ext>
            </a:extLst>
          </p:cNvPr>
          <p:cNvSpPr>
            <a:spLocks noGrp="1" noChangeAspect="1"/>
          </p:cNvSpPr>
          <p:nvPr>
            <p:ph type="pic" sz="quarter" idx="17"/>
          </p:nvPr>
        </p:nvSpPr>
        <p:spPr>
          <a:xfrm>
            <a:off x="422675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3" name="Text Placeholder 19">
            <a:extLst>
              <a:ext uri="{FF2B5EF4-FFF2-40B4-BE49-F238E27FC236}">
                <a16:creationId xmlns:a16="http://schemas.microsoft.com/office/drawing/2014/main" id="{EAB1EC17-F1C7-0781-4F52-DEE9122BBC9D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639312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Text Placeholder 19">
            <a:extLst>
              <a:ext uri="{FF2B5EF4-FFF2-40B4-BE49-F238E27FC236}">
                <a16:creationId xmlns:a16="http://schemas.microsoft.com/office/drawing/2014/main" id="{9E2E4E06-43E3-5309-A921-59117EDFEA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639312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Picture Placeholder 17">
            <a:extLst>
              <a:ext uri="{FF2B5EF4-FFF2-40B4-BE49-F238E27FC236}">
                <a16:creationId xmlns:a16="http://schemas.microsoft.com/office/drawing/2014/main" id="{DD9CE7E9-3BC2-0321-457B-61D363708B38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22675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19">
            <a:extLst>
              <a:ext uri="{FF2B5EF4-FFF2-40B4-BE49-F238E27FC236}">
                <a16:creationId xmlns:a16="http://schemas.microsoft.com/office/drawing/2014/main" id="{70DD1941-A469-A457-B987-E0E2C300A8AE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3639312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Text Placeholder 19">
            <a:extLst>
              <a:ext uri="{FF2B5EF4-FFF2-40B4-BE49-F238E27FC236}">
                <a16:creationId xmlns:a16="http://schemas.microsoft.com/office/drawing/2014/main" id="{D6B84B7D-A7EC-6FE1-9925-F78AF0DE230F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3639312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17">
            <a:extLst>
              <a:ext uri="{FF2B5EF4-FFF2-40B4-BE49-F238E27FC236}">
                <a16:creationId xmlns:a16="http://schemas.microsoft.com/office/drawing/2014/main" id="{2EB018F6-8206-135F-BF16-29E6E63FD09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6772144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19">
            <a:extLst>
              <a:ext uri="{FF2B5EF4-FFF2-40B4-BE49-F238E27FC236}">
                <a16:creationId xmlns:a16="http://schemas.microsoft.com/office/drawing/2014/main" id="{13D50A41-E904-8A4E-6F0A-F980F8D64711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172200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4" name="Text Placeholder 19">
            <a:extLst>
              <a:ext uri="{FF2B5EF4-FFF2-40B4-BE49-F238E27FC236}">
                <a16:creationId xmlns:a16="http://schemas.microsoft.com/office/drawing/2014/main" id="{D6CE30A5-8B65-384B-A8B9-6F711A52194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172200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Picture Placeholder 17">
            <a:extLst>
              <a:ext uri="{FF2B5EF4-FFF2-40B4-BE49-F238E27FC236}">
                <a16:creationId xmlns:a16="http://schemas.microsoft.com/office/drawing/2014/main" id="{AA1AC2FE-336D-4E7F-2C86-6A8C29BA8F90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6772144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19">
            <a:extLst>
              <a:ext uri="{FF2B5EF4-FFF2-40B4-BE49-F238E27FC236}">
                <a16:creationId xmlns:a16="http://schemas.microsoft.com/office/drawing/2014/main" id="{FA370BF1-09EC-DBE1-5118-8A92A0F90BC4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6172200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19">
            <a:extLst>
              <a:ext uri="{FF2B5EF4-FFF2-40B4-BE49-F238E27FC236}">
                <a16:creationId xmlns:a16="http://schemas.microsoft.com/office/drawing/2014/main" id="{5089D72C-E865-F5D3-CB1E-050AEF684453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6172200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17">
            <a:extLst>
              <a:ext uri="{FF2B5EF4-FFF2-40B4-BE49-F238E27FC236}">
                <a16:creationId xmlns:a16="http://schemas.microsoft.com/office/drawing/2014/main" id="{D1C71745-769D-8F16-2B61-EF5D4012F1E3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9317533" y="1658061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7" name="Text Placeholder 19">
            <a:extLst>
              <a:ext uri="{FF2B5EF4-FFF2-40B4-BE49-F238E27FC236}">
                <a16:creationId xmlns:a16="http://schemas.microsoft.com/office/drawing/2014/main" id="{D6D40AAC-2768-6F48-97AE-FD958D89FD8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8705088" y="2926080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6" name="Text Placeholder 19">
            <a:extLst>
              <a:ext uri="{FF2B5EF4-FFF2-40B4-BE49-F238E27FC236}">
                <a16:creationId xmlns:a16="http://schemas.microsoft.com/office/drawing/2014/main" id="{85652007-C32E-173C-2A5F-B1C08D6140D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8705088" y="3145536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Picture Placeholder 17">
            <a:extLst>
              <a:ext uri="{FF2B5EF4-FFF2-40B4-BE49-F238E27FC236}">
                <a16:creationId xmlns:a16="http://schemas.microsoft.com/office/drawing/2014/main" id="{4F7ECA98-24CD-8CC5-A3EC-BFF5E9B11748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9317533" y="3818492"/>
            <a:ext cx="1160392" cy="1161288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2" name="Text Placeholder 19">
            <a:extLst>
              <a:ext uri="{FF2B5EF4-FFF2-40B4-BE49-F238E27FC236}">
                <a16:creationId xmlns:a16="http://schemas.microsoft.com/office/drawing/2014/main" id="{46CBECF2-D93E-3DF9-064C-CB4A3262B691}"/>
              </a:ext>
            </a:extLst>
          </p:cNvPr>
          <p:cNvSpPr>
            <a:spLocks noGrp="1"/>
          </p:cNvSpPr>
          <p:nvPr>
            <p:ph type="body" sz="quarter" idx="35"/>
          </p:nvPr>
        </p:nvSpPr>
        <p:spPr>
          <a:xfrm>
            <a:off x="8705088" y="5086511"/>
            <a:ext cx="2322576" cy="182880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600" spc="20" baseline="0">
                <a:latin typeface="Gill Sans Nova" panose="020B0602020104020203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1" name="Text Placeholder 19">
            <a:extLst>
              <a:ext uri="{FF2B5EF4-FFF2-40B4-BE49-F238E27FC236}">
                <a16:creationId xmlns:a16="http://schemas.microsoft.com/office/drawing/2014/main" id="{71E06E16-A083-B853-8155-7FF97AD1DE8F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8705088" y="5305967"/>
            <a:ext cx="2322576" cy="265176"/>
          </a:xfrm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400" spc="20" baseline="0">
                <a:latin typeface="+mn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8AD4DF5-3AA4-926D-00B1-1C24F968F4A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3EC206-AFEC-E74D-0522-B0D47B2E7A6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3088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2983E-E761-4429-9203-7FE8B2DB6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21E9B7-62BE-49BA-AC6B-55250D6627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41A3FD-B90A-4C31-BD6B-581F9E2E0E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0D1D55-B722-4968-B171-AF3B462DDA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71085A8-02C2-4E7F-935E-5AEECBAD19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862D7398-9A79-4B24-9C7D-F0DEED57C70B}"/>
              </a:ext>
            </a:extLst>
          </p:cNvPr>
          <p:cNvSpPr/>
          <p:nvPr/>
        </p:nvSpPr>
        <p:spPr>
          <a:xfrm rot="16200000">
            <a:off x="-388933" y="4841194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07F28CD-1873-4E36-A064-2D25E0A85017}"/>
              </a:ext>
            </a:extLst>
          </p:cNvPr>
          <p:cNvSpPr/>
          <p:nvPr/>
        </p:nvSpPr>
        <p:spPr>
          <a:xfrm>
            <a:off x="10494433" y="2"/>
            <a:ext cx="849328" cy="357668"/>
          </a:xfrm>
          <a:custGeom>
            <a:avLst/>
            <a:gdLst>
              <a:gd name="connsiteX0" fmla="*/ 0 w 1135066"/>
              <a:gd name="connsiteY0" fmla="*/ 0 h 477997"/>
              <a:gd name="connsiteX1" fmla="*/ 1135066 w 1135066"/>
              <a:gd name="connsiteY1" fmla="*/ 0 h 477997"/>
              <a:gd name="connsiteX2" fmla="*/ 1133370 w 1135066"/>
              <a:gd name="connsiteY2" fmla="*/ 16827 h 477997"/>
              <a:gd name="connsiteX3" fmla="*/ 567533 w 1135066"/>
              <a:gd name="connsiteY3" fmla="*/ 477997 h 477997"/>
              <a:gd name="connsiteX4" fmla="*/ 1696 w 1135066"/>
              <a:gd name="connsiteY4" fmla="*/ 16827 h 47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35066" h="477997">
                <a:moveTo>
                  <a:pt x="0" y="0"/>
                </a:moveTo>
                <a:lnTo>
                  <a:pt x="1135066" y="0"/>
                </a:lnTo>
                <a:lnTo>
                  <a:pt x="1133370" y="16827"/>
                </a:lnTo>
                <a:cubicBezTo>
                  <a:pt x="1079514" y="280016"/>
                  <a:pt x="846644" y="477997"/>
                  <a:pt x="567533" y="477997"/>
                </a:cubicBezTo>
                <a:cubicBezTo>
                  <a:pt x="288422" y="477997"/>
                  <a:pt x="55552" y="280016"/>
                  <a:pt x="1696" y="16827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59466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EB05881-FB11-43E8-CCDD-8C12CDB4FE47}"/>
              </a:ext>
            </a:extLst>
          </p:cNvPr>
          <p:cNvSpPr/>
          <p:nvPr userDrawn="1"/>
        </p:nvSpPr>
        <p:spPr>
          <a:xfrm>
            <a:off x="838199" y="196052"/>
            <a:ext cx="10515601" cy="16867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fabric&#10;&#10;Description automatically generated">
            <a:extLst>
              <a:ext uri="{FF2B5EF4-FFF2-40B4-BE49-F238E27FC236}">
                <a16:creationId xmlns:a16="http://schemas.microsoft.com/office/drawing/2014/main" id="{A4941BBB-13FC-2ACE-1A50-C0F465531B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4950" y="-64113"/>
            <a:ext cx="1562100" cy="43942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8BE9E36-E9D5-3FA6-EE22-A6E5CE13C462}"/>
              </a:ext>
            </a:extLst>
          </p:cNvPr>
          <p:cNvSpPr/>
          <p:nvPr userDrawn="1"/>
        </p:nvSpPr>
        <p:spPr>
          <a:xfrm>
            <a:off x="995423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479E4054-0885-457B-35B3-A9B26ED9360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69421" y="459092"/>
            <a:ext cx="749300" cy="275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CD97974-B93C-4C96-B3F6-F69E3D6DE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84632"/>
            <a:ext cx="10515600" cy="1133856"/>
          </a:xfrm>
        </p:spPr>
        <p:txBody>
          <a:bodyPr/>
          <a:lstStyle>
            <a:lvl1pPr algn="ctr">
              <a:defRPr>
                <a:latin typeface="Baskerville" panose="02020502070401020303" pitchFamily="18" charset="0"/>
                <a:ea typeface="Baskerville" panose="02020502070401020303" pitchFamily="18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6FC6F2-80B4-49A7-9448-33FE2DF0E9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90088"/>
            <a:ext cx="10515600" cy="3474720"/>
          </a:xfrm>
        </p:spPr>
        <p:txBody>
          <a:bodyPr/>
          <a:lstStyle>
            <a:lvl1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>
              <a:defRPr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C6C79F3B-6B68-BA3C-6CBE-C26E339E450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9D503431-982D-5D35-88BF-09474F76D6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62227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068407D-A1C4-B842-0C34-B2DE8AD312D3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A1AE7FB-DFC0-DCDA-47AD-6ED81A6427FA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7A4DFCBA-879E-D6C9-9F81-B4F9225423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8562BF3-1BFC-6948-02E0-8A1C121C3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58D7F8-0920-52BA-580D-07249122876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6611EB-89A4-4C55-4032-4D0C418398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C6963F99-41C3-5ED4-AAD8-B904145CC7EA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975360" y="2615184"/>
            <a:ext cx="10241280" cy="33192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8150742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B2F7EB7A-F5B6-E308-68EE-3065E2B039A6}"/>
              </a:ext>
            </a:extLst>
          </p:cNvPr>
          <p:cNvSpPr/>
          <p:nvPr userDrawn="1"/>
        </p:nvSpPr>
        <p:spPr>
          <a:xfrm>
            <a:off x="0" y="0"/>
            <a:ext cx="4873752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6" name="Picture 35" descr="A close-up of a tree&#10;&#10;Description automatically generated with medium confidence">
            <a:extLst>
              <a:ext uri="{FF2B5EF4-FFF2-40B4-BE49-F238E27FC236}">
                <a16:creationId xmlns:a16="http://schemas.microsoft.com/office/drawing/2014/main" id="{FED57607-56F6-9FD5-F0A8-DE0BCFE896B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866459" flipH="1">
            <a:off x="2282032" y="1589693"/>
            <a:ext cx="970220" cy="22361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072" y="978408"/>
            <a:ext cx="4974336" cy="13258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DEF26CDF-94D4-BA22-7D14-8D3289040C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072" y="2322576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Content Placeholder 3">
            <a:extLst>
              <a:ext uri="{FF2B5EF4-FFF2-40B4-BE49-F238E27FC236}">
                <a16:creationId xmlns:a16="http://schemas.microsoft.com/office/drawing/2014/main" id="{0017BF0C-B2B7-932F-A9AE-5BFAE4AB5C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9612" y="2770632"/>
            <a:ext cx="5065776" cy="1554480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DEAB8B47-DF86-7C9F-F027-2D4D22B2EA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89612" y="4361688"/>
            <a:ext cx="5065776" cy="448056"/>
          </a:xfrm>
        </p:spPr>
        <p:txBody>
          <a:bodyPr anchor="b">
            <a:normAutofit/>
          </a:bodyPr>
          <a:lstStyle>
            <a:lvl1pPr marL="0" indent="0">
              <a:buFont typeface="Arial" panose="020B0604020202020204" pitchFamily="34" charset="0"/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2" name="Content Placeholder 5">
            <a:extLst>
              <a:ext uri="{FF2B5EF4-FFF2-40B4-BE49-F238E27FC236}">
                <a16:creationId xmlns:a16="http://schemas.microsoft.com/office/drawing/2014/main" id="{9BEB2D80-6263-5794-6A1A-CFF345F7A9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89612" y="4791456"/>
            <a:ext cx="5065776" cy="1408176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38" name="Picture 37" descr="A group of flowers&#10;&#10;Description automatically generated with low confidence">
            <a:extLst>
              <a:ext uri="{FF2B5EF4-FFF2-40B4-BE49-F238E27FC236}">
                <a16:creationId xmlns:a16="http://schemas.microsoft.com/office/drawing/2014/main" id="{5B08C513-7071-2499-7E9D-CFD5A027C09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9083" y="2260473"/>
            <a:ext cx="1245309" cy="2314810"/>
          </a:xfrm>
          <a:prstGeom prst="rect">
            <a:avLst/>
          </a:prstGeom>
        </p:spPr>
      </p:pic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BD46E6E9-39FE-B605-0786-F7F7E656F9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6344" y="1426464"/>
            <a:ext cx="3922776" cy="4242816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30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263884556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588546F5-5752-9595-980A-9978EC65B179}"/>
              </a:ext>
            </a:extLst>
          </p:cNvPr>
          <p:cNvSpPr/>
          <p:nvPr userDrawn="1"/>
        </p:nvSpPr>
        <p:spPr>
          <a:xfrm>
            <a:off x="491679" y="319214"/>
            <a:ext cx="11208641" cy="58577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88B1DFD-B7E9-D65B-0A47-8D442617B0D0}"/>
              </a:ext>
            </a:extLst>
          </p:cNvPr>
          <p:cNvCxnSpPr>
            <a:cxnSpLocks/>
          </p:cNvCxnSpPr>
          <p:nvPr userDrawn="1"/>
        </p:nvCxnSpPr>
        <p:spPr>
          <a:xfrm>
            <a:off x="837235" y="1767119"/>
            <a:ext cx="10516564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4190CCC3-E5E8-9E96-318B-F3F62E2328D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58" y="1631192"/>
            <a:ext cx="1207554" cy="35451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A0D1FF5-7EF8-4250-A259-43050ABBD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73DC3A9-D4E6-42CF-91A8-F267C7C66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4712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752CCA9-53A3-4DA5-AD45-C2A2C12A3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24712" y="2629116"/>
            <a:ext cx="3200400" cy="3320861"/>
          </a:xfrm>
        </p:spPr>
        <p:txBody>
          <a:bodyPr>
            <a:normAutofit/>
          </a:bodyPr>
          <a:lstStyle>
            <a:lvl1pPr marL="2286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600"/>
            </a:lvl1pPr>
            <a:lvl2pPr marL="6858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400"/>
            </a:lvl2pPr>
            <a:lvl3pPr marL="11430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200"/>
            </a:lvl3pPr>
            <a:lvl4pPr marL="16002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4pPr>
            <a:lvl5pPr marL="2057400" indent="-228600">
              <a:buClr>
                <a:srgbClr val="73292A"/>
              </a:buClr>
              <a:buFont typeface="Arial" panose="020B0604020202020204" pitchFamily="34" charset="0"/>
              <a:buChar char="•"/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100C9C6-BD61-4D2C-9146-FB785BAE4FF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8848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2E342EE-68BB-484D-98C3-48A7847549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8848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51CCCC-1589-401D-AE98-FC2871630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5D9D7D-8D9A-473E-AF0D-EF1940D79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F270D939-D128-D431-82CE-9C15D5A7AA9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909560" y="2161563"/>
            <a:ext cx="3200400" cy="427797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5">
            <a:extLst>
              <a:ext uri="{FF2B5EF4-FFF2-40B4-BE49-F238E27FC236}">
                <a16:creationId xmlns:a16="http://schemas.microsoft.com/office/drawing/2014/main" id="{4AAE69C6-BB37-BC70-8424-BC928D19C91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7909560" y="2629116"/>
            <a:ext cx="3200400" cy="3320861"/>
          </a:xfrm>
        </p:spPr>
        <p:txBody>
          <a:bodyPr>
            <a:normAutofit/>
          </a:bodyPr>
          <a:lstStyle>
            <a:lvl1pPr>
              <a:buClr>
                <a:srgbClr val="73292A"/>
              </a:buClr>
              <a:defRPr sz="1600"/>
            </a:lvl1pPr>
            <a:lvl2pPr>
              <a:buClr>
                <a:srgbClr val="73292A"/>
              </a:buClr>
              <a:defRPr sz="1400"/>
            </a:lvl2pPr>
            <a:lvl3pPr>
              <a:buClr>
                <a:srgbClr val="73292A"/>
              </a:buClr>
              <a:defRPr sz="1200"/>
            </a:lvl3pPr>
            <a:lvl4pPr>
              <a:buClr>
                <a:srgbClr val="73292A"/>
              </a:buClr>
              <a:defRPr sz="1100"/>
            </a:lvl4pPr>
            <a:lvl5pPr>
              <a:buClr>
                <a:srgbClr val="73292A"/>
              </a:buClr>
              <a:defRPr sz="11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11452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fabric&#10;&#10;Description automatically generated">
            <a:extLst>
              <a:ext uri="{FF2B5EF4-FFF2-40B4-BE49-F238E27FC236}">
                <a16:creationId xmlns:a16="http://schemas.microsoft.com/office/drawing/2014/main" id="{E0606CB6-3E28-F128-51B5-3786D740489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7013" y="1162701"/>
            <a:ext cx="1562100" cy="43942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64BBC1B-7DD9-DA00-15CC-B446DA472005}"/>
              </a:ext>
            </a:extLst>
          </p:cNvPr>
          <p:cNvSpPr/>
          <p:nvPr userDrawn="1"/>
        </p:nvSpPr>
        <p:spPr>
          <a:xfrm>
            <a:off x="0" y="0"/>
            <a:ext cx="6096000" cy="68695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flower, plant&#10;&#10;Description automatically generated">
            <a:extLst>
              <a:ext uri="{FF2B5EF4-FFF2-40B4-BE49-F238E27FC236}">
                <a16:creationId xmlns:a16="http://schemas.microsoft.com/office/drawing/2014/main" id="{C88A03B2-8C41-A023-CB90-5F79A1F01A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7235" y="2476883"/>
            <a:ext cx="749300" cy="2755900"/>
          </a:xfrm>
          <a:prstGeom prst="rect">
            <a:avLst/>
          </a:prstGeom>
        </p:spPr>
      </p:pic>
      <p:pic>
        <p:nvPicPr>
          <p:cNvPr id="10" name="Picture 9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9EA6110C-517A-C447-DB03-9A264F112FB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809" y="1695833"/>
            <a:ext cx="1155700" cy="4318000"/>
          </a:xfrm>
          <a:prstGeom prst="rect">
            <a:avLst/>
          </a:prstGeom>
        </p:spPr>
      </p:pic>
      <p:pic>
        <p:nvPicPr>
          <p:cNvPr id="12" name="Picture 11" descr="A close-up of a flower&#10;&#10;Description automatically generated with low confidence">
            <a:extLst>
              <a:ext uri="{FF2B5EF4-FFF2-40B4-BE49-F238E27FC236}">
                <a16:creationId xmlns:a16="http://schemas.microsoft.com/office/drawing/2014/main" id="{DC4249CD-2B45-A435-5B21-CFA70421386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6749" y="381916"/>
            <a:ext cx="1155700" cy="431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A7568A0-F819-551E-4780-20A651246990}"/>
              </a:ext>
            </a:extLst>
          </p:cNvPr>
          <p:cNvSpPr/>
          <p:nvPr userDrawn="1"/>
        </p:nvSpPr>
        <p:spPr>
          <a:xfrm>
            <a:off x="1024128" y="2162946"/>
            <a:ext cx="3794760" cy="253697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711D903-56F9-B09B-0443-A76786804823}"/>
              </a:ext>
            </a:extLst>
          </p:cNvPr>
          <p:cNvSpPr/>
          <p:nvPr userDrawn="1"/>
        </p:nvSpPr>
        <p:spPr>
          <a:xfrm>
            <a:off x="1131655" y="2264499"/>
            <a:ext cx="3585549" cy="2335427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D91551-9B41-0ACF-0BE6-9D174E695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2184" y="2889504"/>
            <a:ext cx="2852928" cy="1088136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45D3FB1-678F-0A9A-CCB6-435CE57DA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11312" y="2011680"/>
            <a:ext cx="2999232" cy="2843784"/>
          </a:xfrm>
        </p:spPr>
        <p:txBody>
          <a:bodyPr anchor="ctr">
            <a:normAutofit/>
          </a:bodyPr>
          <a:lstStyle>
            <a:lvl1pPr marL="0" indent="0" algn="l">
              <a:lnSpc>
                <a:spcPct val="150000"/>
              </a:lnSpc>
              <a:buNone/>
              <a:defRPr sz="2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  <a:lvl2pPr algn="l">
              <a:lnSpc>
                <a:spcPct val="150000"/>
              </a:lnSpc>
              <a:defRPr sz="20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2pPr>
            <a:lvl3pPr algn="ctr">
              <a:defRPr sz="16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3pPr>
            <a:lvl4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4pPr>
            <a:lvl5pPr algn="ctr">
              <a:defRPr sz="1400"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0041478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D362110-9E75-C1E6-F3D3-769A27CB658B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0E61109-4A99-6337-9E7D-6AE0370E2A33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13B4663F-72DF-CD37-DE9D-C35DFB37E8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48BE494-2D3C-A618-4422-6EA949698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69ADF-8CD9-4E77-BB8D-70D8824C5A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75F077D-E901-4AA9-B062-1C37FF407B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628461"/>
            <a:ext cx="5181600" cy="35485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19B248-9F11-0A11-E6AF-776D371E14A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5EFD48A-F270-E4EE-7C35-F4304F3DDF3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061173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A7DEB86-4C56-EB31-FEEE-EC8AA99FB456}"/>
              </a:ext>
            </a:extLst>
          </p:cNvPr>
          <p:cNvSpPr/>
          <p:nvPr userDrawn="1"/>
        </p:nvSpPr>
        <p:spPr>
          <a:xfrm>
            <a:off x="4680" y="0"/>
            <a:ext cx="12191999" cy="230924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3C19EDA-96E7-C255-DFF9-F36A187EBACD}"/>
              </a:ext>
            </a:extLst>
          </p:cNvPr>
          <p:cNvSpPr/>
          <p:nvPr userDrawn="1"/>
        </p:nvSpPr>
        <p:spPr>
          <a:xfrm>
            <a:off x="1007819" y="319215"/>
            <a:ext cx="10185721" cy="1444625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A picture containing mollusk, insect&#10;&#10;Description automatically generated">
            <a:extLst>
              <a:ext uri="{FF2B5EF4-FFF2-40B4-BE49-F238E27FC236}">
                <a16:creationId xmlns:a16="http://schemas.microsoft.com/office/drawing/2014/main" id="{FAD938FE-3B63-4832-B610-64346C069FA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902" y="1631192"/>
            <a:ext cx="1207554" cy="35451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5B38128B-385C-B928-A4A8-BD98929D3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79970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6CA6E-C1AB-4B24-80C7-A4B12640B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5EFB41-7AD3-4519-95E7-416BFA1AE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77434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5BD6A3-F987-4FCC-A6EF-2EF0D33C0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F06A0-63CE-4272-B90E-4F20296BF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467220-06E3-427A-B4D3-9B0030E09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AEF53B-C85C-47DB-ADE4-C1D9FA682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D4FD38-14E5-4C36-B948-8BF3F794E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112215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08F2A-1C19-4116-80DF-E24EDDF28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8A489A7-7CA6-4CC9-B634-FCB2E102C6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F5F80D-1DB9-4E0A-8F68-924FC1C9C3B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DA4DA3-10C7-48A6-9B15-38222B8CAD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84E7EE-5B3B-427E-9807-020AEF8C76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52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.xml"/><Relationship Id="rId18" Type="http://schemas.openxmlformats.org/officeDocument/2006/relationships/slideLayout" Target="../slideLayouts/slideLayout45.xml"/><Relationship Id="rId26" Type="http://schemas.openxmlformats.org/officeDocument/2006/relationships/slideLayout" Target="../slideLayouts/slideLayout53.xml"/><Relationship Id="rId39" Type="http://schemas.openxmlformats.org/officeDocument/2006/relationships/slideLayout" Target="../slideLayouts/slideLayout66.xml"/><Relationship Id="rId3" Type="http://schemas.openxmlformats.org/officeDocument/2006/relationships/slideLayout" Target="../slideLayouts/slideLayout30.xml"/><Relationship Id="rId21" Type="http://schemas.openxmlformats.org/officeDocument/2006/relationships/slideLayout" Target="../slideLayouts/slideLayout48.xml"/><Relationship Id="rId34" Type="http://schemas.openxmlformats.org/officeDocument/2006/relationships/slideLayout" Target="../slideLayouts/slideLayout61.xml"/><Relationship Id="rId42" Type="http://schemas.openxmlformats.org/officeDocument/2006/relationships/slideLayout" Target="../slideLayouts/slideLayout69.xml"/><Relationship Id="rId47" Type="http://schemas.openxmlformats.org/officeDocument/2006/relationships/slideLayout" Target="../slideLayouts/slideLayout74.xml"/><Relationship Id="rId50" Type="http://schemas.openxmlformats.org/officeDocument/2006/relationships/slideLayout" Target="../slideLayouts/slideLayout77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17" Type="http://schemas.openxmlformats.org/officeDocument/2006/relationships/slideLayout" Target="../slideLayouts/slideLayout44.xml"/><Relationship Id="rId25" Type="http://schemas.openxmlformats.org/officeDocument/2006/relationships/slideLayout" Target="../slideLayouts/slideLayout52.xml"/><Relationship Id="rId33" Type="http://schemas.openxmlformats.org/officeDocument/2006/relationships/slideLayout" Target="../slideLayouts/slideLayout60.xml"/><Relationship Id="rId38" Type="http://schemas.openxmlformats.org/officeDocument/2006/relationships/slideLayout" Target="../slideLayouts/slideLayout65.xml"/><Relationship Id="rId46" Type="http://schemas.openxmlformats.org/officeDocument/2006/relationships/slideLayout" Target="../slideLayouts/slideLayout73.xml"/><Relationship Id="rId2" Type="http://schemas.openxmlformats.org/officeDocument/2006/relationships/slideLayout" Target="../slideLayouts/slideLayout29.xml"/><Relationship Id="rId16" Type="http://schemas.openxmlformats.org/officeDocument/2006/relationships/slideLayout" Target="../slideLayouts/slideLayout43.xml"/><Relationship Id="rId20" Type="http://schemas.openxmlformats.org/officeDocument/2006/relationships/slideLayout" Target="../slideLayouts/slideLayout47.xml"/><Relationship Id="rId29" Type="http://schemas.openxmlformats.org/officeDocument/2006/relationships/slideLayout" Target="../slideLayouts/slideLayout56.xml"/><Relationship Id="rId41" Type="http://schemas.openxmlformats.org/officeDocument/2006/relationships/slideLayout" Target="../slideLayouts/slideLayout68.xml"/><Relationship Id="rId54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24" Type="http://schemas.openxmlformats.org/officeDocument/2006/relationships/slideLayout" Target="../slideLayouts/slideLayout51.xml"/><Relationship Id="rId32" Type="http://schemas.openxmlformats.org/officeDocument/2006/relationships/slideLayout" Target="../slideLayouts/slideLayout59.xml"/><Relationship Id="rId37" Type="http://schemas.openxmlformats.org/officeDocument/2006/relationships/slideLayout" Target="../slideLayouts/slideLayout64.xml"/><Relationship Id="rId40" Type="http://schemas.openxmlformats.org/officeDocument/2006/relationships/slideLayout" Target="../slideLayouts/slideLayout67.xml"/><Relationship Id="rId45" Type="http://schemas.openxmlformats.org/officeDocument/2006/relationships/slideLayout" Target="../slideLayouts/slideLayout72.xml"/><Relationship Id="rId53" Type="http://schemas.openxmlformats.org/officeDocument/2006/relationships/slideLayout" Target="../slideLayouts/slideLayout80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23" Type="http://schemas.openxmlformats.org/officeDocument/2006/relationships/slideLayout" Target="../slideLayouts/slideLayout50.xml"/><Relationship Id="rId28" Type="http://schemas.openxmlformats.org/officeDocument/2006/relationships/slideLayout" Target="../slideLayouts/slideLayout55.xml"/><Relationship Id="rId36" Type="http://schemas.openxmlformats.org/officeDocument/2006/relationships/slideLayout" Target="../slideLayouts/slideLayout63.xml"/><Relationship Id="rId49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37.xml"/><Relationship Id="rId19" Type="http://schemas.openxmlformats.org/officeDocument/2006/relationships/slideLayout" Target="../slideLayouts/slideLayout46.xml"/><Relationship Id="rId31" Type="http://schemas.openxmlformats.org/officeDocument/2006/relationships/slideLayout" Target="../slideLayouts/slideLayout58.xml"/><Relationship Id="rId44" Type="http://schemas.openxmlformats.org/officeDocument/2006/relationships/slideLayout" Target="../slideLayouts/slideLayout71.xml"/><Relationship Id="rId52" Type="http://schemas.openxmlformats.org/officeDocument/2006/relationships/slideLayout" Target="../slideLayouts/slideLayout79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Relationship Id="rId22" Type="http://schemas.openxmlformats.org/officeDocument/2006/relationships/slideLayout" Target="../slideLayouts/slideLayout49.xml"/><Relationship Id="rId27" Type="http://schemas.openxmlformats.org/officeDocument/2006/relationships/slideLayout" Target="../slideLayouts/slideLayout54.xml"/><Relationship Id="rId30" Type="http://schemas.openxmlformats.org/officeDocument/2006/relationships/slideLayout" Target="../slideLayouts/slideLayout57.xml"/><Relationship Id="rId35" Type="http://schemas.openxmlformats.org/officeDocument/2006/relationships/slideLayout" Target="../slideLayouts/slideLayout62.xml"/><Relationship Id="rId43" Type="http://schemas.openxmlformats.org/officeDocument/2006/relationships/slideLayout" Target="../slideLayouts/slideLayout70.xml"/><Relationship Id="rId48" Type="http://schemas.openxmlformats.org/officeDocument/2006/relationships/slideLayout" Target="../slideLayouts/slideLayout75.xml"/><Relationship Id="rId8" Type="http://schemas.openxmlformats.org/officeDocument/2006/relationships/slideLayout" Target="../slideLayouts/slideLayout35.xml"/><Relationship Id="rId51" Type="http://schemas.openxmlformats.org/officeDocument/2006/relationships/slideLayout" Target="../slideLayouts/slideLayout7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13" Type="http://schemas.openxmlformats.org/officeDocument/2006/relationships/slideLayout" Target="../slideLayouts/slideLayout93.xml"/><Relationship Id="rId18" Type="http://schemas.openxmlformats.org/officeDocument/2006/relationships/slideLayout" Target="../slideLayouts/slideLayout98.xml"/><Relationship Id="rId3" Type="http://schemas.openxmlformats.org/officeDocument/2006/relationships/slideLayout" Target="../slideLayouts/slideLayout83.xml"/><Relationship Id="rId21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87.xml"/><Relationship Id="rId12" Type="http://schemas.openxmlformats.org/officeDocument/2006/relationships/slideLayout" Target="../slideLayouts/slideLayout92.xml"/><Relationship Id="rId17" Type="http://schemas.openxmlformats.org/officeDocument/2006/relationships/slideLayout" Target="../slideLayouts/slideLayout97.xml"/><Relationship Id="rId2" Type="http://schemas.openxmlformats.org/officeDocument/2006/relationships/slideLayout" Target="../slideLayouts/slideLayout82.xml"/><Relationship Id="rId16" Type="http://schemas.openxmlformats.org/officeDocument/2006/relationships/slideLayout" Target="../slideLayouts/slideLayout96.xml"/><Relationship Id="rId20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90.xml"/><Relationship Id="rId19" Type="http://schemas.openxmlformats.org/officeDocument/2006/relationships/slideLayout" Target="../slideLayouts/slideLayout99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Relationship Id="rId14" Type="http://schemas.openxmlformats.org/officeDocument/2006/relationships/slideLayout" Target="../slideLayouts/slideLayout94.xml"/><Relationship Id="rId2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13" Type="http://schemas.openxmlformats.org/officeDocument/2006/relationships/slideLayout" Target="../slideLayouts/slideLayout125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14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Relationship Id="rId14" Type="http://schemas.openxmlformats.org/officeDocument/2006/relationships/slideLayout" Target="../slideLayouts/slideLayout12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30.xml"/><Relationship Id="rId7" Type="http://schemas.openxmlformats.org/officeDocument/2006/relationships/slideLayout" Target="../slideLayouts/slideLayout13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129.xml"/><Relationship Id="rId1" Type="http://schemas.openxmlformats.org/officeDocument/2006/relationships/slideLayout" Target="../slideLayouts/slideLayout128.xml"/><Relationship Id="rId6" Type="http://schemas.openxmlformats.org/officeDocument/2006/relationships/slideLayout" Target="../slideLayouts/slideLayout133.xml"/><Relationship Id="rId11" Type="http://schemas.openxmlformats.org/officeDocument/2006/relationships/slideLayout" Target="../slideLayouts/slideLayout138.xml"/><Relationship Id="rId5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137.xml"/><Relationship Id="rId4" Type="http://schemas.openxmlformats.org/officeDocument/2006/relationships/slideLayout" Target="../slideLayouts/slideLayout131.xml"/><Relationship Id="rId9" Type="http://schemas.openxmlformats.org/officeDocument/2006/relationships/slideLayout" Target="../slideLayouts/slideLayout136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slideLayout" Target="../slideLayouts/slideLayout15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EC5685-19F1-49DA-ADE5-D5D32F1659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FC0A4D-22A1-4554-B5DE-887974F4DF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67668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0" r:id="rId1"/>
    <p:sldLayoutId id="2147483781" r:id="rId2"/>
    <p:sldLayoutId id="2147483782" r:id="rId3"/>
    <p:sldLayoutId id="2147483771" r:id="rId4"/>
    <p:sldLayoutId id="2147483770" r:id="rId5"/>
    <p:sldLayoutId id="2147483774" r:id="rId6"/>
    <p:sldLayoutId id="2147483783" r:id="rId7"/>
    <p:sldLayoutId id="2147483772" r:id="rId8"/>
    <p:sldLayoutId id="2147483773" r:id="rId9"/>
    <p:sldLayoutId id="2147483785" r:id="rId10"/>
    <p:sldLayoutId id="2147483786" r:id="rId11"/>
    <p:sldLayoutId id="2147483787" r:id="rId12"/>
    <p:sldLayoutId id="2147483775" r:id="rId13"/>
    <p:sldLayoutId id="2147483788" r:id="rId14"/>
    <p:sldLayoutId id="2147483776" r:id="rId15"/>
    <p:sldLayoutId id="2147483777" r:id="rId16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567E8A5-C07C-674E-9595-77C1B1B6B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E9841B-C6A3-AE4A-9026-0162A69BC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F09F22-1DEC-2348-853D-E26FD8A48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4AC3C-3E0B-D64A-A3F3-1DCE37A718FF}" type="datetimeFigureOut">
              <a:rPr lang="en-US" smtClean="0"/>
              <a:t>6/11/2023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D23588-9E6B-C64E-8532-CA119270BD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283747-8479-D348-AECD-74F292B584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E0B7B9-C3BC-014B-B014-BA0C7A579A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77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0060ACE-E228-45FD-83E3-FF4D1CCF7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475" y="260351"/>
            <a:ext cx="11520487" cy="7588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8AF9FF-2A4E-41E6-956B-69BC625CC9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71474" y="1233488"/>
            <a:ext cx="11520487" cy="49434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E1F87C-C7F2-4F14-86B1-854B7B0C580E}"/>
              </a:ext>
            </a:extLst>
          </p:cNvPr>
          <p:cNvSpPr/>
          <p:nvPr userDrawn="1"/>
        </p:nvSpPr>
        <p:spPr>
          <a:xfrm>
            <a:off x="11229975" y="6512060"/>
            <a:ext cx="962025" cy="3459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AB12CC-D752-4664-B92F-BAEFF0416B7E}"/>
              </a:ext>
            </a:extLst>
          </p:cNvPr>
          <p:cNvSpPr/>
          <p:nvPr userDrawn="1"/>
        </p:nvSpPr>
        <p:spPr>
          <a:xfrm>
            <a:off x="0" y="260350"/>
            <a:ext cx="300037" cy="755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125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  <p:sldLayoutId id="2147483813" r:id="rId12"/>
    <p:sldLayoutId id="2147483814" r:id="rId13"/>
    <p:sldLayoutId id="2147483815" r:id="rId14"/>
    <p:sldLayoutId id="2147483816" r:id="rId15"/>
    <p:sldLayoutId id="2147483817" r:id="rId16"/>
    <p:sldLayoutId id="2147483818" r:id="rId17"/>
    <p:sldLayoutId id="2147483819" r:id="rId18"/>
    <p:sldLayoutId id="2147483820" r:id="rId19"/>
    <p:sldLayoutId id="2147483821" r:id="rId20"/>
    <p:sldLayoutId id="2147483822" r:id="rId21"/>
    <p:sldLayoutId id="2147483823" r:id="rId22"/>
    <p:sldLayoutId id="2147483824" r:id="rId23"/>
    <p:sldLayoutId id="2147483825" r:id="rId24"/>
    <p:sldLayoutId id="2147483826" r:id="rId25"/>
    <p:sldLayoutId id="2147483827" r:id="rId26"/>
    <p:sldLayoutId id="2147483828" r:id="rId27"/>
    <p:sldLayoutId id="2147483829" r:id="rId28"/>
    <p:sldLayoutId id="2147483830" r:id="rId29"/>
    <p:sldLayoutId id="2147483831" r:id="rId30"/>
    <p:sldLayoutId id="2147483832" r:id="rId31"/>
    <p:sldLayoutId id="2147483833" r:id="rId32"/>
    <p:sldLayoutId id="2147483834" r:id="rId33"/>
    <p:sldLayoutId id="2147483835" r:id="rId34"/>
    <p:sldLayoutId id="2147483836" r:id="rId35"/>
    <p:sldLayoutId id="2147483837" r:id="rId36"/>
    <p:sldLayoutId id="2147483838" r:id="rId37"/>
    <p:sldLayoutId id="2147483839" r:id="rId38"/>
    <p:sldLayoutId id="2147483840" r:id="rId39"/>
    <p:sldLayoutId id="2147483841" r:id="rId40"/>
    <p:sldLayoutId id="2147483842" r:id="rId41"/>
    <p:sldLayoutId id="2147483843" r:id="rId42"/>
    <p:sldLayoutId id="2147483844" r:id="rId43"/>
    <p:sldLayoutId id="2147483845" r:id="rId44"/>
    <p:sldLayoutId id="2147483846" r:id="rId45"/>
    <p:sldLayoutId id="2147483847" r:id="rId46"/>
    <p:sldLayoutId id="2147483848" r:id="rId47"/>
    <p:sldLayoutId id="2147483849" r:id="rId48"/>
    <p:sldLayoutId id="2147483850" r:id="rId49"/>
    <p:sldLayoutId id="2147483851" r:id="rId50"/>
    <p:sldLayoutId id="2147483852" r:id="rId51"/>
    <p:sldLayoutId id="2147483853" r:id="rId52"/>
    <p:sldLayoutId id="2147483854" r:id="rId53"/>
  </p:sldLayoutIdLst>
  <p:hf hdr="0" ft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4">
          <p15:clr>
            <a:srgbClr val="F26B43"/>
          </p15:clr>
        </p15:guide>
        <p15:guide id="2" pos="234">
          <p15:clr>
            <a:srgbClr val="F26B43"/>
          </p15:clr>
        </p15:guide>
        <p15:guide id="3" orient="horz" pos="4133">
          <p15:clr>
            <a:srgbClr val="F26B43"/>
          </p15:clr>
        </p15:guide>
        <p15:guide id="4" pos="7491">
          <p15:clr>
            <a:srgbClr val="F26B43"/>
          </p15:clr>
        </p15:guide>
        <p15:guide id="5" orient="horz" pos="640">
          <p15:clr>
            <a:srgbClr val="F26B43"/>
          </p15:clr>
        </p15:guide>
        <p15:guide id="6" orient="horz" pos="777">
          <p15:clr>
            <a:srgbClr val="F26B43"/>
          </p15:clr>
        </p15:guide>
        <p15:guide id="7" orient="horz" pos="4020">
          <p15:clr>
            <a:srgbClr val="F26B43"/>
          </p15:clr>
        </p15:guide>
        <p15:guide id="8" orient="horz" pos="3906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r>
              <a:rPr lang="en-US"/>
              <a:t>Presentation title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080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Gill Sans Nova Light" panose="020F0302020204030204" pitchFamily="34" charset="0"/>
                <a:cs typeface="Gill Sans Nova Light" panose="020F0302020204030204" pitchFamily="34" charset="0"/>
              </a:defRPr>
            </a:lvl1pPr>
          </a:lstStyle>
          <a:p>
            <a:fld id="{294A09A9-5501-47C1-A89A-A340965A2BE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46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3" r:id="rId18"/>
    <p:sldLayoutId id="2147483874" r:id="rId19"/>
    <p:sldLayoutId id="2147483875" r:id="rId20"/>
    <p:sldLayoutId id="2147483876" r:id="rId21"/>
  </p:sldLayoutIdLst>
  <p:hf hdr="0" dt="0"/>
  <p:txStyles>
    <p:titleStyle>
      <a:lvl1pPr algn="l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Clr>
          <a:srgbClr val="73292A"/>
        </a:buClr>
        <a:buFont typeface="Arial" panose="020B0604020202020204" pitchFamily="34" charset="0"/>
        <a:buChar char="•"/>
        <a:defRPr sz="2800" kern="1200">
          <a:solidFill>
            <a:schemeClr val="accent3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400" kern="1200">
          <a:solidFill>
            <a:schemeClr val="accent3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2000" kern="1200">
          <a:solidFill>
            <a:schemeClr val="accent3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Clr>
          <a:srgbClr val="73292A"/>
        </a:buClr>
        <a:buFont typeface="Arial" panose="020B0604020202020204" pitchFamily="34" charset="0"/>
        <a:buChar char="•"/>
        <a:defRPr sz="18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  <p15:guide id="3" pos="240">
          <p15:clr>
            <a:srgbClr val="547EBF"/>
          </p15:clr>
        </p15:guide>
        <p15:guide id="4" orient="horz" pos="240">
          <p15:clr>
            <a:srgbClr val="547EBF"/>
          </p15:clr>
        </p15:guide>
        <p15:guide id="5" pos="7440">
          <p15:clr>
            <a:srgbClr val="547EBF"/>
          </p15:clr>
        </p15:guide>
        <p15:guide id="6" orient="horz" pos="4080">
          <p15:clr>
            <a:srgbClr val="547EBF"/>
          </p15:clr>
        </p15:guide>
        <p15:guide id="7" pos="3960">
          <p15:clr>
            <a:srgbClr val="547EBF"/>
          </p15:clr>
        </p15:guide>
        <p15:guide id="8" pos="3720">
          <p15:clr>
            <a:srgbClr val="547EBF"/>
          </p15:clr>
        </p15:guide>
        <p15:guide id="9" pos="2112">
          <p15:clr>
            <a:srgbClr val="547EBF"/>
          </p15:clr>
        </p15:guide>
        <p15:guide id="10" pos="1848">
          <p15:clr>
            <a:srgbClr val="547EBF"/>
          </p15:clr>
        </p15:guide>
        <p15:guide id="11" pos="5568">
          <p15:clr>
            <a:srgbClr val="547EBF"/>
          </p15:clr>
        </p15:guide>
        <p15:guide id="12" pos="5832">
          <p15:clr>
            <a:srgbClr val="547EBF"/>
          </p15:clr>
        </p15:guide>
        <p15:guide id="13" pos="4968">
          <p15:clr>
            <a:srgbClr val="9FCC3B"/>
          </p15:clr>
        </p15:guide>
        <p15:guide id="14" pos="5208">
          <p15:clr>
            <a:srgbClr val="9FCC3B"/>
          </p15:clr>
        </p15:guide>
        <p15:guide id="15" pos="2712">
          <p15:clr>
            <a:srgbClr val="9FCC3B"/>
          </p15:clr>
        </p15:guide>
        <p15:guide id="16" pos="2472">
          <p15:clr>
            <a:srgbClr val="9FCC3B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92969" y="178594"/>
            <a:ext cx="10406063" cy="15180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92969" y="1821656"/>
            <a:ext cx="10406063" cy="44201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36531"/>
            <a:ext cx="282129" cy="27571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 algn="ctr" defTabSz="410751">
              <a:defRPr sz="1125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rtl="0">
              <a:defRPr/>
            </a:pPr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0504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</p:sldLayoutIdLst>
  <p:txStyles>
    <p:titleStyle>
      <a:lvl1pPr marL="0" marR="0" indent="0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32145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642915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964372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28582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607287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928744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2250201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2571659" algn="ctr" defTabSz="410751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25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252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2505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3758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5011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62640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875168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187696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00224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12752" marR="0" indent="-312528" algn="r" defTabSz="410751" rtl="1" latinLnBrk="0">
        <a:lnSpc>
          <a:spcPct val="100000"/>
        </a:lnSpc>
        <a:spcBef>
          <a:spcPts val="2953"/>
        </a:spcBef>
        <a:spcAft>
          <a:spcPts val="0"/>
        </a:spcAft>
        <a:buClrTx/>
        <a:buSzPct val="145000"/>
        <a:buFontTx/>
        <a:buChar char="•"/>
        <a:tabLst/>
        <a:defRPr sz="225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32145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642915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964372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28582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607287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928744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2250201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2571659" algn="ctr" defTabSz="41075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الشريحة"/>
          <p:cNvSpPr txBox="1">
            <a:spLocks noGrp="1"/>
          </p:cNvSpPr>
          <p:nvPr>
            <p:ph type="title" hasCustomPrompt="1"/>
          </p:nvPr>
        </p:nvSpPr>
        <p:spPr>
          <a:xfrm>
            <a:off x="603255" y="539751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عنوان الشريحة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5" y="2124254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نص التعداد النقطي في الشريحة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07915" y="6534288"/>
            <a:ext cx="195566" cy="19351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191829">
              <a:defRPr sz="591"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881196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  <p:sldLayoutId id="2147483911" r:id="rId12"/>
    <p:sldLayoutId id="2147483912" r:id="rId13"/>
    <p:sldLayoutId id="2147483913" r:id="rId14"/>
    <p:sldLayoutId id="2147483914" r:id="rId15"/>
  </p:sldLayoutIdLst>
  <p:transition spd="med"/>
  <p:txStyles>
    <p:titleStyle>
      <a:lvl1pPr marL="0" marR="0" indent="0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50127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00254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450381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00508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750635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900762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050889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201016" algn="r" defTabSz="800657" rtl="1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792" b="1" i="0" u="none" strike="noStrike" cap="none" spc="-56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00169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400339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600508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800678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000847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201016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1401186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1601355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1801524" marR="0" indent="-200169" algn="r" defTabSz="800657" rtl="1" latinLnBrk="0">
        <a:lnSpc>
          <a:spcPct val="90000"/>
        </a:lnSpc>
        <a:spcBef>
          <a:spcPts val="1478"/>
        </a:spcBef>
        <a:spcAft>
          <a:spcPts val="0"/>
        </a:spcAft>
        <a:buClrTx/>
        <a:buSzPct val="123000"/>
        <a:buFontTx/>
        <a:buChar char="•"/>
        <a:tabLst/>
        <a:defRPr sz="1576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150127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300254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450381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600508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750635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900762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050889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201016" algn="ctr" defTabSz="191829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1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838202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  <a:endParaRPr lang="ar-KW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6106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314FCD-E160-4EE4-8A25-B5E68A45601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038602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838201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78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56F5D-BD55-442F-9293-91F8254B2448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382974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6" r:id="rId1"/>
    <p:sldLayoutId id="2147483917" r:id="rId2"/>
    <p:sldLayoutId id="2147483918" r:id="rId3"/>
    <p:sldLayoutId id="2147483919" r:id="rId4"/>
    <p:sldLayoutId id="2147483920" r:id="rId5"/>
    <p:sldLayoutId id="2147483921" r:id="rId6"/>
    <p:sldLayoutId id="2147483922" r:id="rId7"/>
    <p:sldLayoutId id="2147483923" r:id="rId8"/>
    <p:sldLayoutId id="2147483924" r:id="rId9"/>
    <p:sldLayoutId id="2147483925" r:id="rId10"/>
    <p:sldLayoutId id="2147483926" r:id="rId11"/>
  </p:sldLayoutIdLst>
  <p:txStyles>
    <p:titleStyle>
      <a:lvl1pPr algn="r" defTabSz="600508" rtl="1" eaLnBrk="1" latinLnBrk="0" hangingPunct="1">
        <a:lnSpc>
          <a:spcPct val="90000"/>
        </a:lnSpc>
        <a:spcBef>
          <a:spcPct val="0"/>
        </a:spcBef>
        <a:buNone/>
        <a:defRPr sz="288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0127" indent="-150127" algn="r" defTabSz="600508" rtl="1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1838" kern="1200">
          <a:solidFill>
            <a:schemeClr val="tx1"/>
          </a:solidFill>
          <a:latin typeface="+mn-lt"/>
          <a:ea typeface="+mn-ea"/>
          <a:cs typeface="+mn-cs"/>
        </a:defRPr>
      </a:lvl1pPr>
      <a:lvl2pPr marL="450381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576" kern="1200">
          <a:solidFill>
            <a:schemeClr val="tx1"/>
          </a:solidFill>
          <a:latin typeface="+mn-lt"/>
          <a:ea typeface="+mn-ea"/>
          <a:cs typeface="+mn-cs"/>
        </a:defRPr>
      </a:lvl2pPr>
      <a:lvl3pPr marL="750635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313" kern="1200">
          <a:solidFill>
            <a:schemeClr val="tx1"/>
          </a:solidFill>
          <a:latin typeface="+mn-lt"/>
          <a:ea typeface="+mn-ea"/>
          <a:cs typeface="+mn-cs"/>
        </a:defRPr>
      </a:lvl3pPr>
      <a:lvl4pPr marL="1050889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4pPr>
      <a:lvl5pPr marL="1351143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5pPr>
      <a:lvl6pPr marL="1651397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6pPr>
      <a:lvl7pPr marL="1951651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7pPr>
      <a:lvl8pPr marL="2251906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8pPr>
      <a:lvl9pPr marL="2552159" indent="-150127" algn="r" defTabSz="600508" rtl="1" eaLnBrk="1" latinLnBrk="0" hangingPunct="1">
        <a:lnSpc>
          <a:spcPct val="90000"/>
        </a:lnSpc>
        <a:spcBef>
          <a:spcPts val="328"/>
        </a:spcBef>
        <a:buFont typeface="Arial" panose="020B0604020202020204" pitchFamily="34" charset="0"/>
        <a:buChar char="•"/>
        <a:defRPr sz="118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1pPr>
      <a:lvl2pPr marL="300254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2pPr>
      <a:lvl3pPr marL="600508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3pPr>
      <a:lvl4pPr marL="900762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4pPr>
      <a:lvl5pPr marL="1201016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5pPr>
      <a:lvl6pPr marL="1501270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6pPr>
      <a:lvl7pPr marL="1801524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7pPr>
      <a:lvl8pPr marL="2101777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8pPr>
      <a:lvl9pPr marL="2402033" algn="r" defTabSz="600508" rtl="1" eaLnBrk="1" latinLnBrk="0" hangingPunct="1">
        <a:defRPr sz="1182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BBF72C9B-9293-4567-94E1-D208370FA9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ar-KW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15E4AB10-3BD1-4C9A-9D2F-9642336A59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KW"/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041DF5-3207-4094-BB95-0098493640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2678C0-7EDC-4D14-9C0F-59514469B044}" type="datetimeFigureOut">
              <a:rPr lang="ar-KW" smtClean="0"/>
              <a:t>23/11/1444</a:t>
            </a:fld>
            <a:endParaRPr lang="ar-KW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4805F616-B0CB-4A94-95D3-EE09214D51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KW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16E31B1D-7CD3-4694-BD43-E58F7CA023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71BEB2-C1A5-4F73-8691-104B53891A13}" type="slidenum">
              <a:rPr lang="ar-KW" smtClean="0"/>
              <a:t>‹#›</a:t>
            </a:fld>
            <a:endParaRPr lang="ar-KW"/>
          </a:p>
        </p:txBody>
      </p:sp>
    </p:spTree>
    <p:extLst>
      <p:ext uri="{BB962C8B-B14F-4D97-AF65-F5344CB8AC3E}">
        <p14:creationId xmlns:p14="http://schemas.microsoft.com/office/powerpoint/2010/main" val="2103416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8" r:id="rId1"/>
    <p:sldLayoutId id="2147483932" r:id="rId2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KW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نص العنوان</a:t>
            </a:r>
          </a:p>
        </p:txBody>
      </p:sp>
      <p:sp>
        <p:nvSpPr>
          <p:cNvPr id="3" name="مستوى النص الأو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84192" y="6540500"/>
            <a:ext cx="290144" cy="287258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25732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transition spd="med"/>
  <p:txStyles>
    <p:titleStyle>
      <a:lvl1pPr marL="0" marR="0" indent="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1pPr>
      <a:lvl2pPr marL="0" marR="0" indent="228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2pPr>
      <a:lvl3pPr marL="0" marR="0" indent="457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3pPr>
      <a:lvl4pPr marL="0" marR="0" indent="685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4pPr>
      <a:lvl5pPr marL="0" marR="0" indent="9144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5pPr>
      <a:lvl6pPr marL="0" marR="0" indent="11430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6pPr>
      <a:lvl7pPr marL="0" marR="0" indent="1371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7pPr>
      <a:lvl8pPr marL="0" marR="0" indent="1600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8pPr>
      <a:lvl9pPr marL="0" marR="0" indent="1828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Geeza Pro Regular"/>
        </a:defRPr>
      </a:lvl9pPr>
    </p:titleStyle>
    <p:bodyStyle>
      <a:lvl1pPr marL="31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r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3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slide" Target="slide15.xml"/><Relationship Id="rId12" Type="http://schemas.openxmlformats.org/officeDocument/2006/relationships/image" Target="../media/image34.png"/><Relationship Id="rId2" Type="http://schemas.openxmlformats.org/officeDocument/2006/relationships/slide" Target="slide1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3.png"/><Relationship Id="rId11" Type="http://schemas.openxmlformats.org/officeDocument/2006/relationships/slide" Target="slide19.xml"/><Relationship Id="rId5" Type="http://schemas.openxmlformats.org/officeDocument/2006/relationships/slide" Target="slide14.xml"/><Relationship Id="rId10" Type="http://schemas.openxmlformats.org/officeDocument/2006/relationships/slide" Target="slide18.xml"/><Relationship Id="rId4" Type="http://schemas.openxmlformats.org/officeDocument/2006/relationships/image" Target="../media/image32.png"/><Relationship Id="rId9" Type="http://schemas.openxmlformats.org/officeDocument/2006/relationships/slide" Target="slide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2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40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G_2259.jpeg" descr="IMG_2259.jpeg">
            <a:extLst>
              <a:ext uri="{FF2B5EF4-FFF2-40B4-BE49-F238E27FC236}">
                <a16:creationId xmlns:a16="http://schemas.microsoft.com/office/drawing/2014/main" id="{4CE883EF-08B0-4A91-A4AC-4762C3B71F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72" r="12327"/>
          <a:stretch>
            <a:fillRect/>
          </a:stretch>
        </p:blipFill>
        <p:spPr>
          <a:xfrm>
            <a:off x="426856" y="1579779"/>
            <a:ext cx="4145144" cy="4943475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4109856" y="1901249"/>
            <a:ext cx="7573311" cy="2819400"/>
          </a:xfrm>
        </p:spPr>
        <p:txBody>
          <a:bodyPr anchor="ctr">
            <a:noAutofit/>
          </a:bodyPr>
          <a:lstStyle/>
          <a:p>
            <a:pPr marL="0" marR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KW" sz="44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(7-6): ضرب الكسور</a:t>
            </a:r>
            <a:br>
              <a:rPr lang="ar-KW" sz="4400" dirty="0">
                <a:solidFill>
                  <a:srgbClr val="FF0000"/>
                </a:solidFill>
              </a:rPr>
            </a:br>
            <a:r>
              <a:rPr lang="ar-KW" sz="4400" dirty="0">
                <a:solidFill>
                  <a:srgbClr val="FF0000"/>
                </a:solidFill>
              </a:rPr>
              <a:t>                إ</a:t>
            </a:r>
            <a:r>
              <a:rPr lang="ar-SA" sz="4400" dirty="0">
                <a:solidFill>
                  <a:srgbClr val="FF0000"/>
                </a:solidFill>
              </a:rPr>
              <a:t>عداد </a:t>
            </a:r>
            <a:r>
              <a:rPr lang="ar-KW" sz="4400" dirty="0">
                <a:solidFill>
                  <a:srgbClr val="FF0000"/>
                </a:solidFill>
              </a:rPr>
              <a:t>المعلمة: أ</a:t>
            </a:r>
            <a:r>
              <a:rPr lang="ar-SA" sz="4400" dirty="0">
                <a:solidFill>
                  <a:srgbClr val="FF0000"/>
                </a:solidFill>
              </a:rPr>
              <a:t> / </a:t>
            </a:r>
            <a:r>
              <a:rPr lang="ar-KW" sz="4400" dirty="0" err="1">
                <a:solidFill>
                  <a:srgbClr val="FF0000"/>
                </a:solidFill>
              </a:rPr>
              <a:t>مريهان</a:t>
            </a:r>
            <a:r>
              <a:rPr lang="ar-KW" sz="4400" dirty="0">
                <a:solidFill>
                  <a:srgbClr val="FF0000"/>
                </a:solidFill>
              </a:rPr>
              <a:t> مصطفى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6BCC75EB-5186-4469-8154-4393AC818884}"/>
              </a:ext>
            </a:extLst>
          </p:cNvPr>
          <p:cNvSpPr txBox="1"/>
          <p:nvPr/>
        </p:nvSpPr>
        <p:spPr>
          <a:xfrm>
            <a:off x="3373666" y="5042118"/>
            <a:ext cx="8610600" cy="181588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رئيسة قسم الرياضيات : هنادي العمران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مديرة المدرسة : أ / ليلى حسين  اكبر 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pic>
        <p:nvPicPr>
          <p:cNvPr id="5" name="Picture 2" descr="C:\Users\User\Dropbox\ملفات مشتركه للمدرسة\مدرسة الصفا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4494" y="251383"/>
            <a:ext cx="1620658" cy="1156118"/>
          </a:xfrm>
          <a:prstGeom prst="rect">
            <a:avLst/>
          </a:prstGeom>
          <a:noFill/>
        </p:spPr>
      </p:pic>
      <p:pic>
        <p:nvPicPr>
          <p:cNvPr id="6" name="كائن 3"/>
          <p:cNvPicPr>
            <a:picLocks noChangeArrowheads="1"/>
          </p:cNvPicPr>
          <p:nvPr/>
        </p:nvPicPr>
        <p:blipFill>
          <a:blip r:embed="rId4"/>
          <a:srcRect l="-25317" t="-526" r="-5721" b="-5632"/>
          <a:stretch>
            <a:fillRect/>
          </a:stretch>
        </p:blipFill>
        <p:spPr bwMode="auto">
          <a:xfrm>
            <a:off x="8665608" y="154196"/>
            <a:ext cx="26797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صورة 2">
            <a:extLst>
              <a:ext uri="{FF2B5EF4-FFF2-40B4-BE49-F238E27FC236}">
                <a16:creationId xmlns:a16="http://schemas.microsoft.com/office/drawing/2014/main" id="{64005B67-2D73-D82C-7C3F-D6EC07A603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1510" y="280215"/>
            <a:ext cx="1878863" cy="13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118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اضغط مرتين للتحرير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pic>
        <p:nvPicPr>
          <p:cNvPr id="229" name="نشيدة ضرب الكسور الاعتيادية ✖️❌✖️🧮.mov" descr="نشيدة ضرب الكسور الاعتيادية ✖️❌✖️🧮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0" y="17353"/>
            <a:ext cx="12179561" cy="68510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975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9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9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FBADF5-0FDC-47F1-8CBB-81625127554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19" t="40000" r="21437" b="37128"/>
          <a:stretch/>
        </p:blipFill>
        <p:spPr>
          <a:xfrm>
            <a:off x="3574472" y="1694170"/>
            <a:ext cx="8326583" cy="33488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15BBDD7-1955-490A-BFD1-6F9311945BF0}"/>
              </a:ext>
            </a:extLst>
          </p:cNvPr>
          <p:cNvSpPr txBox="1"/>
          <p:nvPr/>
        </p:nvSpPr>
        <p:spPr>
          <a:xfrm>
            <a:off x="357809" y="212035"/>
            <a:ext cx="270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كتاب الطالب صفحة 38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DFDF55-9994-43FC-8CDF-710DD972EF36}"/>
              </a:ext>
            </a:extLst>
          </p:cNvPr>
          <p:cNvSpPr txBox="1"/>
          <p:nvPr/>
        </p:nvSpPr>
        <p:spPr>
          <a:xfrm>
            <a:off x="7945582" y="3581996"/>
            <a:ext cx="623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054724C-25C7-4646-A861-B4821969207F}"/>
              </a:ext>
            </a:extLst>
          </p:cNvPr>
          <p:cNvSpPr txBox="1"/>
          <p:nvPr/>
        </p:nvSpPr>
        <p:spPr>
          <a:xfrm>
            <a:off x="6864927" y="3637414"/>
            <a:ext cx="623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95DBD1D-3409-4348-B725-445FE1CC7704}"/>
              </a:ext>
            </a:extLst>
          </p:cNvPr>
          <p:cNvSpPr txBox="1"/>
          <p:nvPr/>
        </p:nvSpPr>
        <p:spPr>
          <a:xfrm>
            <a:off x="7945581" y="4289882"/>
            <a:ext cx="623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3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0A1923-CFCF-45C7-A17F-6365DDF6D3D7}"/>
              </a:ext>
            </a:extLst>
          </p:cNvPr>
          <p:cNvSpPr txBox="1"/>
          <p:nvPr/>
        </p:nvSpPr>
        <p:spPr>
          <a:xfrm>
            <a:off x="6864926" y="4289882"/>
            <a:ext cx="623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E506079-C613-4356-A22F-0F8D7F8C69B6}"/>
              </a:ext>
            </a:extLst>
          </p:cNvPr>
          <p:cNvSpPr txBox="1"/>
          <p:nvPr/>
        </p:nvSpPr>
        <p:spPr>
          <a:xfrm>
            <a:off x="5562600" y="3637414"/>
            <a:ext cx="623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6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3E37147-EEAA-4F06-812E-D0FC68CD24DB}"/>
              </a:ext>
            </a:extLst>
          </p:cNvPr>
          <p:cNvSpPr txBox="1"/>
          <p:nvPr/>
        </p:nvSpPr>
        <p:spPr>
          <a:xfrm>
            <a:off x="5562599" y="4289882"/>
            <a:ext cx="623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15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507D22-87B6-4AFE-90EF-C8E04F45364D}"/>
              </a:ext>
            </a:extLst>
          </p:cNvPr>
          <p:cNvSpPr txBox="1"/>
          <p:nvPr/>
        </p:nvSpPr>
        <p:spPr>
          <a:xfrm>
            <a:off x="4235974" y="3678977"/>
            <a:ext cx="623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2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BE6F1F-C94A-4B41-A6AB-385AB81EDCEB}"/>
              </a:ext>
            </a:extLst>
          </p:cNvPr>
          <p:cNvSpPr txBox="1"/>
          <p:nvPr/>
        </p:nvSpPr>
        <p:spPr>
          <a:xfrm>
            <a:off x="4235973" y="4331445"/>
            <a:ext cx="6235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000" b="1" dirty="0">
                <a:solidFill>
                  <a:srgbClr val="FF0000"/>
                </a:solidFill>
              </a:rPr>
              <a:t>5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F68E1CE-4EB1-D1C1-F34D-24447113A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78" y="1803336"/>
            <a:ext cx="3286125" cy="2038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4131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15BBDD7-1955-490A-BFD1-6F9311945BF0}"/>
              </a:ext>
            </a:extLst>
          </p:cNvPr>
          <p:cNvSpPr txBox="1"/>
          <p:nvPr/>
        </p:nvSpPr>
        <p:spPr>
          <a:xfrm>
            <a:off x="357809" y="212035"/>
            <a:ext cx="270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كتاب الطالب صفحة 38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F2503B-675E-47B0-9967-31E6422BEAD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47"/>
          <a:stretch/>
        </p:blipFill>
        <p:spPr>
          <a:xfrm>
            <a:off x="649356" y="1453725"/>
            <a:ext cx="11009725" cy="395055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0E29407-B796-469D-AF97-873F244DAA80}"/>
              </a:ext>
            </a:extLst>
          </p:cNvPr>
          <p:cNvSpPr txBox="1"/>
          <p:nvPr/>
        </p:nvSpPr>
        <p:spPr>
          <a:xfrm>
            <a:off x="8240445" y="3800657"/>
            <a:ext cx="706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E0E00F1-35F1-4A6F-9309-449DC649461B}"/>
              </a:ext>
            </a:extLst>
          </p:cNvPr>
          <p:cNvSpPr txBox="1"/>
          <p:nvPr/>
        </p:nvSpPr>
        <p:spPr>
          <a:xfrm>
            <a:off x="6841738" y="3800657"/>
            <a:ext cx="706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22FE884-AF09-4A3F-BBFD-7F4DB1C22705}"/>
              </a:ext>
            </a:extLst>
          </p:cNvPr>
          <p:cNvSpPr txBox="1"/>
          <p:nvPr/>
        </p:nvSpPr>
        <p:spPr>
          <a:xfrm>
            <a:off x="8207919" y="4466136"/>
            <a:ext cx="706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F6E05F-A233-42D3-840F-5FAE27CFAB9A}"/>
              </a:ext>
            </a:extLst>
          </p:cNvPr>
          <p:cNvSpPr txBox="1"/>
          <p:nvPr/>
        </p:nvSpPr>
        <p:spPr>
          <a:xfrm>
            <a:off x="6849371" y="4510091"/>
            <a:ext cx="706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CEAD7DF-61DB-4E8D-B404-281DA0CD0A64}"/>
              </a:ext>
            </a:extLst>
          </p:cNvPr>
          <p:cNvSpPr txBox="1"/>
          <p:nvPr/>
        </p:nvSpPr>
        <p:spPr>
          <a:xfrm>
            <a:off x="5613904" y="3740650"/>
            <a:ext cx="706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4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5702FF4-7434-4D79-9F0B-EBE527EF7C82}"/>
              </a:ext>
            </a:extLst>
          </p:cNvPr>
          <p:cNvSpPr txBox="1"/>
          <p:nvPr/>
        </p:nvSpPr>
        <p:spPr>
          <a:xfrm>
            <a:off x="5528191" y="4497676"/>
            <a:ext cx="706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CC9608-0CD8-4DA9-B31A-3E588FA9C0EA}"/>
              </a:ext>
            </a:extLst>
          </p:cNvPr>
          <p:cNvSpPr txBox="1"/>
          <p:nvPr/>
        </p:nvSpPr>
        <p:spPr>
          <a:xfrm>
            <a:off x="4514410" y="3740650"/>
            <a:ext cx="706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3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77BE4D7-BC44-47D5-9BD4-27BAB15A10A9}"/>
              </a:ext>
            </a:extLst>
          </p:cNvPr>
          <p:cNvSpPr txBox="1"/>
          <p:nvPr/>
        </p:nvSpPr>
        <p:spPr>
          <a:xfrm>
            <a:off x="4514410" y="4437633"/>
            <a:ext cx="706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AB9FC4B-10BB-4328-B96B-FF17D2058837}"/>
              </a:ext>
            </a:extLst>
          </p:cNvPr>
          <p:cNvSpPr txBox="1"/>
          <p:nvPr/>
        </p:nvSpPr>
        <p:spPr>
          <a:xfrm>
            <a:off x="1015420" y="3941432"/>
            <a:ext cx="706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F21BCA3-6793-41B3-BEA9-A071F22C1D1B}"/>
              </a:ext>
            </a:extLst>
          </p:cNvPr>
          <p:cNvSpPr txBox="1"/>
          <p:nvPr/>
        </p:nvSpPr>
        <p:spPr>
          <a:xfrm>
            <a:off x="3193230" y="4466136"/>
            <a:ext cx="706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DF76089-9EB5-48A4-B96F-4791C9873C92}"/>
              </a:ext>
            </a:extLst>
          </p:cNvPr>
          <p:cNvSpPr txBox="1"/>
          <p:nvPr/>
        </p:nvSpPr>
        <p:spPr>
          <a:xfrm>
            <a:off x="1898559" y="4483402"/>
            <a:ext cx="706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5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4E21140-8165-4CE2-8F56-305528BE7695}"/>
              </a:ext>
            </a:extLst>
          </p:cNvPr>
          <p:cNvSpPr txBox="1"/>
          <p:nvPr/>
        </p:nvSpPr>
        <p:spPr>
          <a:xfrm>
            <a:off x="1871451" y="3764932"/>
            <a:ext cx="706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2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5030AAB-77C0-4930-9960-3FE5E5424A42}"/>
              </a:ext>
            </a:extLst>
          </p:cNvPr>
          <p:cNvSpPr txBox="1"/>
          <p:nvPr/>
        </p:nvSpPr>
        <p:spPr>
          <a:xfrm>
            <a:off x="3184721" y="3744966"/>
            <a:ext cx="70638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4400" b="1" dirty="0">
                <a:solidFill>
                  <a:srgbClr val="FF0000"/>
                </a:solidFill>
              </a:rPr>
              <a:t>12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09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44">
            <a:extLst>
              <a:ext uri="{FF2B5EF4-FFF2-40B4-BE49-F238E27FC236}">
                <a16:creationId xmlns:a16="http://schemas.microsoft.com/office/drawing/2014/main" id="{28D1D118-E2B4-914A-8CE0-9F433C3B7B21}"/>
              </a:ext>
            </a:extLst>
          </p:cNvPr>
          <p:cNvGrpSpPr/>
          <p:nvPr/>
        </p:nvGrpSpPr>
        <p:grpSpPr>
          <a:xfrm>
            <a:off x="77490" y="139485"/>
            <a:ext cx="11916927" cy="6718514"/>
            <a:chOff x="77490" y="139485"/>
            <a:chExt cx="11916927" cy="6718514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E8D6CD3D-5F81-9E49-A369-D88037896888}"/>
                </a:ext>
              </a:extLst>
            </p:cNvPr>
            <p:cNvSpPr/>
            <p:nvPr/>
          </p:nvSpPr>
          <p:spPr>
            <a:xfrm>
              <a:off x="197585" y="139485"/>
              <a:ext cx="11796832" cy="6555783"/>
            </a:xfrm>
            <a:custGeom>
              <a:avLst/>
              <a:gdLst>
                <a:gd name="connsiteX0" fmla="*/ 0 w 11796832"/>
                <a:gd name="connsiteY0" fmla="*/ 0 h 6555783"/>
                <a:gd name="connsiteX1" fmla="*/ 11796832 w 11796832"/>
                <a:gd name="connsiteY1" fmla="*/ 0 h 6555783"/>
                <a:gd name="connsiteX2" fmla="*/ 11796832 w 11796832"/>
                <a:gd name="connsiteY2" fmla="*/ 6555783 h 6555783"/>
                <a:gd name="connsiteX3" fmla="*/ 0 w 11796832"/>
                <a:gd name="connsiteY3" fmla="*/ 6555783 h 6555783"/>
                <a:gd name="connsiteX4" fmla="*/ 0 w 11796832"/>
                <a:gd name="connsiteY4" fmla="*/ 0 h 655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796832" h="6555783" extrusionOk="0">
                  <a:moveTo>
                    <a:pt x="0" y="0"/>
                  </a:moveTo>
                  <a:cubicBezTo>
                    <a:pt x="5432557" y="118645"/>
                    <a:pt x="7803924" y="116012"/>
                    <a:pt x="11796832" y="0"/>
                  </a:cubicBezTo>
                  <a:cubicBezTo>
                    <a:pt x="11663950" y="3257858"/>
                    <a:pt x="11881783" y="4918110"/>
                    <a:pt x="11796832" y="6555783"/>
                  </a:cubicBezTo>
                  <a:cubicBezTo>
                    <a:pt x="7977142" y="6690383"/>
                    <a:pt x="3707597" y="6398587"/>
                    <a:pt x="0" y="6555783"/>
                  </a:cubicBezTo>
                  <a:cubicBezTo>
                    <a:pt x="-20187" y="4623071"/>
                    <a:pt x="-152480" y="2147383"/>
                    <a:pt x="0" y="0"/>
                  </a:cubicBezTo>
                  <a:close/>
                </a:path>
              </a:pathLst>
            </a:custGeom>
            <a:noFill/>
            <a:ln w="38100" cap="flat">
              <a:solidFill>
                <a:srgbClr val="552608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1219033472">
                    <a:prstGeom prst="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F4CF227-6EF1-CC45-BAEF-B46092FC7FB7}"/>
                </a:ext>
              </a:extLst>
            </p:cNvPr>
            <p:cNvSpPr/>
            <p:nvPr/>
          </p:nvSpPr>
          <p:spPr>
            <a:xfrm>
              <a:off x="77490" y="5377912"/>
              <a:ext cx="3874576" cy="1449092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Icon&#10;&#10;Description automatically generated">
              <a:hlinkClick r:id="rId2" action="ppaction://hlinksldjump"/>
              <a:extLst>
                <a:ext uri="{FF2B5EF4-FFF2-40B4-BE49-F238E27FC236}">
                  <a16:creationId xmlns:a16="http://schemas.microsoft.com/office/drawing/2014/main" id="{50FF29B7-44F8-D24E-8740-D944DC48BE6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3552" y="5408906"/>
              <a:ext cx="1378708" cy="14490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ABEF172-7E24-9243-BEEC-59D0B645C20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6587" y="2654500"/>
              <a:ext cx="3233980" cy="384035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7C08C7A3-B48F-CD4A-8971-03F6812A23DC}"/>
              </a:ext>
            </a:extLst>
          </p:cNvPr>
          <p:cNvGrpSpPr/>
          <p:nvPr/>
        </p:nvGrpSpPr>
        <p:grpSpPr>
          <a:xfrm>
            <a:off x="6813016" y="447564"/>
            <a:ext cx="2398341" cy="2082927"/>
            <a:chOff x="6813016" y="447564"/>
            <a:chExt cx="2398341" cy="2082927"/>
          </a:xfrm>
        </p:grpSpPr>
        <p:pic>
          <p:nvPicPr>
            <p:cNvPr id="44" name="Picture 43" descr="A picture containing icon&#10;&#10;Description automatically generated">
              <a:hlinkClick r:id="rId5" action="ppaction://hlinksldjump"/>
              <a:extLst>
                <a:ext uri="{FF2B5EF4-FFF2-40B4-BE49-F238E27FC236}">
                  <a16:creationId xmlns:a16="http://schemas.microsoft.com/office/drawing/2014/main" id="{C7285F41-999B-ED48-A815-697A809DFBC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3016" y="447564"/>
              <a:ext cx="2398341" cy="2082927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007A399-DBD5-1342-8223-AD8CF3B70584}"/>
                </a:ext>
              </a:extLst>
            </p:cNvPr>
            <p:cNvSpPr/>
            <p:nvPr/>
          </p:nvSpPr>
          <p:spPr>
            <a:xfrm>
              <a:off x="7645932" y="993628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5D5A1F3D-032E-E345-AC64-669F5DA68C6E}"/>
              </a:ext>
            </a:extLst>
          </p:cNvPr>
          <p:cNvGrpSpPr/>
          <p:nvPr/>
        </p:nvGrpSpPr>
        <p:grpSpPr>
          <a:xfrm>
            <a:off x="8589959" y="1468853"/>
            <a:ext cx="2398341" cy="2082927"/>
            <a:chOff x="8589959" y="1468853"/>
            <a:chExt cx="2398341" cy="2082927"/>
          </a:xfrm>
        </p:grpSpPr>
        <p:pic>
          <p:nvPicPr>
            <p:cNvPr id="19" name="Picture 18" descr="A picture containing icon&#10;&#10;Description automatically generated">
              <a:hlinkClick r:id="rId7" action="ppaction://hlinksldjump"/>
              <a:extLst>
                <a:ext uri="{FF2B5EF4-FFF2-40B4-BE49-F238E27FC236}">
                  <a16:creationId xmlns:a16="http://schemas.microsoft.com/office/drawing/2014/main" id="{8E7A2F79-F1EF-2E4C-8B06-834081FFE1D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89959" y="1468853"/>
              <a:ext cx="2398341" cy="2082927"/>
            </a:xfrm>
            <a:prstGeom prst="rect">
              <a:avLst/>
            </a:prstGeom>
          </p:spPr>
        </p:pic>
        <p:sp>
          <p:nvSpPr>
            <p:cNvPr id="49" name="Rectangle 48">
              <a:hlinkClick r:id="rId7" action="ppaction://hlinksldjump"/>
              <a:extLst>
                <a:ext uri="{FF2B5EF4-FFF2-40B4-BE49-F238E27FC236}">
                  <a16:creationId xmlns:a16="http://schemas.microsoft.com/office/drawing/2014/main" id="{1E66B448-8AE1-1746-A8F8-1B206FD03783}"/>
                </a:ext>
              </a:extLst>
            </p:cNvPr>
            <p:cNvSpPr/>
            <p:nvPr/>
          </p:nvSpPr>
          <p:spPr>
            <a:xfrm>
              <a:off x="9432332" y="2001357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5162F135-EFB3-EB4B-BA42-14867B001B91}"/>
              </a:ext>
            </a:extLst>
          </p:cNvPr>
          <p:cNvGrpSpPr/>
          <p:nvPr/>
        </p:nvGrpSpPr>
        <p:grpSpPr>
          <a:xfrm>
            <a:off x="8568423" y="3499809"/>
            <a:ext cx="2398341" cy="2082927"/>
            <a:chOff x="8568423" y="3499809"/>
            <a:chExt cx="2398341" cy="2082927"/>
          </a:xfrm>
        </p:grpSpPr>
        <p:pic>
          <p:nvPicPr>
            <p:cNvPr id="42" name="Picture 41" descr="A picture containing icon&#10;&#10;Description automatically generated">
              <a:hlinkClick r:id="rId8" action="ppaction://hlinksldjump"/>
              <a:extLst>
                <a:ext uri="{FF2B5EF4-FFF2-40B4-BE49-F238E27FC236}">
                  <a16:creationId xmlns:a16="http://schemas.microsoft.com/office/drawing/2014/main" id="{6BBB2FBF-1475-714D-81F7-62A813D43A0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568423" y="3499809"/>
              <a:ext cx="2398341" cy="208292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6857C51B-130B-9744-B284-0865C8363FE1}"/>
                </a:ext>
              </a:extLst>
            </p:cNvPr>
            <p:cNvSpPr/>
            <p:nvPr/>
          </p:nvSpPr>
          <p:spPr>
            <a:xfrm>
              <a:off x="9406067" y="4079607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70861BAC-2429-1046-85C0-7F0BDD8A666F}"/>
              </a:ext>
            </a:extLst>
          </p:cNvPr>
          <p:cNvGrpSpPr/>
          <p:nvPr/>
        </p:nvGrpSpPr>
        <p:grpSpPr>
          <a:xfrm>
            <a:off x="6819056" y="4509476"/>
            <a:ext cx="2398341" cy="2082927"/>
            <a:chOff x="6819056" y="4509476"/>
            <a:chExt cx="2398341" cy="2082927"/>
          </a:xfrm>
        </p:grpSpPr>
        <p:pic>
          <p:nvPicPr>
            <p:cNvPr id="41" name="Picture 40" descr="A picture containing icon&#10;&#10;Description automatically generated">
              <a:hlinkClick r:id="rId9" action="ppaction://hlinksldjump"/>
              <a:extLst>
                <a:ext uri="{FF2B5EF4-FFF2-40B4-BE49-F238E27FC236}">
                  <a16:creationId xmlns:a16="http://schemas.microsoft.com/office/drawing/2014/main" id="{E9DF7DC0-9D42-2D43-BB0C-E2078F0D86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819056" y="4509476"/>
              <a:ext cx="2398341" cy="2082927"/>
            </a:xfrm>
            <a:prstGeom prst="rect">
              <a:avLst/>
            </a:prstGeom>
          </p:spPr>
        </p:pic>
        <p:sp>
          <p:nvSpPr>
            <p:cNvPr id="51" name="Rectangle 50">
              <a:hlinkClick r:id="rId9" action="ppaction://hlinksldjump"/>
              <a:extLst>
                <a:ext uri="{FF2B5EF4-FFF2-40B4-BE49-F238E27FC236}">
                  <a16:creationId xmlns:a16="http://schemas.microsoft.com/office/drawing/2014/main" id="{3DF7EBCE-1373-604F-9CDA-901F4F2DAED1}"/>
                </a:ext>
              </a:extLst>
            </p:cNvPr>
            <p:cNvSpPr/>
            <p:nvPr/>
          </p:nvSpPr>
          <p:spPr>
            <a:xfrm>
              <a:off x="7656701" y="5093951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4A669CC4-8826-284F-BD75-119AC0FF0212}"/>
              </a:ext>
            </a:extLst>
          </p:cNvPr>
          <p:cNvGrpSpPr/>
          <p:nvPr/>
        </p:nvGrpSpPr>
        <p:grpSpPr>
          <a:xfrm>
            <a:off x="5069688" y="3506361"/>
            <a:ext cx="2398341" cy="2082927"/>
            <a:chOff x="5069688" y="3506361"/>
            <a:chExt cx="2398341" cy="2082927"/>
          </a:xfrm>
        </p:grpSpPr>
        <p:pic>
          <p:nvPicPr>
            <p:cNvPr id="40" name="Picture 39" descr="A picture containing icon&#10;&#10;Description automatically generated">
              <a:hlinkClick r:id="rId10" action="ppaction://hlinksldjump"/>
              <a:extLst>
                <a:ext uri="{FF2B5EF4-FFF2-40B4-BE49-F238E27FC236}">
                  <a16:creationId xmlns:a16="http://schemas.microsoft.com/office/drawing/2014/main" id="{E3A0342A-38C2-8546-AFAF-55E8C32E6E9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69688" y="3506361"/>
              <a:ext cx="2398341" cy="2082927"/>
            </a:xfrm>
            <a:prstGeom prst="rect">
              <a:avLst/>
            </a:prstGeom>
          </p:spPr>
        </p:pic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B33DD7BF-EA19-834E-A77D-9CE8B7538B3C}"/>
                </a:ext>
              </a:extLst>
            </p:cNvPr>
            <p:cNvSpPr/>
            <p:nvPr/>
          </p:nvSpPr>
          <p:spPr>
            <a:xfrm>
              <a:off x="5880966" y="4047811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102E5F4C-8E2A-2E42-B9EB-AD2A3851CC49}"/>
              </a:ext>
            </a:extLst>
          </p:cNvPr>
          <p:cNvGrpSpPr/>
          <p:nvPr/>
        </p:nvGrpSpPr>
        <p:grpSpPr>
          <a:xfrm>
            <a:off x="5048152" y="1457231"/>
            <a:ext cx="2398341" cy="2082927"/>
            <a:chOff x="5048152" y="1457231"/>
            <a:chExt cx="2398341" cy="2082927"/>
          </a:xfrm>
        </p:grpSpPr>
        <p:pic>
          <p:nvPicPr>
            <p:cNvPr id="39" name="Picture 38" descr="A picture containing icon&#10;&#10;Description automatically generated">
              <a:hlinkClick r:id="rId11" action="ppaction://hlinksldjump"/>
              <a:extLst>
                <a:ext uri="{FF2B5EF4-FFF2-40B4-BE49-F238E27FC236}">
                  <a16:creationId xmlns:a16="http://schemas.microsoft.com/office/drawing/2014/main" id="{4BB14AF4-0D48-7B4D-9AAB-1AFB461D3F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048152" y="1457231"/>
              <a:ext cx="2398341" cy="2082927"/>
            </a:xfrm>
            <a:prstGeom prst="rect">
              <a:avLst/>
            </a:prstGeom>
          </p:spPr>
        </p:pic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1BA0942-E664-F74D-AC35-192A3114228F}"/>
                </a:ext>
              </a:extLst>
            </p:cNvPr>
            <p:cNvSpPr/>
            <p:nvPr/>
          </p:nvSpPr>
          <p:spPr>
            <a:xfrm>
              <a:off x="5907332" y="2048651"/>
              <a:ext cx="723052" cy="92333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 w="10160">
                    <a:solidFill>
                      <a:srgbClr val="552608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pic>
        <p:nvPicPr>
          <p:cNvPr id="56" name="Picture 55" descr="A picture containing icon&#10;&#10;Description automatically generated">
            <a:extLst>
              <a:ext uri="{FF2B5EF4-FFF2-40B4-BE49-F238E27FC236}">
                <a16:creationId xmlns:a16="http://schemas.microsoft.com/office/drawing/2014/main" id="{70DFB3C5-59CB-5A4B-99B1-6E072240964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837973" y="2480588"/>
            <a:ext cx="2398343" cy="2082928"/>
          </a:xfrm>
          <a:prstGeom prst="rect">
            <a:avLst/>
          </a:prstGeom>
        </p:spPr>
      </p:pic>
      <p:pic>
        <p:nvPicPr>
          <p:cNvPr id="3" name="Picture 2" descr="Shape, arrow&#10;&#10;Description automatically generated">
            <a:extLst>
              <a:ext uri="{FF2B5EF4-FFF2-40B4-BE49-F238E27FC236}">
                <a16:creationId xmlns:a16="http://schemas.microsoft.com/office/drawing/2014/main" id="{99DBD52C-E86B-47B0-819C-605CBDE9D90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19453" y="415767"/>
            <a:ext cx="2946264" cy="20829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A2FF8B3-52D3-41EB-9A3E-82A9978F98B0}"/>
              </a:ext>
            </a:extLst>
          </p:cNvPr>
          <p:cNvSpPr txBox="1"/>
          <p:nvPr/>
        </p:nvSpPr>
        <p:spPr>
          <a:xfrm>
            <a:off x="1581514" y="964643"/>
            <a:ext cx="1972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larabiya Font" pitchFamily="2" charset="-78"/>
              </a:rPr>
              <a:t>هيا نساعد نحول في جمع العسل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larabiya Fon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919362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B10365FA-CA16-40F3-9039-D07E560C0C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712" t="19614" r="21498" b="63478"/>
          <a:stretch/>
        </p:blipFill>
        <p:spPr>
          <a:xfrm>
            <a:off x="1918876" y="1464365"/>
            <a:ext cx="8676238" cy="27962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6353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8E0B3F6-E1CF-4F27-B0AC-F40DAAA272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638" y="1682344"/>
            <a:ext cx="9266723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6341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6FC41B7-9D9B-477C-B77B-17B2CF394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638" y="1682344"/>
            <a:ext cx="9266723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1955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1DCCB05-717E-453A-8316-E2BEFC1D1E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638" y="1682344"/>
            <a:ext cx="9266723" cy="349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0858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10D17A-1B91-4D2C-AD0C-88A2A2656E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590" y="1657958"/>
            <a:ext cx="9272820" cy="3542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345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A2E2502-B6D1-1740-A1B3-FCE73559F976}"/>
              </a:ext>
            </a:extLst>
          </p:cNvPr>
          <p:cNvGrpSpPr/>
          <p:nvPr/>
        </p:nvGrpSpPr>
        <p:grpSpPr>
          <a:xfrm>
            <a:off x="77490" y="139485"/>
            <a:ext cx="11916927" cy="6687519"/>
            <a:chOff x="77490" y="139485"/>
            <a:chExt cx="11916927" cy="6687519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8D1D118-E2B4-914A-8CE0-9F433C3B7B21}"/>
                </a:ext>
              </a:extLst>
            </p:cNvPr>
            <p:cNvGrpSpPr/>
            <p:nvPr/>
          </p:nvGrpSpPr>
          <p:grpSpPr>
            <a:xfrm>
              <a:off x="77490" y="139485"/>
              <a:ext cx="11916927" cy="6687519"/>
              <a:chOff x="77490" y="139485"/>
              <a:chExt cx="11916927" cy="6687519"/>
            </a:xfrm>
          </p:grpSpPr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E8D6CD3D-5F81-9E49-A369-D88037896888}"/>
                  </a:ext>
                </a:extLst>
              </p:cNvPr>
              <p:cNvSpPr/>
              <p:nvPr/>
            </p:nvSpPr>
            <p:spPr>
              <a:xfrm>
                <a:off x="197585" y="139485"/>
                <a:ext cx="11796832" cy="6555783"/>
              </a:xfrm>
              <a:custGeom>
                <a:avLst/>
                <a:gdLst>
                  <a:gd name="connsiteX0" fmla="*/ 0 w 11796832"/>
                  <a:gd name="connsiteY0" fmla="*/ 0 h 6555783"/>
                  <a:gd name="connsiteX1" fmla="*/ 11796832 w 11796832"/>
                  <a:gd name="connsiteY1" fmla="*/ 0 h 6555783"/>
                  <a:gd name="connsiteX2" fmla="*/ 11796832 w 11796832"/>
                  <a:gd name="connsiteY2" fmla="*/ 6555783 h 6555783"/>
                  <a:gd name="connsiteX3" fmla="*/ 0 w 11796832"/>
                  <a:gd name="connsiteY3" fmla="*/ 6555783 h 6555783"/>
                  <a:gd name="connsiteX4" fmla="*/ 0 w 11796832"/>
                  <a:gd name="connsiteY4" fmla="*/ 0 h 6555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796832" h="6555783" extrusionOk="0">
                    <a:moveTo>
                      <a:pt x="0" y="0"/>
                    </a:moveTo>
                    <a:cubicBezTo>
                      <a:pt x="5432557" y="118645"/>
                      <a:pt x="7803924" y="116012"/>
                      <a:pt x="11796832" y="0"/>
                    </a:cubicBezTo>
                    <a:cubicBezTo>
                      <a:pt x="11663950" y="3257858"/>
                      <a:pt x="11881783" y="4918110"/>
                      <a:pt x="11796832" y="6555783"/>
                    </a:cubicBezTo>
                    <a:cubicBezTo>
                      <a:pt x="7977142" y="6690383"/>
                      <a:pt x="3707597" y="6398587"/>
                      <a:pt x="0" y="6555783"/>
                    </a:cubicBezTo>
                    <a:cubicBezTo>
                      <a:pt x="-20187" y="4623071"/>
                      <a:pt x="-152480" y="2147383"/>
                      <a:pt x="0" y="0"/>
                    </a:cubicBezTo>
                    <a:close/>
                  </a:path>
                </a:pathLst>
              </a:custGeom>
              <a:noFill/>
              <a:ln w="38100" cap="flat">
                <a:solidFill>
                  <a:srgbClr val="552608"/>
                </a:solidFill>
                <a:prstDash val="dash"/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FF4CF227-6EF1-CC45-BAEF-B46092FC7FB7}"/>
                  </a:ext>
                </a:extLst>
              </p:cNvPr>
              <p:cNvSpPr/>
              <p:nvPr/>
            </p:nvSpPr>
            <p:spPr>
              <a:xfrm>
                <a:off x="77490" y="5377912"/>
                <a:ext cx="2231298" cy="1449092"/>
              </a:xfrm>
              <a:prstGeom prst="rect">
                <a:avLst/>
              </a:pr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A7374B2F-BB62-0E4F-A507-F0150CFCA482}"/>
                </a:ext>
              </a:extLst>
            </p:cNvPr>
            <p:cNvSpPr/>
            <p:nvPr/>
          </p:nvSpPr>
          <p:spPr>
            <a:xfrm>
              <a:off x="2118733" y="6554225"/>
              <a:ext cx="154986" cy="168429"/>
            </a:xfrm>
            <a:prstGeom prst="ellipse">
              <a:avLst/>
            </a:prstGeom>
            <a:solidFill>
              <a:srgbClr val="55260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5" name="Picture 4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ADBFC222-ADB3-9B4E-8E4E-72F33CE03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6296" b="61543"/>
          <a:stretch/>
        </p:blipFill>
        <p:spPr>
          <a:xfrm>
            <a:off x="-46678" y="4745021"/>
            <a:ext cx="2231298" cy="19502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4CF6EA4-1D8E-4F50-A33E-ADCF8899E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2638" y="1651862"/>
            <a:ext cx="9266723" cy="355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6381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4180B-35BA-C28E-820F-59C84FBDD9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3921" y="2534392"/>
            <a:ext cx="5984157" cy="207895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ar-KW" sz="4000" dirty="0">
                <a:solidFill>
                  <a:srgbClr val="FF0000"/>
                </a:solidFill>
                <a:latin typeface="Dubai" panose="020B0503030403030204" pitchFamily="34" charset="-78"/>
                <a:ea typeface="+mn-ea"/>
                <a:cs typeface="+mn-cs"/>
                <a:sym typeface="Arial"/>
              </a:rPr>
              <a:t>(7-6): ضرب الكسور</a:t>
            </a:r>
            <a:br>
              <a:rPr lang="ar-KW" sz="4000" b="1" dirty="0">
                <a:solidFill>
                  <a:srgbClr val="000000"/>
                </a:solidFill>
                <a:latin typeface="Dubai" panose="020B0503030403030204" pitchFamily="34" charset="-78"/>
                <a:cs typeface="+mn-cs"/>
              </a:rPr>
            </a:br>
            <a:br>
              <a:rPr kumimoji="0" lang="ar-KW" sz="4000" b="1" kern="1200" dirty="0">
                <a:solidFill>
                  <a:srgbClr val="FF0000"/>
                </a:solidFill>
                <a:latin typeface="+mn-lt"/>
                <a:ea typeface="+mn-ea"/>
                <a:cs typeface="+mn-cs"/>
              </a:rPr>
            </a:br>
            <a:endParaRPr lang="en-US" sz="4000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26260E8-21BF-1371-4767-5E86248A7A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95618" y="4613346"/>
            <a:ext cx="2400764" cy="740531"/>
          </a:xfrm>
        </p:spPr>
        <p:txBody>
          <a:bodyPr anchor="ctr">
            <a:normAutofit/>
          </a:bodyPr>
          <a:lstStyle/>
          <a:p>
            <a:r>
              <a:rPr lang="ar-KW" sz="3600" b="1" dirty="0">
                <a:solidFill>
                  <a:srgbClr val="944A35"/>
                </a:solidFill>
              </a:rPr>
              <a:t>صفحة 38</a:t>
            </a:r>
            <a:endParaRPr lang="en-US" sz="3600" b="1" dirty="0">
              <a:solidFill>
                <a:srgbClr val="944A3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80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4D59BB5-2F64-1EBD-02AD-B4BC10A1E9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4229431"/>
            <a:ext cx="9884664" cy="731520"/>
          </a:xfrm>
        </p:spPr>
        <p:txBody>
          <a:bodyPr/>
          <a:lstStyle/>
          <a:p>
            <a:r>
              <a:rPr lang="ar-KW" dirty="0"/>
              <a:t>فاصل تعليمي</a:t>
            </a:r>
          </a:p>
        </p:txBody>
      </p:sp>
    </p:spTree>
    <p:extLst>
      <p:ext uri="{BB962C8B-B14F-4D97-AF65-F5344CB8AC3E}">
        <p14:creationId xmlns:p14="http://schemas.microsoft.com/office/powerpoint/2010/main" val="7627588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بيضاوي"/>
          <p:cNvSpPr/>
          <p:nvPr/>
        </p:nvSpPr>
        <p:spPr>
          <a:xfrm>
            <a:off x="2187868" y="1374669"/>
            <a:ext cx="6866914" cy="4108665"/>
          </a:xfrm>
          <a:prstGeom prst="ellipse">
            <a:avLst/>
          </a:prstGeom>
          <a:solidFill>
            <a:srgbClr val="FFFFFF"/>
          </a:solidFill>
          <a:ln w="127000">
            <a:solidFill>
              <a:srgbClr val="6F123F"/>
            </a:solidFill>
            <a:miter lim="400000"/>
          </a:ln>
        </p:spPr>
        <p:txBody>
          <a:bodyPr lIns="16682" tIns="16682" rIns="16682" bIns="16682" anchor="ctr"/>
          <a:lstStyle/>
          <a:p>
            <a:pPr marL="0" marR="0" lvl="0" indent="0" algn="ctr" defTabSz="271063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200">
                <a:solidFill>
                  <a:srgbClr val="FFFFFF"/>
                </a:solidFill>
                <a:latin typeface="Geeza Pro Regular"/>
                <a:ea typeface="Geeza Pro Regular"/>
                <a:cs typeface="Geeza Pro Regular"/>
                <a:sym typeface="Geeza Pro Regular"/>
              </a:defRPr>
            </a:pPr>
            <a:endParaRPr kumimoji="0" sz="1051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eza Pro Regular"/>
              <a:sym typeface="Geeza Pro Regular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FD10001-73CE-F78C-649A-D7CD0E73E836}"/>
              </a:ext>
            </a:extLst>
          </p:cNvPr>
          <p:cNvSpPr txBox="1"/>
          <p:nvPr/>
        </p:nvSpPr>
        <p:spPr>
          <a:xfrm>
            <a:off x="3921329" y="2861500"/>
            <a:ext cx="3594250" cy="6827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4485" tIns="44485" rIns="44485" bIns="44485" numCol="1" spcCol="38100" rtlCol="0" anchor="ctr">
            <a:spAutoFit/>
          </a:bodyPr>
          <a:lstStyle/>
          <a:p>
            <a:pPr marL="0" marR="0" lvl="0" indent="0" algn="ctr" defTabSz="2135086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853" b="1" i="0" u="none" strike="noStrike" kern="1200" cap="none" spc="0" normalizeH="0" baseline="0" noProof="0" dirty="0">
                <a:ln>
                  <a:noFill/>
                </a:ln>
                <a:solidFill>
                  <a:srgbClr val="5E5E5E"/>
                </a:solidFill>
                <a:effectLst/>
                <a:uLnTx/>
                <a:uFillTx/>
                <a:latin typeface="Helvetica Neue"/>
                <a:sym typeface="Helvetica Neue"/>
              </a:rPr>
              <a:t>اكشف عن الصورة</a:t>
            </a:r>
            <a:endParaRPr kumimoji="0" lang="en-US" sz="3853" b="1" i="0" u="none" strike="noStrike" kern="1200" cap="none" spc="0" normalizeH="0" baseline="0" noProof="0" dirty="0">
              <a:ln>
                <a:noFill/>
              </a:ln>
              <a:solidFill>
                <a:srgbClr val="5E5E5E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pic>
        <p:nvPicPr>
          <p:cNvPr id="3" name="صورة 49" descr="صورة تحتوي على لعبة&#10;&#10;تم إنشاء الوصف تلقائياً">
            <a:extLst>
              <a:ext uri="{FF2B5EF4-FFF2-40B4-BE49-F238E27FC236}">
                <a16:creationId xmlns:a16="http://schemas.microsoft.com/office/drawing/2014/main" id="{D9F9D035-2C03-0722-29E1-26C4750886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369" y="2041748"/>
            <a:ext cx="3269250" cy="35840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12D190CA-68DD-5D2E-61DC-FF054C4EE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48" y="1368609"/>
            <a:ext cx="6495183" cy="402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anual Operation 3">
            <a:extLst>
              <a:ext uri="{FF2B5EF4-FFF2-40B4-BE49-F238E27FC236}">
                <a16:creationId xmlns:a16="http://schemas.microsoft.com/office/drawing/2014/main" id="{95BD2208-4F52-E7EF-D409-0EDD50FA967F}"/>
              </a:ext>
            </a:extLst>
          </p:cNvPr>
          <p:cNvSpPr/>
          <p:nvPr/>
        </p:nvSpPr>
        <p:spPr>
          <a:xfrm>
            <a:off x="2344240" y="1182209"/>
            <a:ext cx="1296661" cy="486159"/>
          </a:xfrm>
          <a:prstGeom prst="flowChartManualOperati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</a:t>
            </a:r>
          </a:p>
        </p:txBody>
      </p:sp>
      <p:sp>
        <p:nvSpPr>
          <p:cNvPr id="3" name="Hexagon 16">
            <a:extLst>
              <a:ext uri="{FF2B5EF4-FFF2-40B4-BE49-F238E27FC236}">
                <a16:creationId xmlns:a16="http://schemas.microsoft.com/office/drawing/2014/main" id="{976D9C10-4AC6-F8CC-1688-81C2675E2A6D}"/>
              </a:ext>
            </a:extLst>
          </p:cNvPr>
          <p:cNvSpPr/>
          <p:nvPr/>
        </p:nvSpPr>
        <p:spPr>
          <a:xfrm>
            <a:off x="2380583" y="4694255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5</a:t>
            </a:r>
          </a:p>
        </p:txBody>
      </p:sp>
      <p:sp>
        <p:nvSpPr>
          <p:cNvPr id="4" name="Hexagon 17">
            <a:extLst>
              <a:ext uri="{FF2B5EF4-FFF2-40B4-BE49-F238E27FC236}">
                <a16:creationId xmlns:a16="http://schemas.microsoft.com/office/drawing/2014/main" id="{A9CC05C3-4C85-8FC9-B20B-69B7E068986C}"/>
              </a:ext>
            </a:extLst>
          </p:cNvPr>
          <p:cNvSpPr/>
          <p:nvPr/>
        </p:nvSpPr>
        <p:spPr>
          <a:xfrm>
            <a:off x="2375522" y="1650060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</a:t>
            </a:r>
          </a:p>
        </p:txBody>
      </p:sp>
      <p:sp>
        <p:nvSpPr>
          <p:cNvPr id="5" name="Hexagon 18">
            <a:extLst>
              <a:ext uri="{FF2B5EF4-FFF2-40B4-BE49-F238E27FC236}">
                <a16:creationId xmlns:a16="http://schemas.microsoft.com/office/drawing/2014/main" id="{4B5DC771-AD5D-E2AC-4E79-5199C8D02619}"/>
              </a:ext>
            </a:extLst>
          </p:cNvPr>
          <p:cNvSpPr/>
          <p:nvPr/>
        </p:nvSpPr>
        <p:spPr>
          <a:xfrm>
            <a:off x="2380584" y="2671318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</a:t>
            </a:r>
          </a:p>
        </p:txBody>
      </p:sp>
      <p:sp>
        <p:nvSpPr>
          <p:cNvPr id="6" name="Hexagon 19">
            <a:extLst>
              <a:ext uri="{FF2B5EF4-FFF2-40B4-BE49-F238E27FC236}">
                <a16:creationId xmlns:a16="http://schemas.microsoft.com/office/drawing/2014/main" id="{8C6E53EF-3C9F-0DC4-1076-160FBA8927F4}"/>
              </a:ext>
            </a:extLst>
          </p:cNvPr>
          <p:cNvSpPr/>
          <p:nvPr/>
        </p:nvSpPr>
        <p:spPr>
          <a:xfrm>
            <a:off x="2380587" y="3682786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4</a:t>
            </a:r>
          </a:p>
        </p:txBody>
      </p:sp>
      <p:sp>
        <p:nvSpPr>
          <p:cNvPr id="7" name="Hexagon 20">
            <a:extLst>
              <a:ext uri="{FF2B5EF4-FFF2-40B4-BE49-F238E27FC236}">
                <a16:creationId xmlns:a16="http://schemas.microsoft.com/office/drawing/2014/main" id="{B110837B-72B2-04E0-82F1-525E4B43D80A}"/>
              </a:ext>
            </a:extLst>
          </p:cNvPr>
          <p:cNvSpPr/>
          <p:nvPr/>
        </p:nvSpPr>
        <p:spPr>
          <a:xfrm>
            <a:off x="3409765" y="1177241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6</a:t>
            </a:r>
          </a:p>
        </p:txBody>
      </p:sp>
      <p:sp>
        <p:nvSpPr>
          <p:cNvPr id="8" name="Trapezium 9">
            <a:extLst>
              <a:ext uri="{FF2B5EF4-FFF2-40B4-BE49-F238E27FC236}">
                <a16:creationId xmlns:a16="http://schemas.microsoft.com/office/drawing/2014/main" id="{048896DE-C15B-990C-79D4-D80E5365FFE9}"/>
              </a:ext>
            </a:extLst>
          </p:cNvPr>
          <p:cNvSpPr/>
          <p:nvPr/>
        </p:nvSpPr>
        <p:spPr>
          <a:xfrm>
            <a:off x="3409765" y="5223119"/>
            <a:ext cx="1305485" cy="466582"/>
          </a:xfrm>
          <a:prstGeom prst="trapezoid">
            <a:avLst>
              <a:gd name="adj" fmla="val 5227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10</a:t>
            </a:r>
          </a:p>
        </p:txBody>
      </p:sp>
      <p:sp>
        <p:nvSpPr>
          <p:cNvPr id="9" name="Hexagon 22">
            <a:extLst>
              <a:ext uri="{FF2B5EF4-FFF2-40B4-BE49-F238E27FC236}">
                <a16:creationId xmlns:a16="http://schemas.microsoft.com/office/drawing/2014/main" id="{D429969A-1F93-9D5F-FB80-EF61C6FB9588}"/>
              </a:ext>
            </a:extLst>
          </p:cNvPr>
          <p:cNvSpPr/>
          <p:nvPr/>
        </p:nvSpPr>
        <p:spPr>
          <a:xfrm>
            <a:off x="3415300" y="2165583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7</a:t>
            </a:r>
          </a:p>
        </p:txBody>
      </p:sp>
      <p:sp>
        <p:nvSpPr>
          <p:cNvPr id="10" name="Hexagon 23">
            <a:extLst>
              <a:ext uri="{FF2B5EF4-FFF2-40B4-BE49-F238E27FC236}">
                <a16:creationId xmlns:a16="http://schemas.microsoft.com/office/drawing/2014/main" id="{E23F65BE-E131-17AA-8F03-AB8DD7110E94}"/>
              </a:ext>
            </a:extLst>
          </p:cNvPr>
          <p:cNvSpPr/>
          <p:nvPr/>
        </p:nvSpPr>
        <p:spPr>
          <a:xfrm>
            <a:off x="3409765" y="3196629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8</a:t>
            </a:r>
          </a:p>
        </p:txBody>
      </p:sp>
      <p:sp>
        <p:nvSpPr>
          <p:cNvPr id="11" name="Hexagon 24">
            <a:extLst>
              <a:ext uri="{FF2B5EF4-FFF2-40B4-BE49-F238E27FC236}">
                <a16:creationId xmlns:a16="http://schemas.microsoft.com/office/drawing/2014/main" id="{401EAED6-55F1-B0D0-79C7-9C5403C81C32}"/>
              </a:ext>
            </a:extLst>
          </p:cNvPr>
          <p:cNvSpPr/>
          <p:nvPr/>
        </p:nvSpPr>
        <p:spPr>
          <a:xfrm>
            <a:off x="3409768" y="4208099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9</a:t>
            </a:r>
          </a:p>
        </p:txBody>
      </p:sp>
      <p:sp>
        <p:nvSpPr>
          <p:cNvPr id="12" name="Hexagon 25">
            <a:extLst>
              <a:ext uri="{FF2B5EF4-FFF2-40B4-BE49-F238E27FC236}">
                <a16:creationId xmlns:a16="http://schemas.microsoft.com/office/drawing/2014/main" id="{F346C8CA-67F3-4263-5240-B14C11FEEDCB}"/>
              </a:ext>
            </a:extLst>
          </p:cNvPr>
          <p:cNvSpPr/>
          <p:nvPr/>
        </p:nvSpPr>
        <p:spPr>
          <a:xfrm>
            <a:off x="4471162" y="1669637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12</a:t>
            </a:r>
          </a:p>
        </p:txBody>
      </p:sp>
      <p:sp>
        <p:nvSpPr>
          <p:cNvPr id="13" name="Manual Operation 14">
            <a:extLst>
              <a:ext uri="{FF2B5EF4-FFF2-40B4-BE49-F238E27FC236}">
                <a16:creationId xmlns:a16="http://schemas.microsoft.com/office/drawing/2014/main" id="{9C31F818-339C-64CF-131D-516D6DA04F08}"/>
              </a:ext>
            </a:extLst>
          </p:cNvPr>
          <p:cNvSpPr/>
          <p:nvPr/>
        </p:nvSpPr>
        <p:spPr>
          <a:xfrm>
            <a:off x="4436940" y="1199631"/>
            <a:ext cx="1305485" cy="486159"/>
          </a:xfrm>
          <a:prstGeom prst="flowChartManualOperati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11</a:t>
            </a:r>
          </a:p>
        </p:txBody>
      </p:sp>
      <p:sp>
        <p:nvSpPr>
          <p:cNvPr id="14" name="Hexagon 27">
            <a:extLst>
              <a:ext uri="{FF2B5EF4-FFF2-40B4-BE49-F238E27FC236}">
                <a16:creationId xmlns:a16="http://schemas.microsoft.com/office/drawing/2014/main" id="{AEC2E6A1-91FB-0842-4A60-88E18692002F}"/>
              </a:ext>
            </a:extLst>
          </p:cNvPr>
          <p:cNvSpPr/>
          <p:nvPr/>
        </p:nvSpPr>
        <p:spPr>
          <a:xfrm>
            <a:off x="4442473" y="2671319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13</a:t>
            </a:r>
          </a:p>
        </p:txBody>
      </p:sp>
      <p:sp>
        <p:nvSpPr>
          <p:cNvPr id="15" name="Hexagon 28">
            <a:extLst>
              <a:ext uri="{FF2B5EF4-FFF2-40B4-BE49-F238E27FC236}">
                <a16:creationId xmlns:a16="http://schemas.microsoft.com/office/drawing/2014/main" id="{EE633E88-AA7B-E96F-03AA-E79D2B229B40}"/>
              </a:ext>
            </a:extLst>
          </p:cNvPr>
          <p:cNvSpPr/>
          <p:nvPr/>
        </p:nvSpPr>
        <p:spPr>
          <a:xfrm>
            <a:off x="4436941" y="3702364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14</a:t>
            </a:r>
          </a:p>
        </p:txBody>
      </p:sp>
      <p:sp>
        <p:nvSpPr>
          <p:cNvPr id="16" name="Hexagon 29">
            <a:extLst>
              <a:ext uri="{FF2B5EF4-FFF2-40B4-BE49-F238E27FC236}">
                <a16:creationId xmlns:a16="http://schemas.microsoft.com/office/drawing/2014/main" id="{3458FA43-6E0E-A263-E0A8-822A7B4B07D8}"/>
              </a:ext>
            </a:extLst>
          </p:cNvPr>
          <p:cNvSpPr/>
          <p:nvPr/>
        </p:nvSpPr>
        <p:spPr>
          <a:xfrm>
            <a:off x="4436941" y="4713833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15</a:t>
            </a:r>
          </a:p>
        </p:txBody>
      </p:sp>
      <p:sp>
        <p:nvSpPr>
          <p:cNvPr id="17" name="Hexagon 30">
            <a:extLst>
              <a:ext uri="{FF2B5EF4-FFF2-40B4-BE49-F238E27FC236}">
                <a16:creationId xmlns:a16="http://schemas.microsoft.com/office/drawing/2014/main" id="{0221E863-C5F9-7E44-26BD-11E5EA25A71D}"/>
              </a:ext>
            </a:extLst>
          </p:cNvPr>
          <p:cNvSpPr/>
          <p:nvPr/>
        </p:nvSpPr>
        <p:spPr>
          <a:xfrm>
            <a:off x="5496628" y="2201727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17</a:t>
            </a:r>
          </a:p>
        </p:txBody>
      </p:sp>
      <p:sp>
        <p:nvSpPr>
          <p:cNvPr id="18" name="Hexagon 32">
            <a:extLst>
              <a:ext uri="{FF2B5EF4-FFF2-40B4-BE49-F238E27FC236}">
                <a16:creationId xmlns:a16="http://schemas.microsoft.com/office/drawing/2014/main" id="{F4A00B1B-0066-9E20-C723-A1A7BA44B7D5}"/>
              </a:ext>
            </a:extLst>
          </p:cNvPr>
          <p:cNvSpPr/>
          <p:nvPr/>
        </p:nvSpPr>
        <p:spPr>
          <a:xfrm>
            <a:off x="5448789" y="3199874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18</a:t>
            </a:r>
          </a:p>
        </p:txBody>
      </p:sp>
      <p:sp>
        <p:nvSpPr>
          <p:cNvPr id="19" name="Hexagon 33">
            <a:extLst>
              <a:ext uri="{FF2B5EF4-FFF2-40B4-BE49-F238E27FC236}">
                <a16:creationId xmlns:a16="http://schemas.microsoft.com/office/drawing/2014/main" id="{3BF0407B-EF9B-6190-9C59-9AE12C588D99}"/>
              </a:ext>
            </a:extLst>
          </p:cNvPr>
          <p:cNvSpPr/>
          <p:nvPr/>
        </p:nvSpPr>
        <p:spPr>
          <a:xfrm>
            <a:off x="5443257" y="4230920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19</a:t>
            </a:r>
          </a:p>
        </p:txBody>
      </p:sp>
      <p:sp>
        <p:nvSpPr>
          <p:cNvPr id="20" name="Trapezium 22">
            <a:extLst>
              <a:ext uri="{FF2B5EF4-FFF2-40B4-BE49-F238E27FC236}">
                <a16:creationId xmlns:a16="http://schemas.microsoft.com/office/drawing/2014/main" id="{62B42178-C724-DC7F-DA9A-82ADFB2F95C2}"/>
              </a:ext>
            </a:extLst>
          </p:cNvPr>
          <p:cNvSpPr/>
          <p:nvPr/>
        </p:nvSpPr>
        <p:spPr>
          <a:xfrm>
            <a:off x="5443259" y="5243889"/>
            <a:ext cx="1305485" cy="466582"/>
          </a:xfrm>
          <a:prstGeom prst="trapezoid">
            <a:avLst>
              <a:gd name="adj" fmla="val 52278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20</a:t>
            </a:r>
          </a:p>
        </p:txBody>
      </p:sp>
      <p:sp>
        <p:nvSpPr>
          <p:cNvPr id="21" name="Hexagon 35">
            <a:extLst>
              <a:ext uri="{FF2B5EF4-FFF2-40B4-BE49-F238E27FC236}">
                <a16:creationId xmlns:a16="http://schemas.microsoft.com/office/drawing/2014/main" id="{80553996-B987-CC96-1E15-70F879E695CF}"/>
              </a:ext>
            </a:extLst>
          </p:cNvPr>
          <p:cNvSpPr/>
          <p:nvPr/>
        </p:nvSpPr>
        <p:spPr>
          <a:xfrm>
            <a:off x="6512963" y="2674720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23</a:t>
            </a:r>
          </a:p>
        </p:txBody>
      </p:sp>
      <p:sp>
        <p:nvSpPr>
          <p:cNvPr id="22" name="Manual Operation 24">
            <a:extLst>
              <a:ext uri="{FF2B5EF4-FFF2-40B4-BE49-F238E27FC236}">
                <a16:creationId xmlns:a16="http://schemas.microsoft.com/office/drawing/2014/main" id="{6835AC9C-7A62-2991-5E61-DE0123018C17}"/>
              </a:ext>
            </a:extLst>
          </p:cNvPr>
          <p:cNvSpPr/>
          <p:nvPr/>
        </p:nvSpPr>
        <p:spPr>
          <a:xfrm>
            <a:off x="6456075" y="1189568"/>
            <a:ext cx="1305485" cy="486159"/>
          </a:xfrm>
          <a:prstGeom prst="flowChartManualOperati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21</a:t>
            </a:r>
          </a:p>
        </p:txBody>
      </p:sp>
      <p:sp>
        <p:nvSpPr>
          <p:cNvPr id="23" name="Hexagon 38">
            <a:extLst>
              <a:ext uri="{FF2B5EF4-FFF2-40B4-BE49-F238E27FC236}">
                <a16:creationId xmlns:a16="http://schemas.microsoft.com/office/drawing/2014/main" id="{5614B2B9-EF32-9F6E-9C0D-EEDBF26BBCA7}"/>
              </a:ext>
            </a:extLst>
          </p:cNvPr>
          <p:cNvSpPr/>
          <p:nvPr/>
        </p:nvSpPr>
        <p:spPr>
          <a:xfrm>
            <a:off x="6461608" y="3683982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24</a:t>
            </a:r>
          </a:p>
        </p:txBody>
      </p:sp>
      <p:sp>
        <p:nvSpPr>
          <p:cNvPr id="24" name="Hexagon 39">
            <a:extLst>
              <a:ext uri="{FF2B5EF4-FFF2-40B4-BE49-F238E27FC236}">
                <a16:creationId xmlns:a16="http://schemas.microsoft.com/office/drawing/2014/main" id="{1E4CEF84-9DFC-AA80-8AFC-7CA770FE2459}"/>
              </a:ext>
            </a:extLst>
          </p:cNvPr>
          <p:cNvSpPr/>
          <p:nvPr/>
        </p:nvSpPr>
        <p:spPr>
          <a:xfrm>
            <a:off x="6456076" y="4715027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25</a:t>
            </a:r>
          </a:p>
        </p:txBody>
      </p:sp>
      <p:sp>
        <p:nvSpPr>
          <p:cNvPr id="25" name="Hexagon 40">
            <a:extLst>
              <a:ext uri="{FF2B5EF4-FFF2-40B4-BE49-F238E27FC236}">
                <a16:creationId xmlns:a16="http://schemas.microsoft.com/office/drawing/2014/main" id="{84A3679C-C49E-2E3C-A7A1-00C5FB1AB354}"/>
              </a:ext>
            </a:extLst>
          </p:cNvPr>
          <p:cNvSpPr/>
          <p:nvPr/>
        </p:nvSpPr>
        <p:spPr>
          <a:xfrm>
            <a:off x="7448727" y="3147108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28</a:t>
            </a:r>
          </a:p>
        </p:txBody>
      </p:sp>
      <p:sp>
        <p:nvSpPr>
          <p:cNvPr id="26" name="Hexagon 41">
            <a:extLst>
              <a:ext uri="{FF2B5EF4-FFF2-40B4-BE49-F238E27FC236}">
                <a16:creationId xmlns:a16="http://schemas.microsoft.com/office/drawing/2014/main" id="{5870D2A8-4955-F13E-9DA0-D481A9AC258F}"/>
              </a:ext>
            </a:extLst>
          </p:cNvPr>
          <p:cNvSpPr/>
          <p:nvPr/>
        </p:nvSpPr>
        <p:spPr>
          <a:xfrm>
            <a:off x="7464945" y="1165695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26</a:t>
            </a:r>
          </a:p>
        </p:txBody>
      </p:sp>
      <p:sp>
        <p:nvSpPr>
          <p:cNvPr id="27" name="Hexagon 43">
            <a:extLst>
              <a:ext uri="{FF2B5EF4-FFF2-40B4-BE49-F238E27FC236}">
                <a16:creationId xmlns:a16="http://schemas.microsoft.com/office/drawing/2014/main" id="{9910E62D-3C89-E5F2-8B94-8B567624A93C}"/>
              </a:ext>
            </a:extLst>
          </p:cNvPr>
          <p:cNvSpPr/>
          <p:nvPr/>
        </p:nvSpPr>
        <p:spPr>
          <a:xfrm>
            <a:off x="7454261" y="4158577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29</a:t>
            </a:r>
          </a:p>
        </p:txBody>
      </p:sp>
      <p:sp>
        <p:nvSpPr>
          <p:cNvPr id="28" name="Trapezium 32">
            <a:extLst>
              <a:ext uri="{FF2B5EF4-FFF2-40B4-BE49-F238E27FC236}">
                <a16:creationId xmlns:a16="http://schemas.microsoft.com/office/drawing/2014/main" id="{52A08F94-76C9-6318-4A5E-FD3C2EFA3A12}"/>
              </a:ext>
            </a:extLst>
          </p:cNvPr>
          <p:cNvSpPr/>
          <p:nvPr/>
        </p:nvSpPr>
        <p:spPr>
          <a:xfrm>
            <a:off x="7459793" y="5178977"/>
            <a:ext cx="1305485" cy="508368"/>
          </a:xfrm>
          <a:prstGeom prst="trapezoid">
            <a:avLst>
              <a:gd name="adj" fmla="val 44701"/>
            </a:avLst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30</a:t>
            </a:r>
          </a:p>
        </p:txBody>
      </p:sp>
      <p:sp>
        <p:nvSpPr>
          <p:cNvPr id="29" name="Hexagon 45">
            <a:extLst>
              <a:ext uri="{FF2B5EF4-FFF2-40B4-BE49-F238E27FC236}">
                <a16:creationId xmlns:a16="http://schemas.microsoft.com/office/drawing/2014/main" id="{175D658C-5C5A-D084-D4D1-17A169BA8DE6}"/>
              </a:ext>
            </a:extLst>
          </p:cNvPr>
          <p:cNvSpPr/>
          <p:nvPr/>
        </p:nvSpPr>
        <p:spPr>
          <a:xfrm>
            <a:off x="8416863" y="3652843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34</a:t>
            </a:r>
          </a:p>
        </p:txBody>
      </p:sp>
      <p:sp>
        <p:nvSpPr>
          <p:cNvPr id="30" name="Hexagon 46">
            <a:extLst>
              <a:ext uri="{FF2B5EF4-FFF2-40B4-BE49-F238E27FC236}">
                <a16:creationId xmlns:a16="http://schemas.microsoft.com/office/drawing/2014/main" id="{BA9BA1CE-CC56-C965-F186-3F989CC34759}"/>
              </a:ext>
            </a:extLst>
          </p:cNvPr>
          <p:cNvSpPr/>
          <p:nvPr/>
        </p:nvSpPr>
        <p:spPr>
          <a:xfrm>
            <a:off x="8416863" y="1647706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32</a:t>
            </a:r>
          </a:p>
        </p:txBody>
      </p:sp>
      <p:sp>
        <p:nvSpPr>
          <p:cNvPr id="31" name="Hexagon 48">
            <a:extLst>
              <a:ext uri="{FF2B5EF4-FFF2-40B4-BE49-F238E27FC236}">
                <a16:creationId xmlns:a16="http://schemas.microsoft.com/office/drawing/2014/main" id="{8D935D32-750F-8DB0-B200-C22C84E8A766}"/>
              </a:ext>
            </a:extLst>
          </p:cNvPr>
          <p:cNvSpPr/>
          <p:nvPr/>
        </p:nvSpPr>
        <p:spPr>
          <a:xfrm>
            <a:off x="8422394" y="4664311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35</a:t>
            </a:r>
          </a:p>
        </p:txBody>
      </p:sp>
      <p:sp>
        <p:nvSpPr>
          <p:cNvPr id="2048" name="Manual Operation 37">
            <a:extLst>
              <a:ext uri="{FF2B5EF4-FFF2-40B4-BE49-F238E27FC236}">
                <a16:creationId xmlns:a16="http://schemas.microsoft.com/office/drawing/2014/main" id="{0AA9619A-5C01-E3BB-8F68-95C77CE9B2B2}"/>
              </a:ext>
            </a:extLst>
          </p:cNvPr>
          <p:cNvSpPr/>
          <p:nvPr/>
        </p:nvSpPr>
        <p:spPr>
          <a:xfrm>
            <a:off x="8416863" y="1174455"/>
            <a:ext cx="1305485" cy="486159"/>
          </a:xfrm>
          <a:prstGeom prst="flowChartManualOperati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31</a:t>
            </a:r>
          </a:p>
        </p:txBody>
      </p:sp>
      <p:sp>
        <p:nvSpPr>
          <p:cNvPr id="2049" name="Hexagon 31">
            <a:extLst>
              <a:ext uri="{FF2B5EF4-FFF2-40B4-BE49-F238E27FC236}">
                <a16:creationId xmlns:a16="http://schemas.microsoft.com/office/drawing/2014/main" id="{D5B6E04C-11D6-42A1-CBC3-BE7F9FA2C2FB}"/>
              </a:ext>
            </a:extLst>
          </p:cNvPr>
          <p:cNvSpPr/>
          <p:nvPr/>
        </p:nvSpPr>
        <p:spPr>
          <a:xfrm>
            <a:off x="5443257" y="1196513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16</a:t>
            </a:r>
          </a:p>
        </p:txBody>
      </p:sp>
      <p:sp>
        <p:nvSpPr>
          <p:cNvPr id="2051" name="Hexagon 37">
            <a:extLst>
              <a:ext uri="{FF2B5EF4-FFF2-40B4-BE49-F238E27FC236}">
                <a16:creationId xmlns:a16="http://schemas.microsoft.com/office/drawing/2014/main" id="{593BA476-9B3F-BD8F-2370-B8B8A51D9509}"/>
              </a:ext>
            </a:extLst>
          </p:cNvPr>
          <p:cNvSpPr/>
          <p:nvPr/>
        </p:nvSpPr>
        <p:spPr>
          <a:xfrm>
            <a:off x="6442411" y="1671132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22</a:t>
            </a:r>
          </a:p>
        </p:txBody>
      </p:sp>
      <p:sp>
        <p:nvSpPr>
          <p:cNvPr id="2052" name="Hexagon 42">
            <a:extLst>
              <a:ext uri="{FF2B5EF4-FFF2-40B4-BE49-F238E27FC236}">
                <a16:creationId xmlns:a16="http://schemas.microsoft.com/office/drawing/2014/main" id="{5E21519B-3880-74EA-2E59-9A9D8DC864AF}"/>
              </a:ext>
            </a:extLst>
          </p:cNvPr>
          <p:cNvSpPr/>
          <p:nvPr/>
        </p:nvSpPr>
        <p:spPr>
          <a:xfrm>
            <a:off x="7448727" y="2162315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27</a:t>
            </a:r>
          </a:p>
        </p:txBody>
      </p:sp>
      <p:sp>
        <p:nvSpPr>
          <p:cNvPr id="2053" name="Hexagon 47">
            <a:extLst>
              <a:ext uri="{FF2B5EF4-FFF2-40B4-BE49-F238E27FC236}">
                <a16:creationId xmlns:a16="http://schemas.microsoft.com/office/drawing/2014/main" id="{E662863B-6CC5-6C35-96C4-3F665A4B5D4C}"/>
              </a:ext>
            </a:extLst>
          </p:cNvPr>
          <p:cNvSpPr/>
          <p:nvPr/>
        </p:nvSpPr>
        <p:spPr>
          <a:xfrm>
            <a:off x="8416863" y="2641373"/>
            <a:ext cx="1305485" cy="1011469"/>
          </a:xfrm>
          <a:prstGeom prst="hexagon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13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KG Shake it Off Chunky" panose="02000000000000000000" pitchFamily="2" charset="77"/>
                <a:ea typeface="+mn-ea"/>
                <a:cs typeface="+mn-cs"/>
              </a:rPr>
              <a:t>33</a:t>
            </a:r>
          </a:p>
        </p:txBody>
      </p:sp>
      <p:sp>
        <p:nvSpPr>
          <p:cNvPr id="2054" name="TextBox 51">
            <a:extLst>
              <a:ext uri="{FF2B5EF4-FFF2-40B4-BE49-F238E27FC236}">
                <a16:creationId xmlns:a16="http://schemas.microsoft.com/office/drawing/2014/main" id="{010965A2-F720-B5D8-EC53-F1962704D8FF}"/>
              </a:ext>
            </a:extLst>
          </p:cNvPr>
          <p:cNvSpPr txBox="1"/>
          <p:nvPr/>
        </p:nvSpPr>
        <p:spPr>
          <a:xfrm>
            <a:off x="1825389" y="1443473"/>
            <a:ext cx="492443" cy="45615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1">
            <a:spAutoFit/>
          </a:bodyPr>
          <a:lstStyle/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8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اضغط</a:t>
            </a:r>
          </a:p>
          <a:p>
            <a:pPr marL="0" marR="0" lvl="0" indent="0" algn="ctr" defTabSz="600508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182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 هنا</a:t>
            </a:r>
            <a:endParaRPr kumimoji="0" lang="ar-AE" sz="1182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8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0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20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20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48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64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5" fill="hold">
                      <p:stCondLst>
                        <p:cond delay="0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1" fill="hold">
                      <p:stCondLst>
                        <p:cond delay="0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7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7" fill="hold">
                      <p:stCondLst>
                        <p:cond delay="0"/>
                      </p:stCondLst>
                      <p:childTnLst>
                        <p:par>
                          <p:cTn id="178" fill="hold">
                            <p:stCondLst>
                              <p:cond delay="0"/>
                            </p:stCondLst>
                            <p:childTnLst>
                              <p:par>
                                <p:cTn id="17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8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9" fill="hold">
                      <p:stCondLst>
                        <p:cond delay="0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0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7" fill="hold">
                      <p:stCondLst>
                        <p:cond delay="0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212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3" fill="hold">
                      <p:stCondLst>
                        <p:cond delay="0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2048" grpId="0" animBg="1"/>
      <p:bldP spid="2048" grpId="1" animBg="1"/>
      <p:bldP spid="2049" grpId="0" animBg="1"/>
      <p:bldP spid="2049" grpId="1" animBg="1"/>
      <p:bldP spid="2051" grpId="0" animBg="1"/>
      <p:bldP spid="2051" grpId="1" animBg="1"/>
      <p:bldP spid="2052" grpId="0" animBg="1"/>
      <p:bldP spid="2052" grpId="1" animBg="1"/>
      <p:bldP spid="2053" grpId="0" animBg="1"/>
      <p:bldP spid="205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6A7CDF8-06C3-4A6E-A5EA-4067776E0810}"/>
              </a:ext>
            </a:extLst>
          </p:cNvPr>
          <p:cNvSpPr txBox="1"/>
          <p:nvPr/>
        </p:nvSpPr>
        <p:spPr>
          <a:xfrm>
            <a:off x="357809" y="212035"/>
            <a:ext cx="270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كتاب الطالب صفحة 41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1CAF40-B27B-48F3-9D9C-BA62DC98802B}"/>
              </a:ext>
            </a:extLst>
          </p:cNvPr>
          <p:cNvSpPr txBox="1"/>
          <p:nvPr/>
        </p:nvSpPr>
        <p:spPr>
          <a:xfrm>
            <a:off x="9130750" y="212035"/>
            <a:ext cx="147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800" b="1" dirty="0"/>
              <a:t>تمـــــــــــــــــــرن</a:t>
            </a:r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4A052D-3B44-454A-B1BE-4EDC99AB87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8853" y="2186556"/>
            <a:ext cx="10061509" cy="2690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809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5676F09-3FB7-4145-9F87-A2E6DDFB2C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178" y="2209693"/>
            <a:ext cx="9837902" cy="26339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0CD4874-4F9A-4CF5-9EFC-ACF2CD8CF1A9}"/>
              </a:ext>
            </a:extLst>
          </p:cNvPr>
          <p:cNvSpPr txBox="1"/>
          <p:nvPr/>
        </p:nvSpPr>
        <p:spPr>
          <a:xfrm>
            <a:off x="357809" y="212035"/>
            <a:ext cx="270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كتاب الطالب صفحة 41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FFECEB-4F15-4A57-B6D8-782449C90315}"/>
              </a:ext>
            </a:extLst>
          </p:cNvPr>
          <p:cNvSpPr txBox="1"/>
          <p:nvPr/>
        </p:nvSpPr>
        <p:spPr>
          <a:xfrm>
            <a:off x="9130750" y="212035"/>
            <a:ext cx="147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800" b="1" dirty="0"/>
              <a:t>تمـــــــــــــــــــرن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42218008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2585F79-85E5-4357-AED4-37A23CA22BA6}"/>
              </a:ext>
            </a:extLst>
          </p:cNvPr>
          <p:cNvSpPr txBox="1"/>
          <p:nvPr/>
        </p:nvSpPr>
        <p:spPr>
          <a:xfrm>
            <a:off x="357809" y="212035"/>
            <a:ext cx="270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كتاب الطالب صفحة 41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991EAF7-B1DB-4ED4-BE60-EED46A1D0F3A}"/>
              </a:ext>
            </a:extLst>
          </p:cNvPr>
          <p:cNvSpPr txBox="1"/>
          <p:nvPr/>
        </p:nvSpPr>
        <p:spPr>
          <a:xfrm>
            <a:off x="9130750" y="212035"/>
            <a:ext cx="147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800" b="1" dirty="0"/>
              <a:t>تمـــــــــــــــــــرن</a:t>
            </a:r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79253CB-BD71-4FCE-A516-E42A314839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0078" y="2057346"/>
            <a:ext cx="9665525" cy="2580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0822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DB9C88C-1802-465D-8FFC-4AAEBF6881A1}"/>
              </a:ext>
            </a:extLst>
          </p:cNvPr>
          <p:cNvSpPr txBox="1"/>
          <p:nvPr/>
        </p:nvSpPr>
        <p:spPr>
          <a:xfrm>
            <a:off x="357809" y="212035"/>
            <a:ext cx="27034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800" b="1" dirty="0">
                <a:solidFill>
                  <a:srgbClr val="FF0000"/>
                </a:solidFill>
              </a:rPr>
              <a:t>كتاب الطالب صفحة 41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379E19B-82FC-4C8C-A648-61FAEBC1D06E}"/>
              </a:ext>
            </a:extLst>
          </p:cNvPr>
          <p:cNvSpPr txBox="1"/>
          <p:nvPr/>
        </p:nvSpPr>
        <p:spPr>
          <a:xfrm>
            <a:off x="9130750" y="212035"/>
            <a:ext cx="147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KW" sz="2800" b="1" dirty="0"/>
              <a:t>تمـــــــــــــــــــرن</a:t>
            </a:r>
            <a:endParaRPr lang="en-US" sz="2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4B67342-0A95-429D-9677-36BAF6287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8571" y="1895802"/>
            <a:ext cx="10129635" cy="274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23710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صورة" descr="صورة"/>
          <p:cNvPicPr>
            <a:picLocks noChangeAspect="1"/>
          </p:cNvPicPr>
          <p:nvPr/>
        </p:nvPicPr>
        <p:blipFill>
          <a:blip r:embed="rId2"/>
          <a:srcRect r="87016"/>
          <a:stretch>
            <a:fillRect/>
          </a:stretch>
        </p:blipFill>
        <p:spPr>
          <a:xfrm>
            <a:off x="1216994" y="-116498"/>
            <a:ext cx="2292619" cy="7091114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مستطيل مستدير الزوايا"/>
          <p:cNvSpPr/>
          <p:nvPr/>
        </p:nvSpPr>
        <p:spPr>
          <a:xfrm>
            <a:off x="4247991" y="1536960"/>
            <a:ext cx="4634927" cy="3263640"/>
          </a:xfrm>
          <a:prstGeom prst="roundRect">
            <a:avLst>
              <a:gd name="adj" fmla="val 17816"/>
            </a:avLst>
          </a:prstGeom>
          <a:solidFill>
            <a:srgbClr val="F5AE09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169" name="الموضوع"/>
          <p:cNvSpPr txBox="1"/>
          <p:nvPr/>
        </p:nvSpPr>
        <p:spPr>
          <a:xfrm>
            <a:off x="6096000" y="2312170"/>
            <a:ext cx="2564806" cy="1976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التقييم</a:t>
            </a:r>
          </a:p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6187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 المختصر</a:t>
            </a:r>
            <a:endParaRPr kumimoji="0" sz="6187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170" name="شكل"/>
          <p:cNvSpPr/>
          <p:nvPr/>
        </p:nvSpPr>
        <p:spPr>
          <a:xfrm>
            <a:off x="4877991" y="2462257"/>
            <a:ext cx="1377584" cy="122391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7974" y="0"/>
                </a:moveTo>
                <a:lnTo>
                  <a:pt x="12381" y="2366"/>
                </a:lnTo>
                <a:lnTo>
                  <a:pt x="12373" y="2368"/>
                </a:lnTo>
                <a:cubicBezTo>
                  <a:pt x="11868" y="2611"/>
                  <a:pt x="11498" y="3043"/>
                  <a:pt x="11273" y="3649"/>
                </a:cubicBezTo>
                <a:cubicBezTo>
                  <a:pt x="11070" y="4192"/>
                  <a:pt x="11055" y="4701"/>
                  <a:pt x="11055" y="4845"/>
                </a:cubicBezTo>
                <a:lnTo>
                  <a:pt x="11055" y="5127"/>
                </a:lnTo>
                <a:lnTo>
                  <a:pt x="20346" y="1249"/>
                </a:lnTo>
                <a:lnTo>
                  <a:pt x="19907" y="1017"/>
                </a:lnTo>
                <a:lnTo>
                  <a:pt x="11770" y="4414"/>
                </a:lnTo>
                <a:cubicBezTo>
                  <a:pt x="12018" y="4052"/>
                  <a:pt x="12419" y="3735"/>
                  <a:pt x="12972" y="3468"/>
                </a:cubicBezTo>
                <a:lnTo>
                  <a:pt x="19369" y="735"/>
                </a:lnTo>
                <a:lnTo>
                  <a:pt x="18934" y="505"/>
                </a:lnTo>
                <a:lnTo>
                  <a:pt x="12837" y="3109"/>
                </a:lnTo>
                <a:lnTo>
                  <a:pt x="12830" y="3113"/>
                </a:lnTo>
                <a:cubicBezTo>
                  <a:pt x="12227" y="3403"/>
                  <a:pt x="11780" y="3756"/>
                  <a:pt x="11494" y="4167"/>
                </a:cubicBezTo>
                <a:cubicBezTo>
                  <a:pt x="11607" y="3668"/>
                  <a:pt x="11876" y="3033"/>
                  <a:pt x="12515" y="2723"/>
                </a:cubicBezTo>
                <a:lnTo>
                  <a:pt x="18411" y="230"/>
                </a:lnTo>
                <a:lnTo>
                  <a:pt x="17974" y="0"/>
                </a:lnTo>
                <a:close/>
                <a:moveTo>
                  <a:pt x="3633" y="2"/>
                </a:moveTo>
                <a:lnTo>
                  <a:pt x="3194" y="231"/>
                </a:lnTo>
                <a:lnTo>
                  <a:pt x="9084" y="2723"/>
                </a:lnTo>
                <a:cubicBezTo>
                  <a:pt x="9723" y="3033"/>
                  <a:pt x="9992" y="3668"/>
                  <a:pt x="10105" y="4167"/>
                </a:cubicBezTo>
                <a:cubicBezTo>
                  <a:pt x="9819" y="3756"/>
                  <a:pt x="9371" y="3403"/>
                  <a:pt x="8768" y="3113"/>
                </a:cubicBezTo>
                <a:lnTo>
                  <a:pt x="2670" y="507"/>
                </a:lnTo>
                <a:lnTo>
                  <a:pt x="2233" y="736"/>
                </a:lnTo>
                <a:lnTo>
                  <a:pt x="8626" y="3468"/>
                </a:lnTo>
                <a:cubicBezTo>
                  <a:pt x="9179" y="3735"/>
                  <a:pt x="9581" y="4051"/>
                  <a:pt x="9828" y="4414"/>
                </a:cubicBezTo>
                <a:lnTo>
                  <a:pt x="1694" y="1019"/>
                </a:lnTo>
                <a:lnTo>
                  <a:pt x="1254" y="1250"/>
                </a:lnTo>
                <a:lnTo>
                  <a:pt x="10544" y="5127"/>
                </a:lnTo>
                <a:lnTo>
                  <a:pt x="10544" y="4845"/>
                </a:lnTo>
                <a:cubicBezTo>
                  <a:pt x="10544" y="4701"/>
                  <a:pt x="10528" y="4192"/>
                  <a:pt x="10326" y="3649"/>
                </a:cubicBezTo>
                <a:cubicBezTo>
                  <a:pt x="10100" y="3043"/>
                  <a:pt x="9730" y="2611"/>
                  <a:pt x="9226" y="2368"/>
                </a:cubicBezTo>
                <a:lnTo>
                  <a:pt x="3633" y="2"/>
                </a:lnTo>
                <a:close/>
                <a:moveTo>
                  <a:pt x="0" y="1735"/>
                </a:moveTo>
                <a:lnTo>
                  <a:pt x="0" y="17289"/>
                </a:lnTo>
                <a:lnTo>
                  <a:pt x="8756" y="20993"/>
                </a:lnTo>
                <a:lnTo>
                  <a:pt x="8756" y="5441"/>
                </a:lnTo>
                <a:lnTo>
                  <a:pt x="0" y="1735"/>
                </a:lnTo>
                <a:close/>
                <a:moveTo>
                  <a:pt x="21600" y="1735"/>
                </a:moveTo>
                <a:lnTo>
                  <a:pt x="12844" y="5441"/>
                </a:lnTo>
                <a:lnTo>
                  <a:pt x="12844" y="20993"/>
                </a:lnTo>
                <a:lnTo>
                  <a:pt x="21600" y="17289"/>
                </a:lnTo>
                <a:lnTo>
                  <a:pt x="21600" y="1735"/>
                </a:lnTo>
                <a:close/>
                <a:moveTo>
                  <a:pt x="9325" y="5827"/>
                </a:moveTo>
                <a:lnTo>
                  <a:pt x="9325" y="21600"/>
                </a:lnTo>
                <a:lnTo>
                  <a:pt x="12275" y="21600"/>
                </a:lnTo>
                <a:lnTo>
                  <a:pt x="12275" y="5827"/>
                </a:lnTo>
                <a:lnTo>
                  <a:pt x="9325" y="5827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21081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8249" y="836877"/>
            <a:ext cx="10675502" cy="259212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شكل بيضاوي 4"/>
          <p:cNvSpPr/>
          <p:nvPr/>
        </p:nvSpPr>
        <p:spPr>
          <a:xfrm>
            <a:off x="10069187" y="2654560"/>
            <a:ext cx="610073" cy="57119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S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صورة 10" descr="صورة تحتوي على دمية, لعبة&#10;&#10;تم إنشاء الوصف تلقائياً">
            <a:extLst>
              <a:ext uri="{FF2B5EF4-FFF2-40B4-BE49-F238E27FC236}">
                <a16:creationId xmlns:a16="http://schemas.microsoft.com/office/drawing/2014/main" id="{07DF9687-6014-48AE-8977-BF5444A14C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600" y="2833979"/>
            <a:ext cx="2464280" cy="3932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9895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صورة" descr="صورة"/>
          <p:cNvPicPr>
            <a:picLocks noChangeAspect="1"/>
          </p:cNvPicPr>
          <p:nvPr/>
        </p:nvPicPr>
        <p:blipFill>
          <a:blip r:embed="rId2"/>
          <a:srcRect r="86342"/>
          <a:stretch>
            <a:fillRect/>
          </a:stretch>
        </p:blipFill>
        <p:spPr>
          <a:xfrm>
            <a:off x="1150581" y="-133388"/>
            <a:ext cx="2423239" cy="7124875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مستطيل مستدير الزوايا"/>
          <p:cNvSpPr/>
          <p:nvPr/>
        </p:nvSpPr>
        <p:spPr>
          <a:xfrm>
            <a:off x="5135166" y="-6089"/>
            <a:ext cx="3166886" cy="1570571"/>
          </a:xfrm>
          <a:prstGeom prst="roundRect">
            <a:avLst>
              <a:gd name="adj" fmla="val 17816"/>
            </a:avLst>
          </a:prstGeom>
          <a:solidFill>
            <a:srgbClr val="FD8008"/>
          </a:solidFill>
          <a:ln w="12700"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1" name="شكل"/>
          <p:cNvSpPr/>
          <p:nvPr/>
        </p:nvSpPr>
        <p:spPr>
          <a:xfrm>
            <a:off x="5601479" y="411669"/>
            <a:ext cx="693181" cy="56272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lnTo>
                  <a:pt x="0" y="8703"/>
                </a:lnTo>
                <a:lnTo>
                  <a:pt x="0" y="17407"/>
                </a:lnTo>
                <a:cubicBezTo>
                  <a:pt x="7892" y="17407"/>
                  <a:pt x="10521" y="21600"/>
                  <a:pt x="10521" y="21600"/>
                </a:cubicBezTo>
                <a:lnTo>
                  <a:pt x="10521" y="13417"/>
                </a:lnTo>
                <a:lnTo>
                  <a:pt x="10521" y="5233"/>
                </a:lnTo>
                <a:cubicBezTo>
                  <a:pt x="10521" y="5233"/>
                  <a:pt x="7892" y="0"/>
                  <a:pt x="0" y="0"/>
                </a:cubicBezTo>
                <a:close/>
                <a:moveTo>
                  <a:pt x="21600" y="0"/>
                </a:moveTo>
                <a:cubicBezTo>
                  <a:pt x="13708" y="0"/>
                  <a:pt x="11079" y="5233"/>
                  <a:pt x="11079" y="5233"/>
                </a:cubicBezTo>
                <a:lnTo>
                  <a:pt x="11079" y="13417"/>
                </a:lnTo>
                <a:lnTo>
                  <a:pt x="11079" y="21600"/>
                </a:lnTo>
                <a:cubicBezTo>
                  <a:pt x="11079" y="21600"/>
                  <a:pt x="13708" y="17407"/>
                  <a:pt x="21600" y="17407"/>
                </a:cubicBezTo>
                <a:lnTo>
                  <a:pt x="21600" y="8703"/>
                </a:lnTo>
                <a:lnTo>
                  <a:pt x="21600" y="0"/>
                </a:lnTo>
                <a:close/>
              </a:path>
            </a:pathLst>
          </a:custGeom>
          <a:solidFill>
            <a:srgbClr val="FFFFFF"/>
          </a:solidFill>
          <a:ln w="25400">
            <a:solidFill>
              <a:srgbClr val="000000"/>
            </a:solidFill>
            <a:miter lim="400000"/>
          </a:ln>
        </p:spPr>
        <p:txBody>
          <a:bodyPr lIns="35719" tIns="35719" rIns="35719" bIns="35719" anchor="ctr"/>
          <a:lstStyle/>
          <a:p>
            <a:pPr marL="0" marR="0" lvl="0" indent="0" algn="ctr" defTabSz="410751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kumimoji="0" sz="154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 Medium"/>
              <a:sym typeface="Helvetica Neue Medium"/>
            </a:endParaRPr>
          </a:p>
        </p:txBody>
      </p:sp>
      <p:sp>
        <p:nvSpPr>
          <p:cNvPr id="202" name="مراجعة"/>
          <p:cNvSpPr txBox="1"/>
          <p:nvPr/>
        </p:nvSpPr>
        <p:spPr>
          <a:xfrm>
            <a:off x="6718921" y="386440"/>
            <a:ext cx="1114088" cy="6131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5000" b="1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marL="0" marR="0" lvl="0" indent="0" algn="ctr" defTabSz="410751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3516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elvetica Neue"/>
                <a:sym typeface="Helvetica Neue"/>
              </a:rPr>
              <a:t>الخاتمة</a:t>
            </a:r>
            <a:endParaRPr kumimoji="0" sz="3516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Helvetica Neue"/>
              <a:sym typeface="Helvetica Neue"/>
            </a:endParaRPr>
          </a:p>
        </p:txBody>
      </p:sp>
      <p:sp>
        <p:nvSpPr>
          <p:cNvPr id="6" name="عنوان 1">
            <a:extLst>
              <a:ext uri="{FF2B5EF4-FFF2-40B4-BE49-F238E27FC236}">
                <a16:creationId xmlns:a16="http://schemas.microsoft.com/office/drawing/2014/main" id="{963D01D0-9DAF-4F47-ABFF-84FD8D0EAA19}"/>
              </a:ext>
            </a:extLst>
          </p:cNvPr>
          <p:cNvSpPr txBox="1">
            <a:spLocks/>
          </p:cNvSpPr>
          <p:nvPr/>
        </p:nvSpPr>
        <p:spPr>
          <a:xfrm>
            <a:off x="4116968" y="3636698"/>
            <a:ext cx="5841498" cy="1089149"/>
          </a:xfrm>
          <a:prstGeom prst="rect">
            <a:avLst/>
          </a:prstGeom>
        </p:spPr>
        <p:txBody>
          <a:bodyPr vert="horz" lIns="64294" tIns="32148" rIns="64294" bIns="32148" rtlCol="1" anchor="ctr">
            <a:noAutofit/>
          </a:bodyPr>
          <a:lstStyle>
            <a:lvl1pPr algn="ctr" defTabSz="914400" rtl="1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642915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KW" sz="8086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  <a:t>ماذا تعلمنا اليوم؟</a:t>
            </a:r>
            <a:br>
              <a:rPr kumimoji="0" lang="ar-KW" sz="8086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Simplified Arabic" panose="02020603050405020304" pitchFamily="18" charset="-78"/>
                <a:cs typeface="Simplified Arabic" panose="02020603050405020304" pitchFamily="18" charset="-78"/>
                <a:sym typeface="Helvetica"/>
              </a:rPr>
            </a:br>
            <a:endParaRPr kumimoji="0" lang="ar-KW" sz="8086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Simplified Arabic" panose="02020603050405020304" pitchFamily="18" charset="-78"/>
              <a:cs typeface="Simplified Arabic" panose="02020603050405020304" pitchFamily="18" charset="-78"/>
              <a:sym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التمهيد</a:t>
            </a:r>
          </a:p>
        </p:txBody>
      </p:sp>
    </p:spTree>
    <p:extLst>
      <p:ext uri="{BB962C8B-B14F-4D97-AF65-F5344CB8AC3E}">
        <p14:creationId xmlns:p14="http://schemas.microsoft.com/office/powerpoint/2010/main" val="4219161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0F14C4A-8D58-43BF-8354-D4D2C95BE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0472"/>
            <a:ext cx="12192000" cy="209135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A7BAEBE-FF9A-4548-8690-916896573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29" y="1766042"/>
            <a:ext cx="3705742" cy="4734586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4B211B4-4A0A-47E7-B22F-DB3774A4607C}"/>
              </a:ext>
            </a:extLst>
          </p:cNvPr>
          <p:cNvSpPr txBox="1"/>
          <p:nvPr/>
        </p:nvSpPr>
        <p:spPr>
          <a:xfrm>
            <a:off x="3694671" y="4280616"/>
            <a:ext cx="30274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600" dirty="0">
                <a:solidFill>
                  <a:prstClr val="black"/>
                </a:solidFill>
                <a:latin typeface="Berlin Sans FB" panose="020E0602020502020306" pitchFamily="34" charset="0"/>
              </a:rPr>
              <a:t>2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X </a:t>
            </a:r>
            <a:r>
              <a:rPr kumimoji="0" lang="ar-SA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9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=</a:t>
            </a:r>
            <a:endParaRPr kumimoji="0" lang="en-AE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grpSp>
        <p:nvGrpSpPr>
          <p:cNvPr id="26" name="10">
            <a:extLst>
              <a:ext uri="{FF2B5EF4-FFF2-40B4-BE49-F238E27FC236}">
                <a16:creationId xmlns:a16="http://schemas.microsoft.com/office/drawing/2014/main" id="{5BDA0AC6-C7A7-4A10-A8F2-66F4E6B6F5DB}"/>
              </a:ext>
            </a:extLst>
          </p:cNvPr>
          <p:cNvGrpSpPr/>
          <p:nvPr/>
        </p:nvGrpSpPr>
        <p:grpSpPr>
          <a:xfrm>
            <a:off x="1161534" y="220363"/>
            <a:ext cx="1532239" cy="1225378"/>
            <a:chOff x="1161534" y="220363"/>
            <a:chExt cx="1532239" cy="1225378"/>
          </a:xfrm>
        </p:grpSpPr>
        <p:sp>
          <p:nvSpPr>
            <p:cNvPr id="4" name="سحابة 3">
              <a:extLst>
                <a:ext uri="{FF2B5EF4-FFF2-40B4-BE49-F238E27FC236}">
                  <a16:creationId xmlns:a16="http://schemas.microsoft.com/office/drawing/2014/main" id="{5293842C-1813-466B-B83F-BAC4B5FE7A0C}"/>
                </a:ext>
              </a:extLst>
            </p:cNvPr>
            <p:cNvSpPr/>
            <p:nvPr/>
          </p:nvSpPr>
          <p:spPr>
            <a:xfrm>
              <a:off x="1161534" y="247135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26131EE6-C058-4ABF-94DF-8B9A56EC60C5}"/>
                </a:ext>
              </a:extLst>
            </p:cNvPr>
            <p:cNvSpPr txBox="1"/>
            <p:nvPr/>
          </p:nvSpPr>
          <p:spPr>
            <a:xfrm>
              <a:off x="1358900" y="220363"/>
              <a:ext cx="113288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6600" dirty="0">
                  <a:solidFill>
                    <a:prstClr val="black"/>
                  </a:solidFill>
                  <a:latin typeface="Berlin Sans FB" panose="020E0602020502020306" pitchFamily="34" charset="0"/>
                </a:rPr>
                <a:t>10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" name="11">
            <a:extLst>
              <a:ext uri="{FF2B5EF4-FFF2-40B4-BE49-F238E27FC236}">
                <a16:creationId xmlns:a16="http://schemas.microsoft.com/office/drawing/2014/main" id="{6F65EBC5-0CDA-4673-A5E4-2AE756D6EB2D}"/>
              </a:ext>
            </a:extLst>
          </p:cNvPr>
          <p:cNvGrpSpPr/>
          <p:nvPr/>
        </p:nvGrpSpPr>
        <p:grpSpPr>
          <a:xfrm>
            <a:off x="3315729" y="915390"/>
            <a:ext cx="1532239" cy="1275876"/>
            <a:chOff x="3315729" y="915390"/>
            <a:chExt cx="1532239" cy="1275876"/>
          </a:xfrm>
        </p:grpSpPr>
        <p:sp>
          <p:nvSpPr>
            <p:cNvPr id="11" name="سحابة 10">
              <a:extLst>
                <a:ext uri="{FF2B5EF4-FFF2-40B4-BE49-F238E27FC236}">
                  <a16:creationId xmlns:a16="http://schemas.microsoft.com/office/drawing/2014/main" id="{0E40C6DA-FEE2-4D7B-8089-052CFFBB3DA8}"/>
                </a:ext>
              </a:extLst>
            </p:cNvPr>
            <p:cNvSpPr/>
            <p:nvPr/>
          </p:nvSpPr>
          <p:spPr>
            <a:xfrm>
              <a:off x="3315729" y="992660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B15CA6B2-C953-4A16-A937-813CB7E0B920}"/>
                </a:ext>
              </a:extLst>
            </p:cNvPr>
            <p:cNvSpPr txBox="1"/>
            <p:nvPr/>
          </p:nvSpPr>
          <p:spPr>
            <a:xfrm>
              <a:off x="3464160" y="915390"/>
              <a:ext cx="112761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6600" dirty="0">
                  <a:solidFill>
                    <a:prstClr val="black"/>
                  </a:solidFill>
                  <a:latin typeface="Berlin Sans FB" panose="020E0602020502020306" pitchFamily="34" charset="0"/>
                </a:rPr>
                <a:t>11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" name="18">
            <a:extLst>
              <a:ext uri="{FF2B5EF4-FFF2-40B4-BE49-F238E27FC236}">
                <a16:creationId xmlns:a16="http://schemas.microsoft.com/office/drawing/2014/main" id="{871ECC32-1E0A-4A2E-9DD6-5DEA084973DD}"/>
              </a:ext>
            </a:extLst>
          </p:cNvPr>
          <p:cNvGrpSpPr/>
          <p:nvPr/>
        </p:nvGrpSpPr>
        <p:grpSpPr>
          <a:xfrm>
            <a:off x="5498758" y="102975"/>
            <a:ext cx="1532239" cy="1239794"/>
            <a:chOff x="5498758" y="102975"/>
            <a:chExt cx="1532239" cy="1239794"/>
          </a:xfrm>
        </p:grpSpPr>
        <p:sp>
          <p:nvSpPr>
            <p:cNvPr id="12" name="سحابة 11">
              <a:extLst>
                <a:ext uri="{FF2B5EF4-FFF2-40B4-BE49-F238E27FC236}">
                  <a16:creationId xmlns:a16="http://schemas.microsoft.com/office/drawing/2014/main" id="{FBDE9EA2-2AEF-40B6-A7F0-620C5ECAB115}"/>
                </a:ext>
              </a:extLst>
            </p:cNvPr>
            <p:cNvSpPr/>
            <p:nvPr/>
          </p:nvSpPr>
          <p:spPr>
            <a:xfrm>
              <a:off x="5498758" y="144163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07B71B29-7815-45CD-A615-C9815B0F2D7F}"/>
                </a:ext>
              </a:extLst>
            </p:cNvPr>
            <p:cNvSpPr txBox="1"/>
            <p:nvPr/>
          </p:nvSpPr>
          <p:spPr>
            <a:xfrm>
              <a:off x="5618355" y="102975"/>
              <a:ext cx="133787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18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19">
            <a:extLst>
              <a:ext uri="{FF2B5EF4-FFF2-40B4-BE49-F238E27FC236}">
                <a16:creationId xmlns:a16="http://schemas.microsoft.com/office/drawing/2014/main" id="{D146FF3F-3A43-46D3-A05A-7EBD1B7F0FAC}"/>
              </a:ext>
            </a:extLst>
          </p:cNvPr>
          <p:cNvGrpSpPr/>
          <p:nvPr/>
        </p:nvGrpSpPr>
        <p:grpSpPr>
          <a:xfrm>
            <a:off x="8081317" y="983361"/>
            <a:ext cx="1532239" cy="1207905"/>
            <a:chOff x="8081317" y="983361"/>
            <a:chExt cx="1532239" cy="1207905"/>
          </a:xfrm>
        </p:grpSpPr>
        <p:sp>
          <p:nvSpPr>
            <p:cNvPr id="13" name="سحابة 12">
              <a:extLst>
                <a:ext uri="{FF2B5EF4-FFF2-40B4-BE49-F238E27FC236}">
                  <a16:creationId xmlns:a16="http://schemas.microsoft.com/office/drawing/2014/main" id="{562D8057-F173-43FC-9050-048254B723C7}"/>
                </a:ext>
              </a:extLst>
            </p:cNvPr>
            <p:cNvSpPr/>
            <p:nvPr/>
          </p:nvSpPr>
          <p:spPr>
            <a:xfrm>
              <a:off x="8081317" y="992660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71D421D3-B69B-4949-83F8-E4FD46CF2A20}"/>
                </a:ext>
              </a:extLst>
            </p:cNvPr>
            <p:cNvSpPr txBox="1"/>
            <p:nvPr/>
          </p:nvSpPr>
          <p:spPr>
            <a:xfrm>
              <a:off x="8241373" y="983361"/>
              <a:ext cx="11997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19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2">
            <a:extLst>
              <a:ext uri="{FF2B5EF4-FFF2-40B4-BE49-F238E27FC236}">
                <a16:creationId xmlns:a16="http://schemas.microsoft.com/office/drawing/2014/main" id="{06168165-2D0B-441F-B8C0-D2066D0644DE}"/>
              </a:ext>
            </a:extLst>
          </p:cNvPr>
          <p:cNvGrpSpPr/>
          <p:nvPr/>
        </p:nvGrpSpPr>
        <p:grpSpPr>
          <a:xfrm>
            <a:off x="10433220" y="18161"/>
            <a:ext cx="1532239" cy="1283420"/>
            <a:chOff x="10433220" y="18161"/>
            <a:chExt cx="1532239" cy="1283420"/>
          </a:xfrm>
        </p:grpSpPr>
        <p:sp>
          <p:nvSpPr>
            <p:cNvPr id="14" name="سحابة 13">
              <a:extLst>
                <a:ext uri="{FF2B5EF4-FFF2-40B4-BE49-F238E27FC236}">
                  <a16:creationId xmlns:a16="http://schemas.microsoft.com/office/drawing/2014/main" id="{3327D779-4997-451C-A209-AAF2E7F798D5}"/>
                </a:ext>
              </a:extLst>
            </p:cNvPr>
            <p:cNvSpPr/>
            <p:nvPr/>
          </p:nvSpPr>
          <p:spPr>
            <a:xfrm>
              <a:off x="10433220" y="102975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06C49910-E462-4D3A-BF4E-11EAD0F03A8D}"/>
                </a:ext>
              </a:extLst>
            </p:cNvPr>
            <p:cNvSpPr txBox="1"/>
            <p:nvPr/>
          </p:nvSpPr>
          <p:spPr>
            <a:xfrm>
              <a:off x="10525725" y="18161"/>
              <a:ext cx="100948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2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pic>
        <p:nvPicPr>
          <p:cNvPr id="28" name="صح">
            <a:extLst>
              <a:ext uri="{FF2B5EF4-FFF2-40B4-BE49-F238E27FC236}">
                <a16:creationId xmlns:a16="http://schemas.microsoft.com/office/drawing/2014/main" id="{5D472F56-A1FA-474B-872A-9E2550EB27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8768" y="264546"/>
            <a:ext cx="884335" cy="884335"/>
          </a:xfrm>
          <a:prstGeom prst="rect">
            <a:avLst/>
          </a:prstGeom>
        </p:spPr>
      </p:pic>
      <p:pic>
        <p:nvPicPr>
          <p:cNvPr id="30" name="خطأ 4">
            <a:extLst>
              <a:ext uri="{FF2B5EF4-FFF2-40B4-BE49-F238E27FC236}">
                <a16:creationId xmlns:a16="http://schemas.microsoft.com/office/drawing/2014/main" id="{0309A7C7-5355-4987-949E-73ECCACAE25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5118" y="128769"/>
            <a:ext cx="950312" cy="950312"/>
          </a:xfrm>
          <a:prstGeom prst="rect">
            <a:avLst/>
          </a:prstGeom>
        </p:spPr>
      </p:pic>
      <p:pic>
        <p:nvPicPr>
          <p:cNvPr id="31" name="خطأ 3">
            <a:extLst>
              <a:ext uri="{FF2B5EF4-FFF2-40B4-BE49-F238E27FC236}">
                <a16:creationId xmlns:a16="http://schemas.microsoft.com/office/drawing/2014/main" id="{914E2AFE-51BB-40EA-9453-992E8271199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55997" y="1062203"/>
            <a:ext cx="950312" cy="950312"/>
          </a:xfrm>
          <a:prstGeom prst="rect">
            <a:avLst/>
          </a:prstGeom>
        </p:spPr>
      </p:pic>
      <p:pic>
        <p:nvPicPr>
          <p:cNvPr id="32" name="خطا 2">
            <a:extLst>
              <a:ext uri="{FF2B5EF4-FFF2-40B4-BE49-F238E27FC236}">
                <a16:creationId xmlns:a16="http://schemas.microsoft.com/office/drawing/2014/main" id="{462BE5B3-6779-4F31-8E8E-845629F24C2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762" y="1006571"/>
            <a:ext cx="950312" cy="950312"/>
          </a:xfrm>
          <a:prstGeom prst="rect">
            <a:avLst/>
          </a:prstGeom>
        </p:spPr>
      </p:pic>
      <p:pic>
        <p:nvPicPr>
          <p:cNvPr id="33" name="خطأ 1">
            <a:extLst>
              <a:ext uri="{FF2B5EF4-FFF2-40B4-BE49-F238E27FC236}">
                <a16:creationId xmlns:a16="http://schemas.microsoft.com/office/drawing/2014/main" id="{65C0E440-4DA8-4BDE-A5E7-073ECC6911F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528" y="272365"/>
            <a:ext cx="950312" cy="950312"/>
          </a:xfrm>
          <a:prstGeom prst="rect">
            <a:avLst/>
          </a:prstGeom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E9DB8452-4326-4E98-838F-86615B9879D1}"/>
              </a:ext>
            </a:extLst>
          </p:cNvPr>
          <p:cNvSpPr txBox="1"/>
          <p:nvPr/>
        </p:nvSpPr>
        <p:spPr>
          <a:xfrm>
            <a:off x="-146136" y="4258750"/>
            <a:ext cx="4473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ساعد راشد بالإجابة عن الأسئلة</a:t>
            </a:r>
            <a:endParaRPr kumimoji="0" lang="en-A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026" name="Picture 2" descr="Arrow - Next Clip Art at Clker.com - vector clip art online, royalty free &amp;  public domai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897A4-38D7-498D-9DA4-4405DB89D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582" y="5979940"/>
            <a:ext cx="890911" cy="67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6302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0F14C4A-8D58-43BF-8354-D4D2C95BE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0472"/>
            <a:ext cx="12192000" cy="209135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A7BAEBE-FF9A-4548-8690-916896573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29" y="1766042"/>
            <a:ext cx="3705742" cy="4734586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4B211B4-4A0A-47E7-B22F-DB3774A4607C}"/>
              </a:ext>
            </a:extLst>
          </p:cNvPr>
          <p:cNvSpPr txBox="1"/>
          <p:nvPr/>
        </p:nvSpPr>
        <p:spPr>
          <a:xfrm>
            <a:off x="3694671" y="4280616"/>
            <a:ext cx="30274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5 ×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</a:t>
            </a:r>
            <a:r>
              <a:rPr kumimoji="0" lang="ar-SA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7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=</a:t>
            </a:r>
            <a:endParaRPr kumimoji="0" lang="en-AE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grpSp>
        <p:nvGrpSpPr>
          <p:cNvPr id="26" name="10">
            <a:extLst>
              <a:ext uri="{FF2B5EF4-FFF2-40B4-BE49-F238E27FC236}">
                <a16:creationId xmlns:a16="http://schemas.microsoft.com/office/drawing/2014/main" id="{5BDA0AC6-C7A7-4A10-A8F2-66F4E6B6F5DB}"/>
              </a:ext>
            </a:extLst>
          </p:cNvPr>
          <p:cNvGrpSpPr/>
          <p:nvPr/>
        </p:nvGrpSpPr>
        <p:grpSpPr>
          <a:xfrm>
            <a:off x="569363" y="715670"/>
            <a:ext cx="1550983" cy="1225378"/>
            <a:chOff x="1161534" y="220363"/>
            <a:chExt cx="1550983" cy="1225378"/>
          </a:xfrm>
        </p:grpSpPr>
        <p:sp>
          <p:nvSpPr>
            <p:cNvPr id="4" name="سحابة 3">
              <a:extLst>
                <a:ext uri="{FF2B5EF4-FFF2-40B4-BE49-F238E27FC236}">
                  <a16:creationId xmlns:a16="http://schemas.microsoft.com/office/drawing/2014/main" id="{5293842C-1813-466B-B83F-BAC4B5FE7A0C}"/>
                </a:ext>
              </a:extLst>
            </p:cNvPr>
            <p:cNvSpPr/>
            <p:nvPr/>
          </p:nvSpPr>
          <p:spPr>
            <a:xfrm>
              <a:off x="1161534" y="247135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26131EE6-C058-4ABF-94DF-8B9A56EC60C5}"/>
                </a:ext>
              </a:extLst>
            </p:cNvPr>
            <p:cNvSpPr txBox="1"/>
            <p:nvPr/>
          </p:nvSpPr>
          <p:spPr>
            <a:xfrm>
              <a:off x="1358900" y="220363"/>
              <a:ext cx="1353617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57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" name="11">
            <a:extLst>
              <a:ext uri="{FF2B5EF4-FFF2-40B4-BE49-F238E27FC236}">
                <a16:creationId xmlns:a16="http://schemas.microsoft.com/office/drawing/2014/main" id="{6F65EBC5-0CDA-4673-A5E4-2AE756D6EB2D}"/>
              </a:ext>
            </a:extLst>
          </p:cNvPr>
          <p:cNvGrpSpPr/>
          <p:nvPr/>
        </p:nvGrpSpPr>
        <p:grpSpPr>
          <a:xfrm>
            <a:off x="3106652" y="847721"/>
            <a:ext cx="1532239" cy="1275876"/>
            <a:chOff x="3315729" y="915390"/>
            <a:chExt cx="1532239" cy="1275876"/>
          </a:xfrm>
        </p:grpSpPr>
        <p:sp>
          <p:nvSpPr>
            <p:cNvPr id="11" name="سحابة 10">
              <a:extLst>
                <a:ext uri="{FF2B5EF4-FFF2-40B4-BE49-F238E27FC236}">
                  <a16:creationId xmlns:a16="http://schemas.microsoft.com/office/drawing/2014/main" id="{0E40C6DA-FEE2-4D7B-8089-052CFFBB3DA8}"/>
                </a:ext>
              </a:extLst>
            </p:cNvPr>
            <p:cNvSpPr/>
            <p:nvPr/>
          </p:nvSpPr>
          <p:spPr>
            <a:xfrm>
              <a:off x="3315729" y="992660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B15CA6B2-C953-4A16-A937-813CB7E0B920}"/>
                </a:ext>
              </a:extLst>
            </p:cNvPr>
            <p:cNvSpPr txBox="1"/>
            <p:nvPr/>
          </p:nvSpPr>
          <p:spPr>
            <a:xfrm>
              <a:off x="3464160" y="915390"/>
              <a:ext cx="116614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45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" name="18">
            <a:extLst>
              <a:ext uri="{FF2B5EF4-FFF2-40B4-BE49-F238E27FC236}">
                <a16:creationId xmlns:a16="http://schemas.microsoft.com/office/drawing/2014/main" id="{871ECC32-1E0A-4A2E-9DD6-5DEA084973DD}"/>
              </a:ext>
            </a:extLst>
          </p:cNvPr>
          <p:cNvGrpSpPr/>
          <p:nvPr/>
        </p:nvGrpSpPr>
        <p:grpSpPr>
          <a:xfrm>
            <a:off x="8802280" y="1328359"/>
            <a:ext cx="1532239" cy="1239794"/>
            <a:chOff x="5498758" y="102975"/>
            <a:chExt cx="1532239" cy="1239794"/>
          </a:xfrm>
        </p:grpSpPr>
        <p:sp>
          <p:nvSpPr>
            <p:cNvPr id="12" name="سحابة 11">
              <a:extLst>
                <a:ext uri="{FF2B5EF4-FFF2-40B4-BE49-F238E27FC236}">
                  <a16:creationId xmlns:a16="http://schemas.microsoft.com/office/drawing/2014/main" id="{FBDE9EA2-2AEF-40B6-A7F0-620C5ECAB115}"/>
                </a:ext>
              </a:extLst>
            </p:cNvPr>
            <p:cNvSpPr/>
            <p:nvPr/>
          </p:nvSpPr>
          <p:spPr>
            <a:xfrm>
              <a:off x="5498758" y="144163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07B71B29-7815-45CD-A615-C9815B0F2D7F}"/>
                </a:ext>
              </a:extLst>
            </p:cNvPr>
            <p:cNvSpPr txBox="1"/>
            <p:nvPr/>
          </p:nvSpPr>
          <p:spPr>
            <a:xfrm>
              <a:off x="5618355" y="102975"/>
              <a:ext cx="122796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35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19">
            <a:extLst>
              <a:ext uri="{FF2B5EF4-FFF2-40B4-BE49-F238E27FC236}">
                <a16:creationId xmlns:a16="http://schemas.microsoft.com/office/drawing/2014/main" id="{D146FF3F-3A43-46D3-A05A-7EBD1B7F0FAC}"/>
              </a:ext>
            </a:extLst>
          </p:cNvPr>
          <p:cNvGrpSpPr/>
          <p:nvPr/>
        </p:nvGrpSpPr>
        <p:grpSpPr>
          <a:xfrm>
            <a:off x="6254901" y="419974"/>
            <a:ext cx="1532239" cy="1207905"/>
            <a:chOff x="8081317" y="983361"/>
            <a:chExt cx="1532239" cy="1207905"/>
          </a:xfrm>
        </p:grpSpPr>
        <p:sp>
          <p:nvSpPr>
            <p:cNvPr id="13" name="سحابة 12">
              <a:extLst>
                <a:ext uri="{FF2B5EF4-FFF2-40B4-BE49-F238E27FC236}">
                  <a16:creationId xmlns:a16="http://schemas.microsoft.com/office/drawing/2014/main" id="{562D8057-F173-43FC-9050-048254B723C7}"/>
                </a:ext>
              </a:extLst>
            </p:cNvPr>
            <p:cNvSpPr/>
            <p:nvPr/>
          </p:nvSpPr>
          <p:spPr>
            <a:xfrm>
              <a:off x="8081317" y="992660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71D421D3-B69B-4949-83F8-E4FD46CF2A20}"/>
                </a:ext>
              </a:extLst>
            </p:cNvPr>
            <p:cNvSpPr txBox="1"/>
            <p:nvPr/>
          </p:nvSpPr>
          <p:spPr>
            <a:xfrm>
              <a:off x="8241373" y="983361"/>
              <a:ext cx="1138154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19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2">
            <a:extLst>
              <a:ext uri="{FF2B5EF4-FFF2-40B4-BE49-F238E27FC236}">
                <a16:creationId xmlns:a16="http://schemas.microsoft.com/office/drawing/2014/main" id="{06168165-2D0B-441F-B8C0-D2066D0644DE}"/>
              </a:ext>
            </a:extLst>
          </p:cNvPr>
          <p:cNvGrpSpPr/>
          <p:nvPr/>
        </p:nvGrpSpPr>
        <p:grpSpPr>
          <a:xfrm>
            <a:off x="10433220" y="18161"/>
            <a:ext cx="1532239" cy="1283420"/>
            <a:chOff x="10433220" y="18161"/>
            <a:chExt cx="1532239" cy="1283420"/>
          </a:xfrm>
        </p:grpSpPr>
        <p:sp>
          <p:nvSpPr>
            <p:cNvPr id="14" name="سحابة 13">
              <a:extLst>
                <a:ext uri="{FF2B5EF4-FFF2-40B4-BE49-F238E27FC236}">
                  <a16:creationId xmlns:a16="http://schemas.microsoft.com/office/drawing/2014/main" id="{3327D779-4997-451C-A209-AAF2E7F798D5}"/>
                </a:ext>
              </a:extLst>
            </p:cNvPr>
            <p:cNvSpPr/>
            <p:nvPr/>
          </p:nvSpPr>
          <p:spPr>
            <a:xfrm>
              <a:off x="10433220" y="102975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06C49910-E462-4D3A-BF4E-11EAD0F03A8D}"/>
                </a:ext>
              </a:extLst>
            </p:cNvPr>
            <p:cNvSpPr txBox="1"/>
            <p:nvPr/>
          </p:nvSpPr>
          <p:spPr>
            <a:xfrm>
              <a:off x="10525725" y="18161"/>
              <a:ext cx="122796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75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pic>
        <p:nvPicPr>
          <p:cNvPr id="28" name="صح">
            <a:extLst>
              <a:ext uri="{FF2B5EF4-FFF2-40B4-BE49-F238E27FC236}">
                <a16:creationId xmlns:a16="http://schemas.microsoft.com/office/drawing/2014/main" id="{5D472F56-A1FA-474B-872A-9E2550EB27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8644" y="1381498"/>
            <a:ext cx="884335" cy="884335"/>
          </a:xfrm>
          <a:prstGeom prst="rect">
            <a:avLst/>
          </a:prstGeom>
        </p:spPr>
      </p:pic>
      <p:pic>
        <p:nvPicPr>
          <p:cNvPr id="30" name="خطأ 4">
            <a:extLst>
              <a:ext uri="{FF2B5EF4-FFF2-40B4-BE49-F238E27FC236}">
                <a16:creationId xmlns:a16="http://schemas.microsoft.com/office/drawing/2014/main" id="{0309A7C7-5355-4987-949E-73ECCACAE25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4183" y="78264"/>
            <a:ext cx="950312" cy="950312"/>
          </a:xfrm>
          <a:prstGeom prst="rect">
            <a:avLst/>
          </a:prstGeom>
        </p:spPr>
      </p:pic>
      <p:pic>
        <p:nvPicPr>
          <p:cNvPr id="31" name="خطأ 3">
            <a:extLst>
              <a:ext uri="{FF2B5EF4-FFF2-40B4-BE49-F238E27FC236}">
                <a16:creationId xmlns:a16="http://schemas.microsoft.com/office/drawing/2014/main" id="{914E2AFE-51BB-40EA-9453-992E8271199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864" y="451407"/>
            <a:ext cx="950312" cy="950312"/>
          </a:xfrm>
          <a:prstGeom prst="rect">
            <a:avLst/>
          </a:prstGeom>
        </p:spPr>
      </p:pic>
      <p:pic>
        <p:nvPicPr>
          <p:cNvPr id="32" name="خطا 2">
            <a:extLst>
              <a:ext uri="{FF2B5EF4-FFF2-40B4-BE49-F238E27FC236}">
                <a16:creationId xmlns:a16="http://schemas.microsoft.com/office/drawing/2014/main" id="{462BE5B3-6779-4F31-8E8E-845629F24C2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246" y="951114"/>
            <a:ext cx="950312" cy="950312"/>
          </a:xfrm>
          <a:prstGeom prst="rect">
            <a:avLst/>
          </a:prstGeom>
        </p:spPr>
      </p:pic>
      <p:pic>
        <p:nvPicPr>
          <p:cNvPr id="33" name="خطأ 1">
            <a:extLst>
              <a:ext uri="{FF2B5EF4-FFF2-40B4-BE49-F238E27FC236}">
                <a16:creationId xmlns:a16="http://schemas.microsoft.com/office/drawing/2014/main" id="{65C0E440-4DA8-4BDE-A5E7-073ECC6911F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287" y="794512"/>
            <a:ext cx="950312" cy="950312"/>
          </a:xfrm>
          <a:prstGeom prst="rect">
            <a:avLst/>
          </a:prstGeom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E9DB8452-4326-4E98-838F-86615B9879D1}"/>
              </a:ext>
            </a:extLst>
          </p:cNvPr>
          <p:cNvSpPr txBox="1"/>
          <p:nvPr/>
        </p:nvSpPr>
        <p:spPr>
          <a:xfrm>
            <a:off x="-146136" y="4258750"/>
            <a:ext cx="4473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ساعد راشد بالإجابة عن الأسئلة</a:t>
            </a:r>
            <a:endParaRPr kumimoji="0" lang="en-A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026" name="Picture 2" descr="Arrow - Next Clip Art at Clker.com - vector clip art online, royalty free &amp;  public domai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897A4-38D7-498D-9DA4-4405DB89D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582" y="5979940"/>
            <a:ext cx="890911" cy="67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93376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0F14C4A-8D58-43BF-8354-D4D2C95BE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0472"/>
            <a:ext cx="12192000" cy="209135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A7BAEBE-FF9A-4548-8690-916896573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29" y="1766042"/>
            <a:ext cx="3705742" cy="4734586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4B211B4-4A0A-47E7-B22F-DB3774A4607C}"/>
              </a:ext>
            </a:extLst>
          </p:cNvPr>
          <p:cNvSpPr txBox="1"/>
          <p:nvPr/>
        </p:nvSpPr>
        <p:spPr>
          <a:xfrm>
            <a:off x="3716441" y="4284419"/>
            <a:ext cx="30274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11×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 </a:t>
            </a:r>
            <a:r>
              <a:rPr kumimoji="0" lang="ar-SA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1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=</a:t>
            </a:r>
            <a:endParaRPr kumimoji="0" lang="en-AE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grpSp>
        <p:nvGrpSpPr>
          <p:cNvPr id="26" name="10">
            <a:extLst>
              <a:ext uri="{FF2B5EF4-FFF2-40B4-BE49-F238E27FC236}">
                <a16:creationId xmlns:a16="http://schemas.microsoft.com/office/drawing/2014/main" id="{5BDA0AC6-C7A7-4A10-A8F2-66F4E6B6F5DB}"/>
              </a:ext>
            </a:extLst>
          </p:cNvPr>
          <p:cNvGrpSpPr/>
          <p:nvPr/>
        </p:nvGrpSpPr>
        <p:grpSpPr>
          <a:xfrm>
            <a:off x="569363" y="715670"/>
            <a:ext cx="1532239" cy="1225378"/>
            <a:chOff x="1161534" y="220363"/>
            <a:chExt cx="1532239" cy="1225378"/>
          </a:xfrm>
        </p:grpSpPr>
        <p:sp>
          <p:nvSpPr>
            <p:cNvPr id="4" name="سحابة 3">
              <a:extLst>
                <a:ext uri="{FF2B5EF4-FFF2-40B4-BE49-F238E27FC236}">
                  <a16:creationId xmlns:a16="http://schemas.microsoft.com/office/drawing/2014/main" id="{5293842C-1813-466B-B83F-BAC4B5FE7A0C}"/>
                </a:ext>
              </a:extLst>
            </p:cNvPr>
            <p:cNvSpPr/>
            <p:nvPr/>
          </p:nvSpPr>
          <p:spPr>
            <a:xfrm>
              <a:off x="1161534" y="247135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26131EE6-C058-4ABF-94DF-8B9A56EC60C5}"/>
                </a:ext>
              </a:extLst>
            </p:cNvPr>
            <p:cNvSpPr txBox="1"/>
            <p:nvPr/>
          </p:nvSpPr>
          <p:spPr>
            <a:xfrm>
              <a:off x="1358900" y="220363"/>
              <a:ext cx="100948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6600" dirty="0">
                  <a:solidFill>
                    <a:prstClr val="black"/>
                  </a:solidFill>
                  <a:latin typeface="Berlin Sans FB" panose="020E0602020502020306" pitchFamily="34" charset="0"/>
                </a:rPr>
                <a:t>1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 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" name="11">
            <a:extLst>
              <a:ext uri="{FF2B5EF4-FFF2-40B4-BE49-F238E27FC236}">
                <a16:creationId xmlns:a16="http://schemas.microsoft.com/office/drawing/2014/main" id="{6F65EBC5-0CDA-4673-A5E4-2AE756D6EB2D}"/>
              </a:ext>
            </a:extLst>
          </p:cNvPr>
          <p:cNvGrpSpPr/>
          <p:nvPr/>
        </p:nvGrpSpPr>
        <p:grpSpPr>
          <a:xfrm>
            <a:off x="5955956" y="14113"/>
            <a:ext cx="1532239" cy="1275876"/>
            <a:chOff x="3315729" y="915390"/>
            <a:chExt cx="1532239" cy="1275876"/>
          </a:xfrm>
        </p:grpSpPr>
        <p:sp>
          <p:nvSpPr>
            <p:cNvPr id="11" name="سحابة 10">
              <a:extLst>
                <a:ext uri="{FF2B5EF4-FFF2-40B4-BE49-F238E27FC236}">
                  <a16:creationId xmlns:a16="http://schemas.microsoft.com/office/drawing/2014/main" id="{0E40C6DA-FEE2-4D7B-8089-052CFFBB3DA8}"/>
                </a:ext>
              </a:extLst>
            </p:cNvPr>
            <p:cNvSpPr/>
            <p:nvPr/>
          </p:nvSpPr>
          <p:spPr>
            <a:xfrm>
              <a:off x="3315729" y="992660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B15CA6B2-C953-4A16-A937-813CB7E0B920}"/>
                </a:ext>
              </a:extLst>
            </p:cNvPr>
            <p:cNvSpPr txBox="1"/>
            <p:nvPr/>
          </p:nvSpPr>
          <p:spPr>
            <a:xfrm>
              <a:off x="3464160" y="915390"/>
              <a:ext cx="13529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6600" dirty="0">
                  <a:solidFill>
                    <a:prstClr val="black"/>
                  </a:solidFill>
                  <a:latin typeface="Berlin Sans FB" panose="020E0602020502020306" pitchFamily="34" charset="0"/>
                </a:rPr>
                <a:t>21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" name="18">
            <a:extLst>
              <a:ext uri="{FF2B5EF4-FFF2-40B4-BE49-F238E27FC236}">
                <a16:creationId xmlns:a16="http://schemas.microsoft.com/office/drawing/2014/main" id="{871ECC32-1E0A-4A2E-9DD6-5DEA084973DD}"/>
              </a:ext>
            </a:extLst>
          </p:cNvPr>
          <p:cNvGrpSpPr/>
          <p:nvPr/>
        </p:nvGrpSpPr>
        <p:grpSpPr>
          <a:xfrm>
            <a:off x="3157547" y="901844"/>
            <a:ext cx="1532239" cy="1239794"/>
            <a:chOff x="5498758" y="102975"/>
            <a:chExt cx="1532239" cy="1239794"/>
          </a:xfrm>
        </p:grpSpPr>
        <p:sp>
          <p:nvSpPr>
            <p:cNvPr id="12" name="سحابة 11">
              <a:extLst>
                <a:ext uri="{FF2B5EF4-FFF2-40B4-BE49-F238E27FC236}">
                  <a16:creationId xmlns:a16="http://schemas.microsoft.com/office/drawing/2014/main" id="{FBDE9EA2-2AEF-40B6-A7F0-620C5ECAB115}"/>
                </a:ext>
              </a:extLst>
            </p:cNvPr>
            <p:cNvSpPr/>
            <p:nvPr/>
          </p:nvSpPr>
          <p:spPr>
            <a:xfrm>
              <a:off x="5498758" y="144163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 </a:t>
              </a: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07B71B29-7815-45CD-A615-C9815B0F2D7F}"/>
                </a:ext>
              </a:extLst>
            </p:cNvPr>
            <p:cNvSpPr txBox="1"/>
            <p:nvPr/>
          </p:nvSpPr>
          <p:spPr>
            <a:xfrm>
              <a:off x="5618355" y="102975"/>
              <a:ext cx="1412642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11</a:t>
              </a: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 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19">
            <a:extLst>
              <a:ext uri="{FF2B5EF4-FFF2-40B4-BE49-F238E27FC236}">
                <a16:creationId xmlns:a16="http://schemas.microsoft.com/office/drawing/2014/main" id="{D146FF3F-3A43-46D3-A05A-7EBD1B7F0FAC}"/>
              </a:ext>
            </a:extLst>
          </p:cNvPr>
          <p:cNvGrpSpPr/>
          <p:nvPr/>
        </p:nvGrpSpPr>
        <p:grpSpPr>
          <a:xfrm>
            <a:off x="8788838" y="1604290"/>
            <a:ext cx="1532239" cy="1207905"/>
            <a:chOff x="8081317" y="983361"/>
            <a:chExt cx="1532239" cy="1207905"/>
          </a:xfrm>
        </p:grpSpPr>
        <p:sp>
          <p:nvSpPr>
            <p:cNvPr id="13" name="سحابة 12">
              <a:extLst>
                <a:ext uri="{FF2B5EF4-FFF2-40B4-BE49-F238E27FC236}">
                  <a16:creationId xmlns:a16="http://schemas.microsoft.com/office/drawing/2014/main" id="{562D8057-F173-43FC-9050-048254B723C7}"/>
                </a:ext>
              </a:extLst>
            </p:cNvPr>
            <p:cNvSpPr/>
            <p:nvPr/>
          </p:nvSpPr>
          <p:spPr>
            <a:xfrm>
              <a:off x="8081317" y="992660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71D421D3-B69B-4949-83F8-E4FD46CF2A20}"/>
                </a:ext>
              </a:extLst>
            </p:cNvPr>
            <p:cNvSpPr txBox="1"/>
            <p:nvPr/>
          </p:nvSpPr>
          <p:spPr>
            <a:xfrm>
              <a:off x="8241373" y="983361"/>
              <a:ext cx="1248495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ar-SA" sz="6600" dirty="0">
                  <a:solidFill>
                    <a:prstClr val="black"/>
                  </a:solidFill>
                  <a:latin typeface="Berlin Sans FB" panose="020E0602020502020306" pitchFamily="34" charset="0"/>
                </a:rPr>
                <a:t>22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2">
            <a:extLst>
              <a:ext uri="{FF2B5EF4-FFF2-40B4-BE49-F238E27FC236}">
                <a16:creationId xmlns:a16="http://schemas.microsoft.com/office/drawing/2014/main" id="{06168165-2D0B-441F-B8C0-D2066D0644DE}"/>
              </a:ext>
            </a:extLst>
          </p:cNvPr>
          <p:cNvGrpSpPr/>
          <p:nvPr/>
        </p:nvGrpSpPr>
        <p:grpSpPr>
          <a:xfrm>
            <a:off x="10433220" y="18161"/>
            <a:ext cx="1532239" cy="1283420"/>
            <a:chOff x="10433220" y="18161"/>
            <a:chExt cx="1532239" cy="1283420"/>
          </a:xfrm>
        </p:grpSpPr>
        <p:sp>
          <p:nvSpPr>
            <p:cNvPr id="14" name="سحابة 13">
              <a:extLst>
                <a:ext uri="{FF2B5EF4-FFF2-40B4-BE49-F238E27FC236}">
                  <a16:creationId xmlns:a16="http://schemas.microsoft.com/office/drawing/2014/main" id="{3327D779-4997-451C-A209-AAF2E7F798D5}"/>
                </a:ext>
              </a:extLst>
            </p:cNvPr>
            <p:cNvSpPr/>
            <p:nvPr/>
          </p:nvSpPr>
          <p:spPr>
            <a:xfrm>
              <a:off x="10433220" y="102975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06C49910-E462-4D3A-BF4E-11EAD0F03A8D}"/>
                </a:ext>
              </a:extLst>
            </p:cNvPr>
            <p:cNvSpPr txBox="1"/>
            <p:nvPr/>
          </p:nvSpPr>
          <p:spPr>
            <a:xfrm>
              <a:off x="10525725" y="18161"/>
              <a:ext cx="1221578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10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pic>
        <p:nvPicPr>
          <p:cNvPr id="28" name="صح">
            <a:extLst>
              <a:ext uri="{FF2B5EF4-FFF2-40B4-BE49-F238E27FC236}">
                <a16:creationId xmlns:a16="http://schemas.microsoft.com/office/drawing/2014/main" id="{5D472F56-A1FA-474B-872A-9E2550EB27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960" y="912370"/>
            <a:ext cx="884335" cy="884335"/>
          </a:xfrm>
          <a:prstGeom prst="rect">
            <a:avLst/>
          </a:prstGeom>
        </p:spPr>
      </p:pic>
      <p:pic>
        <p:nvPicPr>
          <p:cNvPr id="30" name="خطأ 4">
            <a:extLst>
              <a:ext uri="{FF2B5EF4-FFF2-40B4-BE49-F238E27FC236}">
                <a16:creationId xmlns:a16="http://schemas.microsoft.com/office/drawing/2014/main" id="{0309A7C7-5355-4987-949E-73ECCACAE25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2325" y="141493"/>
            <a:ext cx="950312" cy="950312"/>
          </a:xfrm>
          <a:prstGeom prst="rect">
            <a:avLst/>
          </a:prstGeom>
        </p:spPr>
      </p:pic>
      <p:pic>
        <p:nvPicPr>
          <p:cNvPr id="31" name="خطأ 3">
            <a:extLst>
              <a:ext uri="{FF2B5EF4-FFF2-40B4-BE49-F238E27FC236}">
                <a16:creationId xmlns:a16="http://schemas.microsoft.com/office/drawing/2014/main" id="{914E2AFE-51BB-40EA-9453-992E8271199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3968" y="1542991"/>
            <a:ext cx="950312" cy="950312"/>
          </a:xfrm>
          <a:prstGeom prst="rect">
            <a:avLst/>
          </a:prstGeom>
        </p:spPr>
      </p:pic>
      <p:pic>
        <p:nvPicPr>
          <p:cNvPr id="32" name="خطا 2">
            <a:extLst>
              <a:ext uri="{FF2B5EF4-FFF2-40B4-BE49-F238E27FC236}">
                <a16:creationId xmlns:a16="http://schemas.microsoft.com/office/drawing/2014/main" id="{462BE5B3-6779-4F31-8E8E-845629F24C2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4184" y="182673"/>
            <a:ext cx="950312" cy="950312"/>
          </a:xfrm>
          <a:prstGeom prst="rect">
            <a:avLst/>
          </a:prstGeom>
        </p:spPr>
      </p:pic>
      <p:pic>
        <p:nvPicPr>
          <p:cNvPr id="33" name="خطأ 1">
            <a:extLst>
              <a:ext uri="{FF2B5EF4-FFF2-40B4-BE49-F238E27FC236}">
                <a16:creationId xmlns:a16="http://schemas.microsoft.com/office/drawing/2014/main" id="{65C0E440-4DA8-4BDE-A5E7-073ECC6911F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380" y="794512"/>
            <a:ext cx="950312" cy="950312"/>
          </a:xfrm>
          <a:prstGeom prst="rect">
            <a:avLst/>
          </a:prstGeom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E9DB8452-4326-4E98-838F-86615B9879D1}"/>
              </a:ext>
            </a:extLst>
          </p:cNvPr>
          <p:cNvSpPr txBox="1"/>
          <p:nvPr/>
        </p:nvSpPr>
        <p:spPr>
          <a:xfrm>
            <a:off x="-146136" y="4258750"/>
            <a:ext cx="4473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ساعد راشد بالإجابة عن الأسئلة</a:t>
            </a:r>
            <a:endParaRPr kumimoji="0" lang="en-A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026" name="Picture 2" descr="Arrow - Next Clip Art at Clker.com - vector clip art online, royalty free &amp;  public domai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897A4-38D7-498D-9DA4-4405DB89D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582" y="5979940"/>
            <a:ext cx="890911" cy="67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57671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0F14C4A-8D58-43BF-8354-D4D2C95BE0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60472"/>
            <a:ext cx="12192000" cy="2091350"/>
          </a:xfrm>
          <a:prstGeom prst="rect">
            <a:avLst/>
          </a:prstGeom>
        </p:spPr>
      </p:pic>
      <p:pic>
        <p:nvPicPr>
          <p:cNvPr id="15" name="صورة 14">
            <a:extLst>
              <a:ext uri="{FF2B5EF4-FFF2-40B4-BE49-F238E27FC236}">
                <a16:creationId xmlns:a16="http://schemas.microsoft.com/office/drawing/2014/main" id="{FA7BAEBE-FF9A-4548-8690-9168965733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129" y="1766042"/>
            <a:ext cx="3705742" cy="4734586"/>
          </a:xfrm>
          <a:prstGeom prst="rect">
            <a:avLst/>
          </a:prstGeom>
        </p:spPr>
      </p:pic>
      <p:sp>
        <p:nvSpPr>
          <p:cNvPr id="16" name="مربع نص 15">
            <a:extLst>
              <a:ext uri="{FF2B5EF4-FFF2-40B4-BE49-F238E27FC236}">
                <a16:creationId xmlns:a16="http://schemas.microsoft.com/office/drawing/2014/main" id="{84B211B4-4A0A-47E7-B22F-DB3774A4607C}"/>
              </a:ext>
            </a:extLst>
          </p:cNvPr>
          <p:cNvSpPr txBox="1"/>
          <p:nvPr/>
        </p:nvSpPr>
        <p:spPr>
          <a:xfrm>
            <a:off x="3694671" y="4280616"/>
            <a:ext cx="30274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6600" dirty="0">
                <a:solidFill>
                  <a:prstClr val="black"/>
                </a:solidFill>
                <a:latin typeface="Berlin Sans FB" panose="020E0602020502020306" pitchFamily="34" charset="0"/>
              </a:rPr>
              <a:t> 3× 7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rPr>
              <a:t>=</a:t>
            </a:r>
            <a:endParaRPr kumimoji="0" lang="en-AE" sz="6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erlin Sans FB" panose="020E0602020502020306" pitchFamily="34" charset="0"/>
              <a:ea typeface="+mn-ea"/>
              <a:cs typeface="+mn-cs"/>
            </a:endParaRPr>
          </a:p>
        </p:txBody>
      </p:sp>
      <p:grpSp>
        <p:nvGrpSpPr>
          <p:cNvPr id="26" name="10">
            <a:extLst>
              <a:ext uri="{FF2B5EF4-FFF2-40B4-BE49-F238E27FC236}">
                <a16:creationId xmlns:a16="http://schemas.microsoft.com/office/drawing/2014/main" id="{5BDA0AC6-C7A7-4A10-A8F2-66F4E6B6F5DB}"/>
              </a:ext>
            </a:extLst>
          </p:cNvPr>
          <p:cNvGrpSpPr/>
          <p:nvPr/>
        </p:nvGrpSpPr>
        <p:grpSpPr>
          <a:xfrm>
            <a:off x="1161534" y="220363"/>
            <a:ext cx="1532239" cy="1225378"/>
            <a:chOff x="1161534" y="220363"/>
            <a:chExt cx="1532239" cy="1225378"/>
          </a:xfrm>
        </p:grpSpPr>
        <p:sp>
          <p:nvSpPr>
            <p:cNvPr id="4" name="سحابة 3">
              <a:extLst>
                <a:ext uri="{FF2B5EF4-FFF2-40B4-BE49-F238E27FC236}">
                  <a16:creationId xmlns:a16="http://schemas.microsoft.com/office/drawing/2014/main" id="{5293842C-1813-466B-B83F-BAC4B5FE7A0C}"/>
                </a:ext>
              </a:extLst>
            </p:cNvPr>
            <p:cNvSpPr/>
            <p:nvPr/>
          </p:nvSpPr>
          <p:spPr>
            <a:xfrm>
              <a:off x="1161534" y="247135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مربع نص 16">
              <a:extLst>
                <a:ext uri="{FF2B5EF4-FFF2-40B4-BE49-F238E27FC236}">
                  <a16:creationId xmlns:a16="http://schemas.microsoft.com/office/drawing/2014/main" id="{26131EE6-C058-4ABF-94DF-8B9A56EC60C5}"/>
                </a:ext>
              </a:extLst>
            </p:cNvPr>
            <p:cNvSpPr txBox="1"/>
            <p:nvPr/>
          </p:nvSpPr>
          <p:spPr>
            <a:xfrm>
              <a:off x="1358900" y="220363"/>
              <a:ext cx="1306039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10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5" name="11">
            <a:extLst>
              <a:ext uri="{FF2B5EF4-FFF2-40B4-BE49-F238E27FC236}">
                <a16:creationId xmlns:a16="http://schemas.microsoft.com/office/drawing/2014/main" id="{6F65EBC5-0CDA-4673-A5E4-2AE756D6EB2D}"/>
              </a:ext>
            </a:extLst>
          </p:cNvPr>
          <p:cNvGrpSpPr/>
          <p:nvPr/>
        </p:nvGrpSpPr>
        <p:grpSpPr>
          <a:xfrm>
            <a:off x="3315729" y="915390"/>
            <a:ext cx="1532239" cy="1275876"/>
            <a:chOff x="3315729" y="915390"/>
            <a:chExt cx="1532239" cy="1275876"/>
          </a:xfrm>
        </p:grpSpPr>
        <p:sp>
          <p:nvSpPr>
            <p:cNvPr id="11" name="سحابة 10">
              <a:extLst>
                <a:ext uri="{FF2B5EF4-FFF2-40B4-BE49-F238E27FC236}">
                  <a16:creationId xmlns:a16="http://schemas.microsoft.com/office/drawing/2014/main" id="{0E40C6DA-FEE2-4D7B-8089-052CFFBB3DA8}"/>
                </a:ext>
              </a:extLst>
            </p:cNvPr>
            <p:cNvSpPr/>
            <p:nvPr/>
          </p:nvSpPr>
          <p:spPr>
            <a:xfrm>
              <a:off x="3315729" y="992660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B15CA6B2-C953-4A16-A937-813CB7E0B920}"/>
                </a:ext>
              </a:extLst>
            </p:cNvPr>
            <p:cNvSpPr txBox="1"/>
            <p:nvPr/>
          </p:nvSpPr>
          <p:spPr>
            <a:xfrm>
              <a:off x="3464160" y="915390"/>
              <a:ext cx="1009481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4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4" name="18">
            <a:extLst>
              <a:ext uri="{FF2B5EF4-FFF2-40B4-BE49-F238E27FC236}">
                <a16:creationId xmlns:a16="http://schemas.microsoft.com/office/drawing/2014/main" id="{871ECC32-1E0A-4A2E-9DD6-5DEA084973DD}"/>
              </a:ext>
            </a:extLst>
          </p:cNvPr>
          <p:cNvGrpSpPr/>
          <p:nvPr/>
        </p:nvGrpSpPr>
        <p:grpSpPr>
          <a:xfrm>
            <a:off x="5498758" y="102975"/>
            <a:ext cx="1532239" cy="1239794"/>
            <a:chOff x="5498758" y="102975"/>
            <a:chExt cx="1532239" cy="1239794"/>
          </a:xfrm>
        </p:grpSpPr>
        <p:sp>
          <p:nvSpPr>
            <p:cNvPr id="12" name="سحابة 11">
              <a:extLst>
                <a:ext uri="{FF2B5EF4-FFF2-40B4-BE49-F238E27FC236}">
                  <a16:creationId xmlns:a16="http://schemas.microsoft.com/office/drawing/2014/main" id="{FBDE9EA2-2AEF-40B6-A7F0-620C5ECAB115}"/>
                </a:ext>
              </a:extLst>
            </p:cNvPr>
            <p:cNvSpPr/>
            <p:nvPr/>
          </p:nvSpPr>
          <p:spPr>
            <a:xfrm>
              <a:off x="5498758" y="144163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07B71B29-7815-45CD-A615-C9815B0F2D7F}"/>
                </a:ext>
              </a:extLst>
            </p:cNvPr>
            <p:cNvSpPr txBox="1"/>
            <p:nvPr/>
          </p:nvSpPr>
          <p:spPr>
            <a:xfrm>
              <a:off x="5618355" y="102975"/>
              <a:ext cx="12805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21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3" name="19">
            <a:extLst>
              <a:ext uri="{FF2B5EF4-FFF2-40B4-BE49-F238E27FC236}">
                <a16:creationId xmlns:a16="http://schemas.microsoft.com/office/drawing/2014/main" id="{D146FF3F-3A43-46D3-A05A-7EBD1B7F0FAC}"/>
              </a:ext>
            </a:extLst>
          </p:cNvPr>
          <p:cNvGrpSpPr/>
          <p:nvPr/>
        </p:nvGrpSpPr>
        <p:grpSpPr>
          <a:xfrm>
            <a:off x="8081317" y="983361"/>
            <a:ext cx="1532239" cy="1207905"/>
            <a:chOff x="8081317" y="983361"/>
            <a:chExt cx="1532239" cy="1207905"/>
          </a:xfrm>
        </p:grpSpPr>
        <p:sp>
          <p:nvSpPr>
            <p:cNvPr id="13" name="سحابة 12">
              <a:extLst>
                <a:ext uri="{FF2B5EF4-FFF2-40B4-BE49-F238E27FC236}">
                  <a16:creationId xmlns:a16="http://schemas.microsoft.com/office/drawing/2014/main" id="{562D8057-F173-43FC-9050-048254B723C7}"/>
                </a:ext>
              </a:extLst>
            </p:cNvPr>
            <p:cNvSpPr/>
            <p:nvPr/>
          </p:nvSpPr>
          <p:spPr>
            <a:xfrm>
              <a:off x="8081317" y="992660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71D421D3-B69B-4949-83F8-E4FD46CF2A20}"/>
                </a:ext>
              </a:extLst>
            </p:cNvPr>
            <p:cNvSpPr txBox="1"/>
            <p:nvPr/>
          </p:nvSpPr>
          <p:spPr>
            <a:xfrm>
              <a:off x="8241373" y="983361"/>
              <a:ext cx="137218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37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22" name="2">
            <a:extLst>
              <a:ext uri="{FF2B5EF4-FFF2-40B4-BE49-F238E27FC236}">
                <a16:creationId xmlns:a16="http://schemas.microsoft.com/office/drawing/2014/main" id="{06168165-2D0B-441F-B8C0-D2066D0644DE}"/>
              </a:ext>
            </a:extLst>
          </p:cNvPr>
          <p:cNvGrpSpPr/>
          <p:nvPr/>
        </p:nvGrpSpPr>
        <p:grpSpPr>
          <a:xfrm>
            <a:off x="10433220" y="18161"/>
            <a:ext cx="1532239" cy="1283420"/>
            <a:chOff x="10433220" y="18161"/>
            <a:chExt cx="1532239" cy="1283420"/>
          </a:xfrm>
        </p:grpSpPr>
        <p:sp>
          <p:nvSpPr>
            <p:cNvPr id="14" name="سحابة 13">
              <a:extLst>
                <a:ext uri="{FF2B5EF4-FFF2-40B4-BE49-F238E27FC236}">
                  <a16:creationId xmlns:a16="http://schemas.microsoft.com/office/drawing/2014/main" id="{3327D779-4997-451C-A209-AAF2E7F798D5}"/>
                </a:ext>
              </a:extLst>
            </p:cNvPr>
            <p:cNvSpPr/>
            <p:nvPr/>
          </p:nvSpPr>
          <p:spPr>
            <a:xfrm>
              <a:off x="10433220" y="102975"/>
              <a:ext cx="1532239" cy="1198606"/>
            </a:xfrm>
            <a:prstGeom prst="clou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A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1" name="مربع نص 20">
              <a:extLst>
                <a:ext uri="{FF2B5EF4-FFF2-40B4-BE49-F238E27FC236}">
                  <a16:creationId xmlns:a16="http://schemas.microsoft.com/office/drawing/2014/main" id="{06C49910-E462-4D3A-BF4E-11EAD0F03A8D}"/>
                </a:ext>
              </a:extLst>
            </p:cNvPr>
            <p:cNvSpPr txBox="1"/>
            <p:nvPr/>
          </p:nvSpPr>
          <p:spPr>
            <a:xfrm>
              <a:off x="10525725" y="18161"/>
              <a:ext cx="128059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6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erlin Sans FB" panose="020E0602020502020306" pitchFamily="34" charset="0"/>
                  <a:ea typeface="+mn-ea"/>
                  <a:cs typeface="+mn-cs"/>
                </a:rPr>
                <a:t>73</a:t>
              </a:r>
              <a:endParaRPr kumimoji="0" lang="en-AE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erlin Sans FB" panose="020E0602020502020306" pitchFamily="34" charset="0"/>
                <a:ea typeface="+mn-ea"/>
                <a:cs typeface="+mn-cs"/>
              </a:endParaRPr>
            </a:p>
          </p:txBody>
        </p:sp>
      </p:grpSp>
      <p:pic>
        <p:nvPicPr>
          <p:cNvPr id="28" name="صح">
            <a:extLst>
              <a:ext uri="{FF2B5EF4-FFF2-40B4-BE49-F238E27FC236}">
                <a16:creationId xmlns:a16="http://schemas.microsoft.com/office/drawing/2014/main" id="{5D472F56-A1FA-474B-872A-9E2550EB278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0285" y="188679"/>
            <a:ext cx="884335" cy="884335"/>
          </a:xfrm>
          <a:prstGeom prst="rect">
            <a:avLst/>
          </a:prstGeom>
        </p:spPr>
      </p:pic>
      <p:pic>
        <p:nvPicPr>
          <p:cNvPr id="30" name="خطأ 4">
            <a:extLst>
              <a:ext uri="{FF2B5EF4-FFF2-40B4-BE49-F238E27FC236}">
                <a16:creationId xmlns:a16="http://schemas.microsoft.com/office/drawing/2014/main" id="{0309A7C7-5355-4987-949E-73ECCACAE254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3932" y="97003"/>
            <a:ext cx="950312" cy="950312"/>
          </a:xfrm>
          <a:prstGeom prst="rect">
            <a:avLst/>
          </a:prstGeom>
        </p:spPr>
      </p:pic>
      <p:pic>
        <p:nvPicPr>
          <p:cNvPr id="31" name="خطأ 3">
            <a:extLst>
              <a:ext uri="{FF2B5EF4-FFF2-40B4-BE49-F238E27FC236}">
                <a16:creationId xmlns:a16="http://schemas.microsoft.com/office/drawing/2014/main" id="{914E2AFE-51BB-40EA-9453-992E8271199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3244" y="1062203"/>
            <a:ext cx="950312" cy="950312"/>
          </a:xfrm>
          <a:prstGeom prst="rect">
            <a:avLst/>
          </a:prstGeom>
        </p:spPr>
      </p:pic>
      <p:pic>
        <p:nvPicPr>
          <p:cNvPr id="32" name="خطا 2">
            <a:extLst>
              <a:ext uri="{FF2B5EF4-FFF2-40B4-BE49-F238E27FC236}">
                <a16:creationId xmlns:a16="http://schemas.microsoft.com/office/drawing/2014/main" id="{462BE5B3-6779-4F31-8E8E-845629F24C23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361" y="994232"/>
            <a:ext cx="950312" cy="950312"/>
          </a:xfrm>
          <a:prstGeom prst="rect">
            <a:avLst/>
          </a:prstGeom>
        </p:spPr>
      </p:pic>
      <p:pic>
        <p:nvPicPr>
          <p:cNvPr id="33" name="خطأ 1">
            <a:extLst>
              <a:ext uri="{FF2B5EF4-FFF2-40B4-BE49-F238E27FC236}">
                <a16:creationId xmlns:a16="http://schemas.microsoft.com/office/drawing/2014/main" id="{65C0E440-4DA8-4BDE-A5E7-073ECC6911F9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3461" y="299205"/>
            <a:ext cx="950312" cy="950312"/>
          </a:xfrm>
          <a:prstGeom prst="rect">
            <a:avLst/>
          </a:prstGeom>
        </p:spPr>
      </p:pic>
      <p:sp>
        <p:nvSpPr>
          <p:cNvPr id="34" name="مربع نص 33">
            <a:extLst>
              <a:ext uri="{FF2B5EF4-FFF2-40B4-BE49-F238E27FC236}">
                <a16:creationId xmlns:a16="http://schemas.microsoft.com/office/drawing/2014/main" id="{E9DB8452-4326-4E98-838F-86615B9879D1}"/>
              </a:ext>
            </a:extLst>
          </p:cNvPr>
          <p:cNvSpPr txBox="1"/>
          <p:nvPr/>
        </p:nvSpPr>
        <p:spPr>
          <a:xfrm>
            <a:off x="-146136" y="4258750"/>
            <a:ext cx="44736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ساعد راشد بالإجابة عن الأسئلة</a:t>
            </a:r>
            <a:endParaRPr kumimoji="0" lang="en-AE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1026" name="Picture 2" descr="Arrow - Next Clip Art at Clker.com - vector clip art online, royalty free &amp;  public domain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A6897A4-38D7-498D-9DA4-4405DB89D9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4582" y="5979940"/>
            <a:ext cx="890911" cy="678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50511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ممتاز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إجابة خاطئ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9862D-1954-4CB4-4804-41D56C6D4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668" y="3876261"/>
            <a:ext cx="9884664" cy="1245704"/>
          </a:xfrm>
        </p:spPr>
        <p:txBody>
          <a:bodyPr anchor="ctr">
            <a:normAutofit/>
          </a:bodyPr>
          <a:lstStyle/>
          <a:p>
            <a:r>
              <a:rPr lang="ar-KW" sz="6600" b="1" dirty="0"/>
              <a:t>عرض الدرس</a:t>
            </a:r>
          </a:p>
        </p:txBody>
      </p:sp>
    </p:spTree>
    <p:extLst>
      <p:ext uri="{BB962C8B-B14F-4D97-AF65-F5344CB8AC3E}">
        <p14:creationId xmlns:p14="http://schemas.microsoft.com/office/powerpoint/2010/main" val="27950376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" name="IMG_3055.jpeg" descr="IMG_3055.jpeg"/>
          <p:cNvPicPr>
            <a:picLocks noChangeAspect="1"/>
          </p:cNvPicPr>
          <p:nvPr/>
        </p:nvPicPr>
        <p:blipFill>
          <a:blip r:embed="rId2"/>
          <a:srcRect l="412" t="814" r="373" b="563"/>
          <a:stretch>
            <a:fillRect/>
          </a:stretch>
        </p:blipFill>
        <p:spPr>
          <a:xfrm>
            <a:off x="1250291" y="86418"/>
            <a:ext cx="9695183" cy="670224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849" h="21564" extrusionOk="0">
                <a:moveTo>
                  <a:pt x="3449" y="1"/>
                </a:moveTo>
                <a:lnTo>
                  <a:pt x="3333" y="175"/>
                </a:lnTo>
                <a:cubicBezTo>
                  <a:pt x="3223" y="339"/>
                  <a:pt x="3217" y="378"/>
                  <a:pt x="3217" y="832"/>
                </a:cubicBezTo>
                <a:cubicBezTo>
                  <a:pt x="3217" y="1304"/>
                  <a:pt x="3214" y="1316"/>
                  <a:pt x="3107" y="1377"/>
                </a:cubicBezTo>
                <a:cubicBezTo>
                  <a:pt x="3041" y="1415"/>
                  <a:pt x="2879" y="1424"/>
                  <a:pt x="2699" y="1400"/>
                </a:cubicBezTo>
                <a:cubicBezTo>
                  <a:pt x="2343" y="1353"/>
                  <a:pt x="1500" y="1461"/>
                  <a:pt x="1170" y="1594"/>
                </a:cubicBezTo>
                <a:cubicBezTo>
                  <a:pt x="923" y="1695"/>
                  <a:pt x="554" y="2092"/>
                  <a:pt x="196" y="2643"/>
                </a:cubicBezTo>
                <a:lnTo>
                  <a:pt x="21" y="2912"/>
                </a:lnTo>
                <a:lnTo>
                  <a:pt x="168" y="2952"/>
                </a:lnTo>
                <a:cubicBezTo>
                  <a:pt x="248" y="2975"/>
                  <a:pt x="365" y="2979"/>
                  <a:pt x="427" y="2960"/>
                </a:cubicBezTo>
                <a:cubicBezTo>
                  <a:pt x="489" y="2941"/>
                  <a:pt x="552" y="2943"/>
                  <a:pt x="565" y="2963"/>
                </a:cubicBezTo>
                <a:cubicBezTo>
                  <a:pt x="578" y="2983"/>
                  <a:pt x="502" y="3137"/>
                  <a:pt x="395" y="3305"/>
                </a:cubicBezTo>
                <a:cubicBezTo>
                  <a:pt x="289" y="3474"/>
                  <a:pt x="172" y="3698"/>
                  <a:pt x="136" y="3802"/>
                </a:cubicBezTo>
                <a:cubicBezTo>
                  <a:pt x="74" y="3982"/>
                  <a:pt x="74" y="3992"/>
                  <a:pt x="141" y="3991"/>
                </a:cubicBezTo>
                <a:cubicBezTo>
                  <a:pt x="180" y="3990"/>
                  <a:pt x="309" y="3938"/>
                  <a:pt x="429" y="3876"/>
                </a:cubicBezTo>
                <a:cubicBezTo>
                  <a:pt x="549" y="3814"/>
                  <a:pt x="661" y="3777"/>
                  <a:pt x="678" y="3793"/>
                </a:cubicBezTo>
                <a:cubicBezTo>
                  <a:pt x="716" y="3828"/>
                  <a:pt x="650" y="4024"/>
                  <a:pt x="522" y="4255"/>
                </a:cubicBezTo>
                <a:cubicBezTo>
                  <a:pt x="469" y="4350"/>
                  <a:pt x="371" y="4591"/>
                  <a:pt x="303" y="4791"/>
                </a:cubicBezTo>
                <a:cubicBezTo>
                  <a:pt x="-27" y="5769"/>
                  <a:pt x="-114" y="6789"/>
                  <a:pt x="173" y="6315"/>
                </a:cubicBezTo>
                <a:cubicBezTo>
                  <a:pt x="291" y="6119"/>
                  <a:pt x="312" y="6257"/>
                  <a:pt x="244" y="6777"/>
                </a:cubicBezTo>
                <a:cubicBezTo>
                  <a:pt x="192" y="7171"/>
                  <a:pt x="189" y="7283"/>
                  <a:pt x="229" y="7355"/>
                </a:cubicBezTo>
                <a:cubicBezTo>
                  <a:pt x="265" y="7420"/>
                  <a:pt x="299" y="7430"/>
                  <a:pt x="351" y="7389"/>
                </a:cubicBezTo>
                <a:cubicBezTo>
                  <a:pt x="443" y="7315"/>
                  <a:pt x="491" y="7404"/>
                  <a:pt x="528" y="7716"/>
                </a:cubicBezTo>
                <a:cubicBezTo>
                  <a:pt x="577" y="8121"/>
                  <a:pt x="768" y="8786"/>
                  <a:pt x="963" y="9225"/>
                </a:cubicBezTo>
                <a:cubicBezTo>
                  <a:pt x="1308" y="10003"/>
                  <a:pt x="1788" y="10527"/>
                  <a:pt x="2444" y="10843"/>
                </a:cubicBezTo>
                <a:cubicBezTo>
                  <a:pt x="2628" y="10931"/>
                  <a:pt x="2791" y="11021"/>
                  <a:pt x="2804" y="11041"/>
                </a:cubicBezTo>
                <a:cubicBezTo>
                  <a:pt x="2818" y="11062"/>
                  <a:pt x="2797" y="11153"/>
                  <a:pt x="2757" y="11244"/>
                </a:cubicBezTo>
                <a:cubicBezTo>
                  <a:pt x="2717" y="11334"/>
                  <a:pt x="2672" y="11503"/>
                  <a:pt x="2657" y="11618"/>
                </a:cubicBezTo>
                <a:cubicBezTo>
                  <a:pt x="2641" y="11733"/>
                  <a:pt x="2564" y="12170"/>
                  <a:pt x="2486" y="12588"/>
                </a:cubicBezTo>
                <a:cubicBezTo>
                  <a:pt x="2309" y="13537"/>
                  <a:pt x="2267" y="14122"/>
                  <a:pt x="2354" y="14434"/>
                </a:cubicBezTo>
                <a:cubicBezTo>
                  <a:pt x="2403" y="14610"/>
                  <a:pt x="2438" y="14658"/>
                  <a:pt x="2519" y="14658"/>
                </a:cubicBezTo>
                <a:cubicBezTo>
                  <a:pt x="2576" y="14658"/>
                  <a:pt x="2631" y="14694"/>
                  <a:pt x="2643" y="14740"/>
                </a:cubicBezTo>
                <a:cubicBezTo>
                  <a:pt x="2679" y="14881"/>
                  <a:pt x="2545" y="15710"/>
                  <a:pt x="2423" y="16102"/>
                </a:cubicBezTo>
                <a:cubicBezTo>
                  <a:pt x="2359" y="16307"/>
                  <a:pt x="2226" y="16756"/>
                  <a:pt x="2127" y="17100"/>
                </a:cubicBezTo>
                <a:cubicBezTo>
                  <a:pt x="1986" y="17590"/>
                  <a:pt x="1923" y="17743"/>
                  <a:pt x="1836" y="17808"/>
                </a:cubicBezTo>
                <a:cubicBezTo>
                  <a:pt x="1644" y="17949"/>
                  <a:pt x="1593" y="18051"/>
                  <a:pt x="1482" y="18521"/>
                </a:cubicBezTo>
                <a:cubicBezTo>
                  <a:pt x="1422" y="18773"/>
                  <a:pt x="1320" y="19062"/>
                  <a:pt x="1254" y="19167"/>
                </a:cubicBezTo>
                <a:cubicBezTo>
                  <a:pt x="1165" y="19310"/>
                  <a:pt x="1131" y="19431"/>
                  <a:pt x="1117" y="19654"/>
                </a:cubicBezTo>
                <a:cubicBezTo>
                  <a:pt x="1098" y="19949"/>
                  <a:pt x="1098" y="19950"/>
                  <a:pt x="1272" y="20115"/>
                </a:cubicBezTo>
                <a:cubicBezTo>
                  <a:pt x="1780" y="20600"/>
                  <a:pt x="2578" y="21149"/>
                  <a:pt x="3176" y="21423"/>
                </a:cubicBezTo>
                <a:cubicBezTo>
                  <a:pt x="3379" y="21517"/>
                  <a:pt x="3624" y="21566"/>
                  <a:pt x="3825" y="21565"/>
                </a:cubicBezTo>
                <a:cubicBezTo>
                  <a:pt x="3946" y="21564"/>
                  <a:pt x="4050" y="21544"/>
                  <a:pt x="4119" y="21505"/>
                </a:cubicBezTo>
                <a:cubicBezTo>
                  <a:pt x="4181" y="21470"/>
                  <a:pt x="4276" y="21380"/>
                  <a:pt x="4331" y="21304"/>
                </a:cubicBezTo>
                <a:cubicBezTo>
                  <a:pt x="4423" y="21177"/>
                  <a:pt x="4476" y="21164"/>
                  <a:pt x="5047" y="21129"/>
                </a:cubicBezTo>
                <a:cubicBezTo>
                  <a:pt x="5984" y="21072"/>
                  <a:pt x="6384" y="20892"/>
                  <a:pt x="6592" y="20436"/>
                </a:cubicBezTo>
                <a:cubicBezTo>
                  <a:pt x="6673" y="20257"/>
                  <a:pt x="6684" y="20177"/>
                  <a:pt x="6668" y="19867"/>
                </a:cubicBezTo>
                <a:cubicBezTo>
                  <a:pt x="6648" y="19476"/>
                  <a:pt x="6526" y="18998"/>
                  <a:pt x="6392" y="18785"/>
                </a:cubicBezTo>
                <a:cubicBezTo>
                  <a:pt x="6278" y="18603"/>
                  <a:pt x="6054" y="18486"/>
                  <a:pt x="5585" y="18365"/>
                </a:cubicBezTo>
                <a:cubicBezTo>
                  <a:pt x="5227" y="18272"/>
                  <a:pt x="5185" y="18248"/>
                  <a:pt x="5174" y="18128"/>
                </a:cubicBezTo>
                <a:cubicBezTo>
                  <a:pt x="5146" y="17830"/>
                  <a:pt x="4882" y="17730"/>
                  <a:pt x="4661" y="17932"/>
                </a:cubicBezTo>
                <a:cubicBezTo>
                  <a:pt x="4590" y="17997"/>
                  <a:pt x="4522" y="18025"/>
                  <a:pt x="4510" y="17994"/>
                </a:cubicBezTo>
                <a:cubicBezTo>
                  <a:pt x="4465" y="17884"/>
                  <a:pt x="4417" y="15987"/>
                  <a:pt x="4443" y="15346"/>
                </a:cubicBezTo>
                <a:lnTo>
                  <a:pt x="4470" y="14695"/>
                </a:lnTo>
                <a:lnTo>
                  <a:pt x="4629" y="14691"/>
                </a:lnTo>
                <a:lnTo>
                  <a:pt x="4789" y="14687"/>
                </a:lnTo>
                <a:lnTo>
                  <a:pt x="4817" y="14304"/>
                </a:lnTo>
                <a:cubicBezTo>
                  <a:pt x="4858" y="13739"/>
                  <a:pt x="4853" y="13748"/>
                  <a:pt x="5089" y="13895"/>
                </a:cubicBezTo>
                <a:cubicBezTo>
                  <a:pt x="5202" y="13965"/>
                  <a:pt x="5302" y="14056"/>
                  <a:pt x="5313" y="14096"/>
                </a:cubicBezTo>
                <a:cubicBezTo>
                  <a:pt x="5323" y="14136"/>
                  <a:pt x="5283" y="14309"/>
                  <a:pt x="5225" y="14481"/>
                </a:cubicBezTo>
                <a:cubicBezTo>
                  <a:pt x="5138" y="14740"/>
                  <a:pt x="5127" y="14819"/>
                  <a:pt x="5163" y="14937"/>
                </a:cubicBezTo>
                <a:cubicBezTo>
                  <a:pt x="5208" y="15087"/>
                  <a:pt x="5485" y="15309"/>
                  <a:pt x="5628" y="15311"/>
                </a:cubicBezTo>
                <a:cubicBezTo>
                  <a:pt x="5747" y="15313"/>
                  <a:pt x="5799" y="15202"/>
                  <a:pt x="6101" y="14300"/>
                </a:cubicBezTo>
                <a:cubicBezTo>
                  <a:pt x="6249" y="13858"/>
                  <a:pt x="6388" y="13462"/>
                  <a:pt x="6410" y="13421"/>
                </a:cubicBezTo>
                <a:cubicBezTo>
                  <a:pt x="6442" y="13362"/>
                  <a:pt x="7906" y="13347"/>
                  <a:pt x="13491" y="13347"/>
                </a:cubicBezTo>
                <a:cubicBezTo>
                  <a:pt x="21322" y="13347"/>
                  <a:pt x="20725" y="13380"/>
                  <a:pt x="20806" y="12945"/>
                </a:cubicBezTo>
                <a:cubicBezTo>
                  <a:pt x="20834" y="12790"/>
                  <a:pt x="20849" y="9732"/>
                  <a:pt x="20849" y="6673"/>
                </a:cubicBezTo>
                <a:cubicBezTo>
                  <a:pt x="20849" y="3615"/>
                  <a:pt x="20834" y="557"/>
                  <a:pt x="20806" y="403"/>
                </a:cubicBezTo>
                <a:cubicBezTo>
                  <a:pt x="20725" y="-34"/>
                  <a:pt x="21486" y="1"/>
                  <a:pt x="11991" y="1"/>
                </a:cubicBezTo>
                <a:lnTo>
                  <a:pt x="3449" y="1"/>
                </a:lnTo>
                <a:close/>
              </a:path>
            </a:pathLst>
          </a:custGeom>
          <a:ln w="50800">
            <a:solidFill>
              <a:srgbClr val="000000"/>
            </a:solidFill>
            <a:miter lim="400000"/>
          </a:ln>
        </p:spPr>
      </p:pic>
      <p:sp>
        <p:nvSpPr>
          <p:cNvPr id="226" name="نشيدة"/>
          <p:cNvSpPr txBox="1">
            <a:spLocks noGrp="1"/>
          </p:cNvSpPr>
          <p:nvPr>
            <p:ph type="title" idx="4294967295"/>
          </p:nvPr>
        </p:nvSpPr>
        <p:spPr>
          <a:xfrm>
            <a:off x="3858642" y="470263"/>
            <a:ext cx="6865964" cy="2483906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5000">
                <a:solidFill>
                  <a:srgbClr val="EBEBEB"/>
                </a:solidFill>
                <a:latin typeface="Farah Regular"/>
                <a:ea typeface="Farah Regular"/>
                <a:cs typeface="Farah Regular"/>
                <a:sym typeface="Farah Regular"/>
              </a:defRPr>
            </a:lvl1pPr>
          </a:lstStyle>
          <a:p>
            <a:pPr rtl="0">
              <a:defRPr/>
            </a:pPr>
            <a:r>
              <a:rPr sz="9600" dirty="0" err="1"/>
              <a:t>نشيدة</a:t>
            </a:r>
            <a:endParaRPr sz="9600" dirty="0"/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ShapesVTI">
  <a:themeElements>
    <a:clrScheme name="Shapes">
      <a:dk1>
        <a:sysClr val="windowText" lastClr="000000"/>
      </a:dk1>
      <a:lt1>
        <a:sysClr val="window" lastClr="FFFFFF"/>
      </a:lt1>
      <a:dk2>
        <a:srgbClr val="281B10"/>
      </a:dk2>
      <a:lt2>
        <a:srgbClr val="FFF9F5"/>
      </a:lt2>
      <a:accent1>
        <a:srgbClr val="EE7661"/>
      </a:accent1>
      <a:accent2>
        <a:srgbClr val="4E91F0"/>
      </a:accent2>
      <a:accent3>
        <a:srgbClr val="5B5260"/>
      </a:accent3>
      <a:accent4>
        <a:srgbClr val="2CC3B4"/>
      </a:accent4>
      <a:accent5>
        <a:srgbClr val="C097F8"/>
      </a:accent5>
      <a:accent6>
        <a:srgbClr val="FF9514"/>
      </a:accent6>
      <a:hlink>
        <a:srgbClr val="E50CBC"/>
      </a:hlink>
      <a:folHlink>
        <a:srgbClr val="6257FF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hapesVTI" id="{C78D20FD-A872-4243-8597-B534C62538FF}" vid="{7CAFCCF9-7834-41D6-B6AB-7D225A18A4E9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MSFT_Color_1">
      <a:dk1>
        <a:srgbClr val="32363F"/>
      </a:dk1>
      <a:lt1>
        <a:sysClr val="window" lastClr="FFFFFF"/>
      </a:lt1>
      <a:dk2>
        <a:srgbClr val="313C41"/>
      </a:dk2>
      <a:lt2>
        <a:srgbClr val="FFFFFF"/>
      </a:lt2>
      <a:accent1>
        <a:srgbClr val="2C85AE"/>
      </a:accent1>
      <a:accent2>
        <a:srgbClr val="5E5CA2"/>
      </a:accent2>
      <a:accent3>
        <a:srgbClr val="5268A5"/>
      </a:accent3>
      <a:accent4>
        <a:srgbClr val="4276AA"/>
      </a:accent4>
      <a:accent5>
        <a:srgbClr val="1891AB"/>
      </a:accent5>
      <a:accent6>
        <a:srgbClr val="00A09D"/>
      </a:accent6>
      <a:hlink>
        <a:srgbClr val="2C85AE"/>
      </a:hlink>
      <a:folHlink>
        <a:srgbClr val="00A09D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itle goes here" id="{A4715F0E-2373-46DF-8650-9CD6D2E73FF4}" vid="{7AE24D49-249C-4823-B15D-D301F3E63356}"/>
    </a:ext>
  </a:extLst>
</a:theme>
</file>

<file path=ppt/theme/theme4.xml><?xml version="1.0" encoding="utf-8"?>
<a:theme xmlns:a="http://schemas.openxmlformats.org/drawingml/2006/main" name="2_Office Theme">
  <a:themeElements>
    <a:clrScheme name="Custom 20">
      <a:dk1>
        <a:srgbClr val="000000"/>
      </a:dk1>
      <a:lt1>
        <a:srgbClr val="FFFFFF"/>
      </a:lt1>
      <a:dk2>
        <a:srgbClr val="CAD8D6"/>
      </a:dk2>
      <a:lt2>
        <a:srgbClr val="E7E6E6"/>
      </a:lt2>
      <a:accent1>
        <a:srgbClr val="7E8679"/>
      </a:accent1>
      <a:accent2>
        <a:srgbClr val="72292A"/>
      </a:accent2>
      <a:accent3>
        <a:srgbClr val="4A3A1C"/>
      </a:accent3>
      <a:accent4>
        <a:srgbClr val="E47D60"/>
      </a:accent4>
      <a:accent5>
        <a:srgbClr val="CEBBAF"/>
      </a:accent5>
      <a:accent6>
        <a:srgbClr val="E8DAC4"/>
      </a:accent6>
      <a:hlink>
        <a:srgbClr val="3968F6"/>
      </a:hlink>
      <a:folHlink>
        <a:srgbClr val="954F72"/>
      </a:folHlink>
    </a:clrScheme>
    <a:fontScheme name="Gill Sans MT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loral-Flourish_Win32_CP_v8" id="{BCFB3359-BC8B-4F4E-99DD-822A55018E7C}" vid="{7DF7CEC2-9D9A-40F6-95E4-E2F6E93D6426}"/>
    </a:ext>
  </a:extLst>
</a:theme>
</file>

<file path=ppt/theme/theme5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6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4572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"/>
            <a:ea typeface="Helvetica"/>
            <a:cs typeface="Helvetica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Geeza Pro Regular"/>
            <a:ea typeface="Geeza Pro Regular"/>
            <a:cs typeface="Geeza Pro Regular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4_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Geeza Pro Regular"/>
        <a:ea typeface="Geeza Pro Regular"/>
        <a:cs typeface="Geeza Pro Regular"/>
      </a:majorFont>
      <a:minorFont>
        <a:latin typeface="Geeza Pro Regular"/>
        <a:ea typeface="Geeza Pro Regular"/>
        <a:cs typeface="Geeza Pro Regular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eeza Pro Regula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426e97fa315356fffbdcd9876fe988c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14b8f0def80e6d70ce3def20c90759ae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413533D-8C39-401E-8B75-B1AEEEC56B9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BDEF148-1770-458F-8F5B-C3D0A278AA97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A449C04-64B3-4403-94B7-8D2284C38D1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{046A7431-671A-444B-8890-70B9FDC04993}tf78504181_win32</Template>
  <TotalTime>476</TotalTime>
  <Words>217</Words>
  <Application>Microsoft Office PowerPoint</Application>
  <PresentationFormat>شاشة عريضة</PresentationFormat>
  <Paragraphs>121</Paragraphs>
  <Slides>29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19</vt:i4>
      </vt:variant>
      <vt:variant>
        <vt:lpstr>نسق</vt:lpstr>
      </vt:variant>
      <vt:variant>
        <vt:i4>9</vt:i4>
      </vt:variant>
      <vt:variant>
        <vt:lpstr>عناوين الشرائح</vt:lpstr>
      </vt:variant>
      <vt:variant>
        <vt:i4>29</vt:i4>
      </vt:variant>
    </vt:vector>
  </HeadingPairs>
  <TitlesOfParts>
    <vt:vector size="57" baseType="lpstr">
      <vt:lpstr>Arial</vt:lpstr>
      <vt:lpstr>Baskerville</vt:lpstr>
      <vt:lpstr>Berlin Sans FB</vt:lpstr>
      <vt:lpstr>Calibri</vt:lpstr>
      <vt:lpstr>Calibri Light</vt:lpstr>
      <vt:lpstr>Dubai</vt:lpstr>
      <vt:lpstr>Farah Regular</vt:lpstr>
      <vt:lpstr>Geeza Pro Regular</vt:lpstr>
      <vt:lpstr>Gill Sans Light</vt:lpstr>
      <vt:lpstr>Gill Sans MT</vt:lpstr>
      <vt:lpstr>Gill Sans Nova</vt:lpstr>
      <vt:lpstr>Gill Sans Nova Light</vt:lpstr>
      <vt:lpstr>Helvetica Light</vt:lpstr>
      <vt:lpstr>Helvetica Neue</vt:lpstr>
      <vt:lpstr>Helvetica Neue Light</vt:lpstr>
      <vt:lpstr>Helvetica Neue Medium</vt:lpstr>
      <vt:lpstr>KG Shake it Off Chunky</vt:lpstr>
      <vt:lpstr>Microsoft Uighur</vt:lpstr>
      <vt:lpstr>Simplified Arabic</vt:lpstr>
      <vt:lpstr>ShapesVTI</vt:lpstr>
      <vt:lpstr>Office Theme</vt:lpstr>
      <vt:lpstr>3_Office Theme</vt:lpstr>
      <vt:lpstr>2_Office Theme</vt:lpstr>
      <vt:lpstr>1_White</vt:lpstr>
      <vt:lpstr>21_BasicWhite</vt:lpstr>
      <vt:lpstr>4_نسق Office</vt:lpstr>
      <vt:lpstr>نسق Office</vt:lpstr>
      <vt:lpstr>White</vt:lpstr>
      <vt:lpstr>(7-6): ضرب الكسور                 إعداد المعلمة: أ / مريهان مصطفى</vt:lpstr>
      <vt:lpstr>(7-6): ضرب الكسور  </vt:lpstr>
      <vt:lpstr>التمهيد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الدرس</vt:lpstr>
      <vt:lpstr>نشيدة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فاصل تعليمي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(7-5): استخدام الشبكات لضرب الكسور (7-6): ضرب الكسور</dc:title>
  <dc:creator>نوره راشد محمد علي</dc:creator>
  <cp:lastModifiedBy>مريهان مصطفى تيسير صوافطة</cp:lastModifiedBy>
  <cp:revision>13</cp:revision>
  <dcterms:created xsi:type="dcterms:W3CDTF">2022-03-09T16:08:39Z</dcterms:created>
  <dcterms:modified xsi:type="dcterms:W3CDTF">2023-06-11T06:40:27Z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