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5" r:id="rId1"/>
    <p:sldMasterId id="2147483726" r:id="rId2"/>
    <p:sldMasterId id="2147483739" r:id="rId3"/>
  </p:sldMasterIdLst>
  <p:notesMasterIdLst>
    <p:notesMasterId r:id="rId15"/>
  </p:notesMasterIdLst>
  <p:sldIdLst>
    <p:sldId id="333" r:id="rId4"/>
    <p:sldId id="256" r:id="rId5"/>
    <p:sldId id="260" r:id="rId6"/>
    <p:sldId id="257" r:id="rId7"/>
    <p:sldId id="258" r:id="rId8"/>
    <p:sldId id="315" r:id="rId9"/>
    <p:sldId id="318" r:id="rId10"/>
    <p:sldId id="323" r:id="rId11"/>
    <p:sldId id="322" r:id="rId12"/>
    <p:sldId id="319" r:id="rId13"/>
    <p:sldId id="314" r:id="rId14"/>
  </p:sldIdLst>
  <p:sldSz cx="12192000" cy="6858000"/>
  <p:notesSz cx="6889750" cy="9607550"/>
  <p:defaultTextStyle>
    <a:defPPr>
      <a:defRPr lang="ar-KW"/>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BCBC19-783D-4B59-9063-184F4E69282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1E43ECB-3F0D-4BB7-ADAC-36BC931106D4}" type="pres">
      <dgm:prSet presAssocID="{62BCBC19-783D-4B59-9063-184F4E692825}" presName="hierChild1" presStyleCnt="0">
        <dgm:presLayoutVars>
          <dgm:chPref val="1"/>
          <dgm:dir/>
          <dgm:animOne val="branch"/>
          <dgm:animLvl val="lvl"/>
          <dgm:resizeHandles/>
        </dgm:presLayoutVars>
      </dgm:prSet>
      <dgm:spPr/>
    </dgm:pt>
  </dgm:ptLst>
  <dgm:cxnLst>
    <dgm:cxn modelId="{56AF92CD-5B74-4CF5-9B88-64BD7A1E8596}" type="presOf" srcId="{62BCBC19-783D-4B59-9063-184F4E692825}" destId="{D1E43ECB-3F0D-4BB7-ADAC-36BC931106D4}" srcOrd="0"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904192" y="0"/>
            <a:ext cx="2985558" cy="482046"/>
          </a:xfrm>
          <a:prstGeom prst="rect">
            <a:avLst/>
          </a:prstGeom>
        </p:spPr>
        <p:txBody>
          <a:bodyPr vert="horz" lIns="94265" tIns="47133" rIns="94265" bIns="47133" rtlCol="1"/>
          <a:lstStyle>
            <a:lvl1pPr algn="r">
              <a:defRPr sz="1200"/>
            </a:lvl1pPr>
          </a:lstStyle>
          <a:p>
            <a:endParaRPr lang="ar-KW"/>
          </a:p>
        </p:txBody>
      </p:sp>
      <p:sp>
        <p:nvSpPr>
          <p:cNvPr id="3" name="عنصر نائب للتاريخ 2"/>
          <p:cNvSpPr>
            <a:spLocks noGrp="1"/>
          </p:cNvSpPr>
          <p:nvPr>
            <p:ph type="dt" idx="1"/>
          </p:nvPr>
        </p:nvSpPr>
        <p:spPr>
          <a:xfrm>
            <a:off x="1596" y="0"/>
            <a:ext cx="2985558" cy="482046"/>
          </a:xfrm>
          <a:prstGeom prst="rect">
            <a:avLst/>
          </a:prstGeom>
        </p:spPr>
        <p:txBody>
          <a:bodyPr vert="horz" lIns="94265" tIns="47133" rIns="94265" bIns="47133" rtlCol="1"/>
          <a:lstStyle>
            <a:lvl1pPr algn="l">
              <a:defRPr sz="1200"/>
            </a:lvl1pPr>
          </a:lstStyle>
          <a:p>
            <a:fld id="{19520721-8C1B-4CAF-B118-A4FFDE85521D}" type="datetimeFigureOut">
              <a:rPr lang="ar-KW" smtClean="0"/>
              <a:t>24/11/1444</a:t>
            </a:fld>
            <a:endParaRPr lang="ar-KW"/>
          </a:p>
        </p:txBody>
      </p:sp>
      <p:sp>
        <p:nvSpPr>
          <p:cNvPr id="4" name="عنصر نائب لصورة الشريحة 3"/>
          <p:cNvSpPr>
            <a:spLocks noGrp="1" noRot="1" noChangeAspect="1"/>
          </p:cNvSpPr>
          <p:nvPr>
            <p:ph type="sldImg" idx="2"/>
          </p:nvPr>
        </p:nvSpPr>
        <p:spPr>
          <a:xfrm>
            <a:off x="563563" y="1201738"/>
            <a:ext cx="5762625" cy="3241675"/>
          </a:xfrm>
          <a:prstGeom prst="rect">
            <a:avLst/>
          </a:prstGeom>
          <a:noFill/>
          <a:ln w="12700">
            <a:solidFill>
              <a:prstClr val="black"/>
            </a:solidFill>
          </a:ln>
        </p:spPr>
        <p:txBody>
          <a:bodyPr vert="horz" lIns="94265" tIns="47133" rIns="94265" bIns="47133" rtlCol="1" anchor="ctr"/>
          <a:lstStyle/>
          <a:p>
            <a:endParaRPr lang="ar-KW"/>
          </a:p>
        </p:txBody>
      </p:sp>
      <p:sp>
        <p:nvSpPr>
          <p:cNvPr id="5" name="عنصر نائب للملاحظات 4"/>
          <p:cNvSpPr>
            <a:spLocks noGrp="1"/>
          </p:cNvSpPr>
          <p:nvPr>
            <p:ph type="body" sz="quarter" idx="3"/>
          </p:nvPr>
        </p:nvSpPr>
        <p:spPr>
          <a:xfrm>
            <a:off x="688975" y="4623633"/>
            <a:ext cx="5511800" cy="3782973"/>
          </a:xfrm>
          <a:prstGeom prst="rect">
            <a:avLst/>
          </a:prstGeom>
        </p:spPr>
        <p:txBody>
          <a:bodyPr vert="horz" lIns="94265" tIns="47133" rIns="94265" bIns="47133"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6" name="عنصر نائب للتذييل 5"/>
          <p:cNvSpPr>
            <a:spLocks noGrp="1"/>
          </p:cNvSpPr>
          <p:nvPr>
            <p:ph type="ftr" sz="quarter" idx="4"/>
          </p:nvPr>
        </p:nvSpPr>
        <p:spPr>
          <a:xfrm>
            <a:off x="3904192" y="9125506"/>
            <a:ext cx="2985558" cy="482045"/>
          </a:xfrm>
          <a:prstGeom prst="rect">
            <a:avLst/>
          </a:prstGeom>
        </p:spPr>
        <p:txBody>
          <a:bodyPr vert="horz" lIns="94265" tIns="47133" rIns="94265" bIns="47133" rtlCol="1" anchor="b"/>
          <a:lstStyle>
            <a:lvl1pPr algn="r">
              <a:defRPr sz="1200"/>
            </a:lvl1pPr>
          </a:lstStyle>
          <a:p>
            <a:endParaRPr lang="ar-KW"/>
          </a:p>
        </p:txBody>
      </p:sp>
      <p:sp>
        <p:nvSpPr>
          <p:cNvPr id="7" name="عنصر نائب لرقم الشريحة 6"/>
          <p:cNvSpPr>
            <a:spLocks noGrp="1"/>
          </p:cNvSpPr>
          <p:nvPr>
            <p:ph type="sldNum" sz="quarter" idx="5"/>
          </p:nvPr>
        </p:nvSpPr>
        <p:spPr>
          <a:xfrm>
            <a:off x="1596" y="9125506"/>
            <a:ext cx="2985558" cy="482045"/>
          </a:xfrm>
          <a:prstGeom prst="rect">
            <a:avLst/>
          </a:prstGeom>
        </p:spPr>
        <p:txBody>
          <a:bodyPr vert="horz" lIns="94265" tIns="47133" rIns="94265" bIns="47133" rtlCol="1" anchor="b"/>
          <a:lstStyle>
            <a:lvl1pPr algn="l">
              <a:defRPr sz="1200"/>
            </a:lvl1pPr>
          </a:lstStyle>
          <a:p>
            <a:fld id="{F43E8E93-90FD-4D3A-932A-D3B9AE7BB570}" type="slidenum">
              <a:rPr lang="ar-KW" smtClean="0"/>
              <a:t>‹#›</a:t>
            </a:fld>
            <a:endParaRPr lang="ar-KW"/>
          </a:p>
        </p:txBody>
      </p:sp>
    </p:spTree>
    <p:extLst>
      <p:ext uri="{BB962C8B-B14F-4D97-AF65-F5344CB8AC3E}">
        <p14:creationId xmlns:p14="http://schemas.microsoft.com/office/powerpoint/2010/main" val="19655396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6/12/2023</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007556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6/12/2023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42127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6/12/2023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214976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B7B78AE-1332-45EA-2B40-689B81F01A4A}"/>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KW"/>
          </a:p>
        </p:txBody>
      </p:sp>
      <p:sp>
        <p:nvSpPr>
          <p:cNvPr id="3" name="عنوان فرعي 2">
            <a:extLst>
              <a:ext uri="{FF2B5EF4-FFF2-40B4-BE49-F238E27FC236}">
                <a16:creationId xmlns:a16="http://schemas.microsoft.com/office/drawing/2014/main" id="{9F68D5B0-4D1C-B298-B5FF-6A5443F7C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KW"/>
          </a:p>
        </p:txBody>
      </p:sp>
      <p:sp>
        <p:nvSpPr>
          <p:cNvPr id="4" name="عنصر نائب للتاريخ 3">
            <a:extLst>
              <a:ext uri="{FF2B5EF4-FFF2-40B4-BE49-F238E27FC236}">
                <a16:creationId xmlns:a16="http://schemas.microsoft.com/office/drawing/2014/main" id="{AE47268E-DF74-4FCB-E33D-F936E7569AFD}"/>
              </a:ext>
            </a:extLst>
          </p:cNvPr>
          <p:cNvSpPr>
            <a:spLocks noGrp="1"/>
          </p:cNvSpPr>
          <p:nvPr>
            <p:ph type="dt" sz="half" idx="10"/>
          </p:nvPr>
        </p:nvSpPr>
        <p:spPr/>
        <p:txBody>
          <a:bodyPr/>
          <a:lstStyle/>
          <a:p>
            <a:fld id="{F6FA2B21-3FCD-4721-B95C-427943F61125}" type="datetime1">
              <a:rPr lang="en-US" smtClean="0"/>
              <a:t>6/12/2023</a:t>
            </a:fld>
            <a:endParaRPr lang="en-US"/>
          </a:p>
        </p:txBody>
      </p:sp>
      <p:sp>
        <p:nvSpPr>
          <p:cNvPr id="5" name="عنصر نائب للتذييل 4">
            <a:extLst>
              <a:ext uri="{FF2B5EF4-FFF2-40B4-BE49-F238E27FC236}">
                <a16:creationId xmlns:a16="http://schemas.microsoft.com/office/drawing/2014/main" id="{A7763CAD-0643-43FA-94BD-DD66C90C38A7}"/>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04F127A8-D350-20E4-EE02-68F1F49D5F74}"/>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568772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DC1B3C0-3AF8-F714-F7DB-8036C23C09BB}"/>
              </a:ext>
            </a:extLst>
          </p:cNvPr>
          <p:cNvSpPr>
            <a:spLocks noGrp="1"/>
          </p:cNvSpPr>
          <p:nvPr>
            <p:ph type="title"/>
          </p:nvPr>
        </p:nvSpPr>
        <p:spPr/>
        <p:txBody>
          <a:bodyPr/>
          <a:lstStyle/>
          <a:p>
            <a:r>
              <a:rPr lang="ar-SA"/>
              <a:t>انقر لتحرير نمط عنوان الشكل الرئيسي</a:t>
            </a:r>
            <a:endParaRPr lang="ar-KW"/>
          </a:p>
        </p:txBody>
      </p:sp>
      <p:sp>
        <p:nvSpPr>
          <p:cNvPr id="3" name="عنصر نائب للمحتوى 2">
            <a:extLst>
              <a:ext uri="{FF2B5EF4-FFF2-40B4-BE49-F238E27FC236}">
                <a16:creationId xmlns:a16="http://schemas.microsoft.com/office/drawing/2014/main" id="{1345BD84-E1CE-11F3-BD63-17C82015B782}"/>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تاريخ 3">
            <a:extLst>
              <a:ext uri="{FF2B5EF4-FFF2-40B4-BE49-F238E27FC236}">
                <a16:creationId xmlns:a16="http://schemas.microsoft.com/office/drawing/2014/main" id="{B1E96A19-2572-CCE3-5361-B8964F1A158B}"/>
              </a:ext>
            </a:extLst>
          </p:cNvPr>
          <p:cNvSpPr>
            <a:spLocks noGrp="1"/>
          </p:cNvSpPr>
          <p:nvPr>
            <p:ph type="dt" sz="half" idx="10"/>
          </p:nvPr>
        </p:nvSpPr>
        <p:spPr/>
        <p:txBody>
          <a:bodyPr/>
          <a:lstStyle/>
          <a:p>
            <a:fld id="{F6FA2B21-3FCD-4721-B95C-427943F61125}" type="datetime1">
              <a:rPr lang="en-US" smtClean="0"/>
              <a:t>6/12/2023</a:t>
            </a:fld>
            <a:endParaRPr lang="en-US"/>
          </a:p>
        </p:txBody>
      </p:sp>
      <p:sp>
        <p:nvSpPr>
          <p:cNvPr id="5" name="عنصر نائب للتذييل 4">
            <a:extLst>
              <a:ext uri="{FF2B5EF4-FFF2-40B4-BE49-F238E27FC236}">
                <a16:creationId xmlns:a16="http://schemas.microsoft.com/office/drawing/2014/main" id="{944EBA2C-5FF7-7FC5-8826-BE31B4DD9498}"/>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21815499-7B9F-88A2-5BA8-5709A4EB4DD0}"/>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5742843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7CC21B9-40AD-9FEF-BB7E-80AEFE7B9885}"/>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KW"/>
          </a:p>
        </p:txBody>
      </p:sp>
      <p:sp>
        <p:nvSpPr>
          <p:cNvPr id="3" name="عنصر نائب للنص 2">
            <a:extLst>
              <a:ext uri="{FF2B5EF4-FFF2-40B4-BE49-F238E27FC236}">
                <a16:creationId xmlns:a16="http://schemas.microsoft.com/office/drawing/2014/main" id="{753AD3CE-D6D1-716B-AB16-F4B23CC356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0A4581A2-538E-9E16-3728-3127986DF720}"/>
              </a:ext>
            </a:extLst>
          </p:cNvPr>
          <p:cNvSpPr>
            <a:spLocks noGrp="1"/>
          </p:cNvSpPr>
          <p:nvPr>
            <p:ph type="dt" sz="half" idx="10"/>
          </p:nvPr>
        </p:nvSpPr>
        <p:spPr/>
        <p:txBody>
          <a:bodyPr/>
          <a:lstStyle/>
          <a:p>
            <a:fld id="{F6FA2B21-3FCD-4721-B95C-427943F61125}" type="datetime1">
              <a:rPr lang="en-US" smtClean="0"/>
              <a:t>6/12/2023</a:t>
            </a:fld>
            <a:endParaRPr lang="en-US"/>
          </a:p>
        </p:txBody>
      </p:sp>
      <p:sp>
        <p:nvSpPr>
          <p:cNvPr id="5" name="عنصر نائب للتذييل 4">
            <a:extLst>
              <a:ext uri="{FF2B5EF4-FFF2-40B4-BE49-F238E27FC236}">
                <a16:creationId xmlns:a16="http://schemas.microsoft.com/office/drawing/2014/main" id="{8596EF80-C936-A5E9-029D-68FFA3DEAA1D}"/>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B58F74E3-B209-2E02-E781-974569484930}"/>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482216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38DE5F9-D587-5459-E448-81D6056E6B12}"/>
              </a:ext>
            </a:extLst>
          </p:cNvPr>
          <p:cNvSpPr>
            <a:spLocks noGrp="1"/>
          </p:cNvSpPr>
          <p:nvPr>
            <p:ph type="title"/>
          </p:nvPr>
        </p:nvSpPr>
        <p:spPr/>
        <p:txBody>
          <a:bodyPr/>
          <a:lstStyle/>
          <a:p>
            <a:r>
              <a:rPr lang="ar-SA"/>
              <a:t>انقر لتحرير نمط عنوان الشكل الرئيسي</a:t>
            </a:r>
            <a:endParaRPr lang="ar-KW"/>
          </a:p>
        </p:txBody>
      </p:sp>
      <p:sp>
        <p:nvSpPr>
          <p:cNvPr id="3" name="عنصر نائب للمحتوى 2">
            <a:extLst>
              <a:ext uri="{FF2B5EF4-FFF2-40B4-BE49-F238E27FC236}">
                <a16:creationId xmlns:a16="http://schemas.microsoft.com/office/drawing/2014/main" id="{2763EEC1-99B0-7FC5-14BA-45BE01DBE3E2}"/>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محتوى 3">
            <a:extLst>
              <a:ext uri="{FF2B5EF4-FFF2-40B4-BE49-F238E27FC236}">
                <a16:creationId xmlns:a16="http://schemas.microsoft.com/office/drawing/2014/main" id="{356AB194-19B3-925B-7832-33EC96A528DE}"/>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5" name="عنصر نائب للتاريخ 4">
            <a:extLst>
              <a:ext uri="{FF2B5EF4-FFF2-40B4-BE49-F238E27FC236}">
                <a16:creationId xmlns:a16="http://schemas.microsoft.com/office/drawing/2014/main" id="{208F7F14-C4EE-EC35-DF06-4DC3533DFB2D}"/>
              </a:ext>
            </a:extLst>
          </p:cNvPr>
          <p:cNvSpPr>
            <a:spLocks noGrp="1"/>
          </p:cNvSpPr>
          <p:nvPr>
            <p:ph type="dt" sz="half" idx="10"/>
          </p:nvPr>
        </p:nvSpPr>
        <p:spPr/>
        <p:txBody>
          <a:bodyPr/>
          <a:lstStyle/>
          <a:p>
            <a:fld id="{F6FA2B21-3FCD-4721-B95C-427943F61125}" type="datetime1">
              <a:rPr lang="en-US" smtClean="0"/>
              <a:t>6/12/2023</a:t>
            </a:fld>
            <a:endParaRPr lang="en-US"/>
          </a:p>
        </p:txBody>
      </p:sp>
      <p:sp>
        <p:nvSpPr>
          <p:cNvPr id="6" name="عنصر نائب للتذييل 5">
            <a:extLst>
              <a:ext uri="{FF2B5EF4-FFF2-40B4-BE49-F238E27FC236}">
                <a16:creationId xmlns:a16="http://schemas.microsoft.com/office/drawing/2014/main" id="{EDE803D0-3339-C3C3-E7E4-C54FA1D247CE}"/>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4C094D78-1F9B-F198-0530-F2F1F30D1466}"/>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8679063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6F2D549-5490-5A7D-4FC2-90019FC5EA1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KW"/>
          </a:p>
        </p:txBody>
      </p:sp>
      <p:sp>
        <p:nvSpPr>
          <p:cNvPr id="3" name="عنصر نائب للنص 2">
            <a:extLst>
              <a:ext uri="{FF2B5EF4-FFF2-40B4-BE49-F238E27FC236}">
                <a16:creationId xmlns:a16="http://schemas.microsoft.com/office/drawing/2014/main" id="{2D024EC5-DAE8-1392-7808-3660D9A56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CBA3A0FA-F348-D9BE-8907-CFEF50CA6BB8}"/>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5" name="عنصر نائب للنص 4">
            <a:extLst>
              <a:ext uri="{FF2B5EF4-FFF2-40B4-BE49-F238E27FC236}">
                <a16:creationId xmlns:a16="http://schemas.microsoft.com/office/drawing/2014/main" id="{ED2FFF70-C4A4-A3F6-1FA9-097AE4C1F7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852025A5-17D1-3B75-328E-A8B1F45425D2}"/>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7" name="عنصر نائب للتاريخ 6">
            <a:extLst>
              <a:ext uri="{FF2B5EF4-FFF2-40B4-BE49-F238E27FC236}">
                <a16:creationId xmlns:a16="http://schemas.microsoft.com/office/drawing/2014/main" id="{8BA81261-F57D-E741-9F3E-5202250BC7A2}"/>
              </a:ext>
            </a:extLst>
          </p:cNvPr>
          <p:cNvSpPr>
            <a:spLocks noGrp="1"/>
          </p:cNvSpPr>
          <p:nvPr>
            <p:ph type="dt" sz="half" idx="10"/>
          </p:nvPr>
        </p:nvSpPr>
        <p:spPr/>
        <p:txBody>
          <a:bodyPr/>
          <a:lstStyle/>
          <a:p>
            <a:fld id="{F6FA2B21-3FCD-4721-B95C-427943F61125}" type="datetime1">
              <a:rPr lang="en-US" smtClean="0"/>
              <a:t>6/12/2023</a:t>
            </a:fld>
            <a:endParaRPr lang="en-US"/>
          </a:p>
        </p:txBody>
      </p:sp>
      <p:sp>
        <p:nvSpPr>
          <p:cNvPr id="8" name="عنصر نائب للتذييل 7">
            <a:extLst>
              <a:ext uri="{FF2B5EF4-FFF2-40B4-BE49-F238E27FC236}">
                <a16:creationId xmlns:a16="http://schemas.microsoft.com/office/drawing/2014/main" id="{56013454-98A6-FB0B-E814-20A96E8B9A36}"/>
              </a:ext>
            </a:extLst>
          </p:cNvPr>
          <p:cNvSpPr>
            <a:spLocks noGrp="1"/>
          </p:cNvSpPr>
          <p:nvPr>
            <p:ph type="ftr" sz="quarter" idx="11"/>
          </p:nvPr>
        </p:nvSpPr>
        <p:spPr/>
        <p:txBody>
          <a:bodyPr/>
          <a:lstStyle/>
          <a:p>
            <a:endParaRPr lang="en-US"/>
          </a:p>
        </p:txBody>
      </p:sp>
      <p:sp>
        <p:nvSpPr>
          <p:cNvPr id="9" name="عنصر نائب لرقم الشريحة 8">
            <a:extLst>
              <a:ext uri="{FF2B5EF4-FFF2-40B4-BE49-F238E27FC236}">
                <a16:creationId xmlns:a16="http://schemas.microsoft.com/office/drawing/2014/main" id="{A0AA72F5-75AA-0200-7BFD-E4983A844342}"/>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0270285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BCF6650-5CF1-62EF-172D-5B04B061BC84}"/>
              </a:ext>
            </a:extLst>
          </p:cNvPr>
          <p:cNvSpPr>
            <a:spLocks noGrp="1"/>
          </p:cNvSpPr>
          <p:nvPr>
            <p:ph type="title"/>
          </p:nvPr>
        </p:nvSpPr>
        <p:spPr/>
        <p:txBody>
          <a:bodyPr/>
          <a:lstStyle/>
          <a:p>
            <a:r>
              <a:rPr lang="ar-SA"/>
              <a:t>انقر لتحرير نمط عنوان الشكل الرئيسي</a:t>
            </a:r>
            <a:endParaRPr lang="ar-KW"/>
          </a:p>
        </p:txBody>
      </p:sp>
      <p:sp>
        <p:nvSpPr>
          <p:cNvPr id="3" name="عنصر نائب للتاريخ 2">
            <a:extLst>
              <a:ext uri="{FF2B5EF4-FFF2-40B4-BE49-F238E27FC236}">
                <a16:creationId xmlns:a16="http://schemas.microsoft.com/office/drawing/2014/main" id="{5060F67E-9E95-18F5-2029-C4441E7B1C0D}"/>
              </a:ext>
            </a:extLst>
          </p:cNvPr>
          <p:cNvSpPr>
            <a:spLocks noGrp="1"/>
          </p:cNvSpPr>
          <p:nvPr>
            <p:ph type="dt" sz="half" idx="10"/>
          </p:nvPr>
        </p:nvSpPr>
        <p:spPr/>
        <p:txBody>
          <a:bodyPr/>
          <a:lstStyle/>
          <a:p>
            <a:fld id="{F6FA2B21-3FCD-4721-B95C-427943F61125}" type="datetime1">
              <a:rPr lang="en-US" smtClean="0"/>
              <a:t>6/12/2023</a:t>
            </a:fld>
            <a:endParaRPr lang="en-US"/>
          </a:p>
        </p:txBody>
      </p:sp>
      <p:sp>
        <p:nvSpPr>
          <p:cNvPr id="4" name="عنصر نائب للتذييل 3">
            <a:extLst>
              <a:ext uri="{FF2B5EF4-FFF2-40B4-BE49-F238E27FC236}">
                <a16:creationId xmlns:a16="http://schemas.microsoft.com/office/drawing/2014/main" id="{76181123-8120-2D28-89C9-19699A91E2A2}"/>
              </a:ext>
            </a:extLst>
          </p:cNvPr>
          <p:cNvSpPr>
            <a:spLocks noGrp="1"/>
          </p:cNvSpPr>
          <p:nvPr>
            <p:ph type="ftr" sz="quarter" idx="11"/>
          </p:nvPr>
        </p:nvSpPr>
        <p:spPr/>
        <p:txBody>
          <a:bodyPr/>
          <a:lstStyle/>
          <a:p>
            <a:endParaRPr lang="en-US"/>
          </a:p>
        </p:txBody>
      </p:sp>
      <p:sp>
        <p:nvSpPr>
          <p:cNvPr id="5" name="عنصر نائب لرقم الشريحة 4">
            <a:extLst>
              <a:ext uri="{FF2B5EF4-FFF2-40B4-BE49-F238E27FC236}">
                <a16:creationId xmlns:a16="http://schemas.microsoft.com/office/drawing/2014/main" id="{5381ADB6-B872-966F-C166-17C47A3A9A07}"/>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6700576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E9701F48-8DC0-FE4B-64EB-FB94C3B7C413}"/>
              </a:ext>
            </a:extLst>
          </p:cNvPr>
          <p:cNvSpPr>
            <a:spLocks noGrp="1"/>
          </p:cNvSpPr>
          <p:nvPr>
            <p:ph type="dt" sz="half" idx="10"/>
          </p:nvPr>
        </p:nvSpPr>
        <p:spPr/>
        <p:txBody>
          <a:bodyPr/>
          <a:lstStyle/>
          <a:p>
            <a:fld id="{F6FA2B21-3FCD-4721-B95C-427943F61125}" type="datetime1">
              <a:rPr lang="en-US" smtClean="0"/>
              <a:t>6/12/2023</a:t>
            </a:fld>
            <a:endParaRPr lang="en-US"/>
          </a:p>
        </p:txBody>
      </p:sp>
      <p:sp>
        <p:nvSpPr>
          <p:cNvPr id="3" name="عنصر نائب للتذييل 2">
            <a:extLst>
              <a:ext uri="{FF2B5EF4-FFF2-40B4-BE49-F238E27FC236}">
                <a16:creationId xmlns:a16="http://schemas.microsoft.com/office/drawing/2014/main" id="{9EB9C229-A8F6-ED01-27EE-3CDC9BC10820}"/>
              </a:ext>
            </a:extLst>
          </p:cNvPr>
          <p:cNvSpPr>
            <a:spLocks noGrp="1"/>
          </p:cNvSpPr>
          <p:nvPr>
            <p:ph type="ftr" sz="quarter" idx="11"/>
          </p:nvPr>
        </p:nvSpPr>
        <p:spPr/>
        <p:txBody>
          <a:bodyPr/>
          <a:lstStyle/>
          <a:p>
            <a:endParaRPr lang="en-US"/>
          </a:p>
        </p:txBody>
      </p:sp>
      <p:sp>
        <p:nvSpPr>
          <p:cNvPr id="4" name="عنصر نائب لرقم الشريحة 3">
            <a:extLst>
              <a:ext uri="{FF2B5EF4-FFF2-40B4-BE49-F238E27FC236}">
                <a16:creationId xmlns:a16="http://schemas.microsoft.com/office/drawing/2014/main" id="{1BF8333D-3ABB-0A2D-5FFD-F81A99B24F54}"/>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9522652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E62C940-1D43-1B2E-55CD-79CA495CE788}"/>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KW"/>
          </a:p>
        </p:txBody>
      </p:sp>
      <p:sp>
        <p:nvSpPr>
          <p:cNvPr id="3" name="عنصر نائب للمحتوى 2">
            <a:extLst>
              <a:ext uri="{FF2B5EF4-FFF2-40B4-BE49-F238E27FC236}">
                <a16:creationId xmlns:a16="http://schemas.microsoft.com/office/drawing/2014/main" id="{C24CEAA0-C8C5-6293-2CA8-B3CCF134E3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نص 3">
            <a:extLst>
              <a:ext uri="{FF2B5EF4-FFF2-40B4-BE49-F238E27FC236}">
                <a16:creationId xmlns:a16="http://schemas.microsoft.com/office/drawing/2014/main" id="{01633911-8B3E-9B34-ACF4-601DF28D0C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5006A2D2-5E4F-13B1-C028-2AC69E9A9B44}"/>
              </a:ext>
            </a:extLst>
          </p:cNvPr>
          <p:cNvSpPr>
            <a:spLocks noGrp="1"/>
          </p:cNvSpPr>
          <p:nvPr>
            <p:ph type="dt" sz="half" idx="10"/>
          </p:nvPr>
        </p:nvSpPr>
        <p:spPr/>
        <p:txBody>
          <a:bodyPr/>
          <a:lstStyle/>
          <a:p>
            <a:fld id="{F6FA2B21-3FCD-4721-B95C-427943F61125}" type="datetime1">
              <a:rPr lang="en-US" smtClean="0"/>
              <a:t>6/12/2023</a:t>
            </a:fld>
            <a:endParaRPr lang="en-US"/>
          </a:p>
        </p:txBody>
      </p:sp>
      <p:sp>
        <p:nvSpPr>
          <p:cNvPr id="6" name="عنصر نائب للتذييل 5">
            <a:extLst>
              <a:ext uri="{FF2B5EF4-FFF2-40B4-BE49-F238E27FC236}">
                <a16:creationId xmlns:a16="http://schemas.microsoft.com/office/drawing/2014/main" id="{BC86D903-0B0C-24C2-1DC4-29C53FC0B157}"/>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727A83C4-DEA9-EBA5-C1CD-2B8252F0FE7D}"/>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1147600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6/12/2023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395527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EEE5309-EFBF-8ED6-0A08-68C88296CA0C}"/>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KW"/>
          </a:p>
        </p:txBody>
      </p:sp>
      <p:sp>
        <p:nvSpPr>
          <p:cNvPr id="3" name="عنصر نائب للصورة 2">
            <a:extLst>
              <a:ext uri="{FF2B5EF4-FFF2-40B4-BE49-F238E27FC236}">
                <a16:creationId xmlns:a16="http://schemas.microsoft.com/office/drawing/2014/main" id="{4E1757CA-07E2-E93F-E718-C9A5A6E08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KW"/>
          </a:p>
        </p:txBody>
      </p:sp>
      <p:sp>
        <p:nvSpPr>
          <p:cNvPr id="4" name="عنصر نائب للنص 3">
            <a:extLst>
              <a:ext uri="{FF2B5EF4-FFF2-40B4-BE49-F238E27FC236}">
                <a16:creationId xmlns:a16="http://schemas.microsoft.com/office/drawing/2014/main" id="{3CDD2A2B-1732-6BAB-F68A-FDF64AD095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95F56AC5-3314-D974-8AEC-310C1B447B5E}"/>
              </a:ext>
            </a:extLst>
          </p:cNvPr>
          <p:cNvSpPr>
            <a:spLocks noGrp="1"/>
          </p:cNvSpPr>
          <p:nvPr>
            <p:ph type="dt" sz="half" idx="10"/>
          </p:nvPr>
        </p:nvSpPr>
        <p:spPr/>
        <p:txBody>
          <a:bodyPr/>
          <a:lstStyle/>
          <a:p>
            <a:fld id="{F6FA2B21-3FCD-4721-B95C-427943F61125}" type="datetime1">
              <a:rPr lang="en-US" smtClean="0"/>
              <a:t>6/12/2023</a:t>
            </a:fld>
            <a:endParaRPr lang="en-US"/>
          </a:p>
        </p:txBody>
      </p:sp>
      <p:sp>
        <p:nvSpPr>
          <p:cNvPr id="6" name="عنصر نائب للتذييل 5">
            <a:extLst>
              <a:ext uri="{FF2B5EF4-FFF2-40B4-BE49-F238E27FC236}">
                <a16:creationId xmlns:a16="http://schemas.microsoft.com/office/drawing/2014/main" id="{D4675522-C283-1847-C6A5-A2A7424536EB}"/>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6B2395A9-4D6B-3E39-3955-F34201FFC07A}"/>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8168282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666380D-0D02-C3F5-1F89-C6C27EBA22D2}"/>
              </a:ext>
            </a:extLst>
          </p:cNvPr>
          <p:cNvSpPr>
            <a:spLocks noGrp="1"/>
          </p:cNvSpPr>
          <p:nvPr>
            <p:ph type="title"/>
          </p:nvPr>
        </p:nvSpPr>
        <p:spPr/>
        <p:txBody>
          <a:bodyPr/>
          <a:lstStyle/>
          <a:p>
            <a:r>
              <a:rPr lang="ar-SA"/>
              <a:t>انقر لتحرير نمط عنوان الشكل الرئيسي</a:t>
            </a:r>
            <a:endParaRPr lang="ar-KW"/>
          </a:p>
        </p:txBody>
      </p:sp>
      <p:sp>
        <p:nvSpPr>
          <p:cNvPr id="3" name="عنصر نائب للعنوان العمودي 2">
            <a:extLst>
              <a:ext uri="{FF2B5EF4-FFF2-40B4-BE49-F238E27FC236}">
                <a16:creationId xmlns:a16="http://schemas.microsoft.com/office/drawing/2014/main" id="{A2193DDD-7D30-70E8-8947-28EF481C65C1}"/>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تاريخ 3">
            <a:extLst>
              <a:ext uri="{FF2B5EF4-FFF2-40B4-BE49-F238E27FC236}">
                <a16:creationId xmlns:a16="http://schemas.microsoft.com/office/drawing/2014/main" id="{783730F6-2819-EEC5-8AB9-A3E4A156252C}"/>
              </a:ext>
            </a:extLst>
          </p:cNvPr>
          <p:cNvSpPr>
            <a:spLocks noGrp="1"/>
          </p:cNvSpPr>
          <p:nvPr>
            <p:ph type="dt" sz="half" idx="10"/>
          </p:nvPr>
        </p:nvSpPr>
        <p:spPr/>
        <p:txBody>
          <a:bodyPr/>
          <a:lstStyle/>
          <a:p>
            <a:fld id="{F6FA2B21-3FCD-4721-B95C-427943F61125}" type="datetime1">
              <a:rPr lang="en-US" smtClean="0"/>
              <a:t>6/12/2023</a:t>
            </a:fld>
            <a:endParaRPr lang="en-US"/>
          </a:p>
        </p:txBody>
      </p:sp>
      <p:sp>
        <p:nvSpPr>
          <p:cNvPr id="5" name="عنصر نائب للتذييل 4">
            <a:extLst>
              <a:ext uri="{FF2B5EF4-FFF2-40B4-BE49-F238E27FC236}">
                <a16:creationId xmlns:a16="http://schemas.microsoft.com/office/drawing/2014/main" id="{C860F529-5D13-2014-55EB-4E21B221C816}"/>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1AE7F7A6-3CD8-09D7-4432-A34FA063ABF6}"/>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442857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13BDD5D3-ADC6-1330-6032-71D28555B731}"/>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KW"/>
          </a:p>
        </p:txBody>
      </p:sp>
      <p:sp>
        <p:nvSpPr>
          <p:cNvPr id="3" name="عنصر نائب للعنوان العمودي 2">
            <a:extLst>
              <a:ext uri="{FF2B5EF4-FFF2-40B4-BE49-F238E27FC236}">
                <a16:creationId xmlns:a16="http://schemas.microsoft.com/office/drawing/2014/main" id="{3C0EEC57-7DDB-A259-5432-F2D82BABF433}"/>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تاريخ 3">
            <a:extLst>
              <a:ext uri="{FF2B5EF4-FFF2-40B4-BE49-F238E27FC236}">
                <a16:creationId xmlns:a16="http://schemas.microsoft.com/office/drawing/2014/main" id="{84220CA8-A5F4-66E8-ED17-7EE4EFCF4F7B}"/>
              </a:ext>
            </a:extLst>
          </p:cNvPr>
          <p:cNvSpPr>
            <a:spLocks noGrp="1"/>
          </p:cNvSpPr>
          <p:nvPr>
            <p:ph type="dt" sz="half" idx="10"/>
          </p:nvPr>
        </p:nvSpPr>
        <p:spPr/>
        <p:txBody>
          <a:bodyPr/>
          <a:lstStyle/>
          <a:p>
            <a:fld id="{F6FA2B21-3FCD-4721-B95C-427943F61125}" type="datetime1">
              <a:rPr lang="en-US" smtClean="0"/>
              <a:t>6/12/2023</a:t>
            </a:fld>
            <a:endParaRPr lang="en-US"/>
          </a:p>
        </p:txBody>
      </p:sp>
      <p:sp>
        <p:nvSpPr>
          <p:cNvPr id="5" name="عنصر نائب للتذييل 4">
            <a:extLst>
              <a:ext uri="{FF2B5EF4-FFF2-40B4-BE49-F238E27FC236}">
                <a16:creationId xmlns:a16="http://schemas.microsoft.com/office/drawing/2014/main" id="{4DFB2B4C-2976-23E3-2568-65F1DB949E28}"/>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0D3401F9-41D5-B83D-7F52-8CF04FE219D4}"/>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28583736"/>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العنوان وال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2386" y="1447800"/>
            <a:ext cx="9997440" cy="4800600"/>
          </a:xfrm>
          <a:prstGeom prst="rect">
            <a:avLst/>
          </a:prstGeom>
        </p:spPr>
        <p:txBody>
          <a:bodyPr rtlCol="1"/>
          <a:lstStyle>
            <a:lvl1pPr algn="r" rtl="1">
              <a:defRPr/>
            </a:lvl1pPr>
            <a:lvl2pPr algn="r" rtl="1">
              <a:defRPr/>
            </a:lvl2pPr>
            <a:lvl3pPr algn="r" rtl="1">
              <a:defRPr/>
            </a:lvl3pPr>
            <a:lvl4pPr algn="r" rtl="1">
              <a:defRPr/>
            </a:lvl4pPr>
            <a:lvl5pPr algn="r" rtl="1">
              <a:defRPr/>
            </a:lvl5pPr>
          </a:lstStyle>
          <a:p>
            <a:pPr lvl="0" rtl="1" eaLnBrk="1" latinLnBrk="0" hangingPunct="1"/>
            <a:r>
              <a:rPr lang="ar-SA" noProof="0"/>
              <a:t>انقر لتحرير أنماط نص الشكل الرئيسي</a:t>
            </a:r>
          </a:p>
          <a:p>
            <a:pPr lvl="1" rtl="1" eaLnBrk="1" latinLnBrk="0" hangingPunct="1"/>
            <a:r>
              <a:rPr lang="ar-SA" noProof="0"/>
              <a:t>المستوى الثاني</a:t>
            </a:r>
          </a:p>
          <a:p>
            <a:pPr lvl="2" rtl="1" eaLnBrk="1" latinLnBrk="0" hangingPunct="1"/>
            <a:r>
              <a:rPr lang="ar-SA" noProof="0"/>
              <a:t>المستوى الثالث</a:t>
            </a:r>
          </a:p>
          <a:p>
            <a:pPr lvl="3" rtl="1" eaLnBrk="1" latinLnBrk="0" hangingPunct="1"/>
            <a:r>
              <a:rPr lang="ar-SA" noProof="0"/>
              <a:t>المستوى الرابع</a:t>
            </a:r>
          </a:p>
          <a:p>
            <a:pPr lvl="4" rtl="1" eaLnBrk="1" latinLnBrk="0" hangingPunct="1"/>
            <a:r>
              <a:rPr lang="ar-SA" noProof="0"/>
              <a:t>المستوى الخامس</a:t>
            </a:r>
            <a:endParaRPr kumimoji="0" lang="ar-SA" noProof="0" dirty="0"/>
          </a:p>
        </p:txBody>
      </p:sp>
      <p:sp>
        <p:nvSpPr>
          <p:cNvPr id="4" name="عنصر نائب للتاريخ 3"/>
          <p:cNvSpPr>
            <a:spLocks noGrp="1"/>
          </p:cNvSpPr>
          <p:nvPr>
            <p:ph type="dt" sz="half" idx="10"/>
          </p:nvPr>
        </p:nvSpPr>
        <p:spPr>
          <a:xfrm>
            <a:off x="4572000" y="6305550"/>
            <a:ext cx="2844800" cy="476250"/>
          </a:xfrm>
          <a:prstGeom prst="rect">
            <a:avLst/>
          </a:prstGeom>
        </p:spPr>
        <p:txBody>
          <a:bodyPr rtlCol="1"/>
          <a:lstStyle>
            <a:lvl1pPr algn="l" rtl="1">
              <a:defRPr/>
            </a:lvl1pPr>
          </a:lstStyle>
          <a:p>
            <a:fld id="{3E00C903-9A3C-4EA6-8743-2A728C0D0B49}" type="datetime1">
              <a:rPr lang="ar-SA" smtClean="0"/>
              <a:pPr/>
              <a:t>24/11/1444</a:t>
            </a:fld>
            <a:endParaRPr lang="ar-SA" dirty="0"/>
          </a:p>
        </p:txBody>
      </p:sp>
      <p:sp>
        <p:nvSpPr>
          <p:cNvPr id="5" name="عنصر نائب للتذييل 4"/>
          <p:cNvSpPr>
            <a:spLocks noGrp="1"/>
          </p:cNvSpPr>
          <p:nvPr>
            <p:ph type="ftr" sz="quarter" idx="11"/>
          </p:nvPr>
        </p:nvSpPr>
        <p:spPr>
          <a:xfrm>
            <a:off x="713232" y="6305550"/>
            <a:ext cx="3860800" cy="476250"/>
          </a:xfrm>
          <a:prstGeom prst="rect">
            <a:avLst/>
          </a:prstGeom>
        </p:spPr>
        <p:txBody>
          <a:bodyPr rtlCol="1"/>
          <a:lstStyle>
            <a:lvl1pPr algn="r" rtl="1">
              <a:defRPr/>
            </a:lvl1pPr>
          </a:lstStyle>
          <a:p>
            <a:pPr rtl="1"/>
            <a:r>
              <a:rPr lang="ar-SA" noProof="0" dirty="0"/>
              <a:t>إضافة تذييل</a:t>
            </a:r>
          </a:p>
        </p:txBody>
      </p:sp>
      <p:sp>
        <p:nvSpPr>
          <p:cNvPr id="6" name="عنصر نائب لرقم الشريحة 5"/>
          <p:cNvSpPr>
            <a:spLocks noGrp="1"/>
          </p:cNvSpPr>
          <p:nvPr>
            <p:ph type="sldNum" sz="quarter" idx="12"/>
          </p:nvPr>
        </p:nvSpPr>
        <p:spPr>
          <a:xfrm>
            <a:off x="100584" y="6305550"/>
            <a:ext cx="609600" cy="476250"/>
          </a:xfrm>
          <a:prstGeom prst="rect">
            <a:avLst/>
          </a:prstGeom>
        </p:spPr>
        <p:txBody>
          <a:bodyPr rtlCol="1"/>
          <a:lstStyle>
            <a:lvl1pPr algn="ctr" rtl="1">
              <a:defRPr/>
            </a:lvl1pPr>
          </a:lstStyle>
          <a:p>
            <a:fld id="{401CF334-2D5C-4859-84A6-CA7E6E43FAEB}" type="slidenum">
              <a:rPr lang="ar-SA" smtClean="0"/>
              <a:pPr/>
              <a:t>‹#›</a:t>
            </a:fld>
            <a:endParaRPr lang="ar-SA" dirty="0"/>
          </a:p>
        </p:txBody>
      </p:sp>
      <p:sp>
        <p:nvSpPr>
          <p:cNvPr id="7" name="عنصر نائب للعنوان 4"/>
          <p:cNvSpPr>
            <a:spLocks noGrp="1"/>
          </p:cNvSpPr>
          <p:nvPr>
            <p:ph type="title"/>
          </p:nvPr>
        </p:nvSpPr>
        <p:spPr>
          <a:xfrm>
            <a:off x="280416" y="274638"/>
            <a:ext cx="9997440" cy="1143000"/>
          </a:xfrm>
          <a:prstGeom prst="rect">
            <a:avLst/>
          </a:prstGeom>
        </p:spPr>
        <p:txBody>
          <a:bodyPr rtlCol="1" anchor="ctr">
            <a:normAutofit/>
          </a:bodyPr>
          <a:lstStyle/>
          <a:p>
            <a:pPr rtl="1"/>
            <a:r>
              <a:rPr lang="ar-SA" noProof="0"/>
              <a:t>انقر لتحرير نمط عنوان الشكل الرئيسي</a:t>
            </a:r>
            <a:endParaRPr lang="ar-SA" noProof="0" dirty="0"/>
          </a:p>
        </p:txBody>
      </p:sp>
    </p:spTree>
    <p:extLst>
      <p:ext uri="{BB962C8B-B14F-4D97-AF65-F5344CB8AC3E}">
        <p14:creationId xmlns:p14="http://schemas.microsoft.com/office/powerpoint/2010/main" val="4732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p15:clr>
            <a:srgbClr val="FBAE40"/>
          </p15:clr>
        </p15:guide>
        <p15:guide id="1" pos="3840">
          <p15:clr>
            <a:srgbClr val="FBAE40"/>
          </p15:clr>
        </p15:guide>
        <p15:guide id="2" pos="98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841248" y="448056"/>
            <a:ext cx="10515600" cy="4069080"/>
          </a:xfrm>
        </p:spPr>
        <p:txBody>
          <a:bodyPr anchor="b"/>
          <a:lstStyle>
            <a:lvl1pPr algn="l">
              <a:defRPr sz="9600"/>
            </a:lvl1pPr>
          </a:lstStyle>
          <a:p>
            <a:r>
              <a:rPr lang="en-US"/>
              <a:t>Click to edit Master title style</a:t>
            </a:r>
            <a:endParaRPr lang="en-US" dirty="0"/>
          </a:p>
        </p:txBody>
      </p:sp>
      <p:sp>
        <p:nvSpPr>
          <p:cNvPr id="3" name="Subtitle 2"/>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72345051-2045-45DA-935E-2E3CA1A69ADC}" type="datetimeFigureOut">
              <a:rPr lang="en-US" smtClean="0"/>
              <a:t>6/12/2023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92130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2345051-2045-45DA-935E-2E3CA1A69ADC}"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80889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03459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505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6/12/2023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91374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6/12/2023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7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6/12/2023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507448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6/12/2023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69848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6332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1132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2345051-2045-45DA-935E-2E3CA1A69ADC}"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98464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2345051-2045-45DA-935E-2E3CA1A69ADC}"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1591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6/12/2023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729164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6/12/2023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358264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6/12/2023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542104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6/12/2023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7659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6/12/2023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094649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6/12/2023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740392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6/12/2023</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40805746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8449D3CC-654A-6932-A27A-183E4295443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KW"/>
          </a:p>
        </p:txBody>
      </p:sp>
      <p:sp>
        <p:nvSpPr>
          <p:cNvPr id="3" name="عنصر نائب للنص 2">
            <a:extLst>
              <a:ext uri="{FF2B5EF4-FFF2-40B4-BE49-F238E27FC236}">
                <a16:creationId xmlns:a16="http://schemas.microsoft.com/office/drawing/2014/main" id="{3AA4E332-A9B0-E11D-6D5C-03F79CFF00E2}"/>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تاريخ 3">
            <a:extLst>
              <a:ext uri="{FF2B5EF4-FFF2-40B4-BE49-F238E27FC236}">
                <a16:creationId xmlns:a16="http://schemas.microsoft.com/office/drawing/2014/main" id="{F491D04A-905C-3890-951A-ED403BFBD9D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6FA2B21-3FCD-4721-B95C-427943F61125}" type="datetime1">
              <a:rPr lang="en-US" smtClean="0"/>
              <a:t>6/12/2023</a:t>
            </a:fld>
            <a:endParaRPr lang="en-US"/>
          </a:p>
        </p:txBody>
      </p:sp>
      <p:sp>
        <p:nvSpPr>
          <p:cNvPr id="5" name="عنصر نائب للتذييل 4">
            <a:extLst>
              <a:ext uri="{FF2B5EF4-FFF2-40B4-BE49-F238E27FC236}">
                <a16:creationId xmlns:a16="http://schemas.microsoft.com/office/drawing/2014/main" id="{52EBD861-416A-1E9D-9111-59F48641E7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a:extLst>
              <a:ext uri="{FF2B5EF4-FFF2-40B4-BE49-F238E27FC236}">
                <a16:creationId xmlns:a16="http://schemas.microsoft.com/office/drawing/2014/main" id="{90BFC7DF-517E-22A3-CE16-D631A78FF5A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9979738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sldNum="0"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KW"/>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lIns="109728" tIns="109728" rIns="109728" bIns="91440" anchor="ct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lIns="109728" tIns="109728" rIns="109728" bIns="91440" anchor="ctr"/>
          <a:lstStyle>
            <a:lvl1pPr algn="l">
              <a:defRPr sz="1600">
                <a:solidFill>
                  <a:schemeClr val="tx1">
                    <a:tint val="75000"/>
                  </a:schemeClr>
                </a:solidFill>
              </a:defRPr>
            </a:lvl1pPr>
          </a:lstStyle>
          <a:p>
            <a:fld id="{72345051-2045-45DA-935E-2E3CA1A69ADC}" type="datetimeFigureOut">
              <a:rPr lang="en-US" smtClean="0"/>
              <a:t>6/12/2023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lIns="109728" tIns="109728" rIns="109728" bIns="9144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lIns="109728" tIns="109728" rIns="109728" bIns="9144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216557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عنصر نائب للمحتوى 3">
            <a:extLst>
              <a:ext uri="{FF2B5EF4-FFF2-40B4-BE49-F238E27FC236}">
                <a16:creationId xmlns:a16="http://schemas.microsoft.com/office/drawing/2014/main" id="{46DFE408-A64A-7E89-5733-F0BC09A7CC5D}"/>
              </a:ext>
            </a:extLst>
          </p:cNvPr>
          <p:cNvPicPr>
            <a:picLocks noGrp="1" noChangeAspect="1"/>
          </p:cNvPicPr>
          <p:nvPr>
            <p:ph idx="1"/>
          </p:nvPr>
        </p:nvPicPr>
        <p:blipFill>
          <a:blip r:embed="rId2"/>
          <a:stretch>
            <a:fillRect/>
          </a:stretch>
        </p:blipFill>
        <p:spPr>
          <a:xfrm>
            <a:off x="276045" y="111031"/>
            <a:ext cx="11611155" cy="6504316"/>
          </a:xfrm>
          <a:prstGeom prst="rect">
            <a:avLst/>
          </a:prstGeom>
        </p:spPr>
      </p:pic>
    </p:spTree>
    <p:extLst>
      <p:ext uri="{BB962C8B-B14F-4D97-AF65-F5344CB8AC3E}">
        <p14:creationId xmlns:p14="http://schemas.microsoft.com/office/powerpoint/2010/main" val="4282872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عنوان 1">
            <a:extLst>
              <a:ext uri="{FF2B5EF4-FFF2-40B4-BE49-F238E27FC236}">
                <a16:creationId xmlns:a16="http://schemas.microsoft.com/office/drawing/2014/main" id="{D1D10A84-779D-C6CC-9EAC-378CCF40C4F3}"/>
              </a:ext>
            </a:extLst>
          </p:cNvPr>
          <p:cNvSpPr>
            <a:spLocks noGrp="1"/>
          </p:cNvSpPr>
          <p:nvPr>
            <p:ph type="ctrTitle"/>
          </p:nvPr>
        </p:nvSpPr>
        <p:spPr>
          <a:xfrm>
            <a:off x="623455" y="356764"/>
            <a:ext cx="10845318" cy="949018"/>
          </a:xfrm>
        </p:spPr>
        <p:txBody>
          <a:bodyPr anchor="t">
            <a:normAutofit/>
          </a:bodyPr>
          <a:lstStyle/>
          <a:p>
            <a:r>
              <a:rPr lang="ar-KW" sz="5400" b="1" dirty="0">
                <a:ln w="0"/>
                <a:solidFill>
                  <a:schemeClr val="accent1"/>
                </a:solidFill>
                <a:effectLst>
                  <a:outerShdw blurRad="38100" dist="25400" dir="5400000" algn="ctr" rotWithShape="0">
                    <a:srgbClr val="6E747A">
                      <a:alpha val="43000"/>
                    </a:srgbClr>
                  </a:outerShdw>
                </a:effectLst>
              </a:rPr>
              <a:t>أبين الغرض الرئيس من الحديث الشريف.</a:t>
            </a:r>
          </a:p>
        </p:txBody>
      </p:sp>
      <p:sp>
        <p:nvSpPr>
          <p:cNvPr id="3" name="عنوان فرعي 2">
            <a:extLst>
              <a:ext uri="{FF2B5EF4-FFF2-40B4-BE49-F238E27FC236}">
                <a16:creationId xmlns:a16="http://schemas.microsoft.com/office/drawing/2014/main" id="{783A8969-32A6-6E81-0821-34FE916E65E9}"/>
              </a:ext>
            </a:extLst>
          </p:cNvPr>
          <p:cNvSpPr>
            <a:spLocks noGrp="1"/>
          </p:cNvSpPr>
          <p:nvPr>
            <p:ph type="subTitle" idx="1"/>
          </p:nvPr>
        </p:nvSpPr>
        <p:spPr>
          <a:xfrm>
            <a:off x="623454" y="1305782"/>
            <a:ext cx="9963150" cy="4104778"/>
          </a:xfrm>
        </p:spPr>
        <p:txBody>
          <a:bodyPr anchor="ctr">
            <a:normAutofit/>
          </a:bodyPr>
          <a:lstStyle/>
          <a:p>
            <a:pPr marL="342900" indent="-342900" algn="r">
              <a:lnSpc>
                <a:spcPct val="200000"/>
              </a:lnSpc>
              <a:buFont typeface="Wingdings" panose="05000000000000000000" pitchFamily="2" charset="2"/>
              <a:buChar char="ü"/>
            </a:pPr>
            <a:r>
              <a:rPr lang="ar-KW" sz="4400" b="1" dirty="0"/>
              <a:t>الدعوة إلى الرحمة .</a:t>
            </a:r>
          </a:p>
        </p:txBody>
      </p:sp>
      <p:sp>
        <p:nvSpPr>
          <p:cNvPr id="20"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03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6B67F4C-0A67-65F5-F788-401C1682A0CA}"/>
              </a:ext>
            </a:extLst>
          </p:cNvPr>
          <p:cNvSpPr>
            <a:spLocks noGrp="1"/>
          </p:cNvSpPr>
          <p:nvPr>
            <p:ph type="title"/>
          </p:nvPr>
        </p:nvSpPr>
        <p:spPr>
          <a:xfrm>
            <a:off x="838200" y="332509"/>
            <a:ext cx="10515600" cy="6192981"/>
          </a:xfrm>
          <a:ln/>
        </p:spPr>
        <p:style>
          <a:lnRef idx="2">
            <a:schemeClr val="accent1"/>
          </a:lnRef>
          <a:fillRef idx="1">
            <a:schemeClr val="lt1"/>
          </a:fillRef>
          <a:effectRef idx="0">
            <a:schemeClr val="accent1"/>
          </a:effectRef>
          <a:fontRef idx="minor">
            <a:schemeClr val="dk1"/>
          </a:fontRef>
        </p:style>
        <p:txBody>
          <a:bodyPr>
            <a:normAutofit fontScale="90000"/>
          </a:bodyPr>
          <a:lstStyle/>
          <a:p>
            <a:pPr>
              <a:lnSpc>
                <a:spcPct val="200000"/>
              </a:lnSpc>
            </a:pPr>
            <a:br>
              <a:rPr lang="ar-KW" dirty="0">
                <a:ln w="0"/>
                <a:solidFill>
                  <a:schemeClr val="tx1"/>
                </a:solidFill>
                <a:effectLst>
                  <a:outerShdw blurRad="38100" dist="19050" dir="2700000" algn="tl" rotWithShape="0">
                    <a:schemeClr val="dk1">
                      <a:alpha val="40000"/>
                    </a:schemeClr>
                  </a:outerShdw>
                </a:effectLst>
              </a:rPr>
            </a:br>
            <a:r>
              <a:rPr lang="ar-KW" sz="4900" b="1" dirty="0">
                <a:ln w="0"/>
                <a:solidFill>
                  <a:srgbClr val="FF0000"/>
                </a:solidFill>
                <a:effectLst>
                  <a:outerShdw blurRad="38100" dist="19050" dir="2700000" algn="tl" rotWithShape="0">
                    <a:schemeClr val="dk1">
                      <a:alpha val="40000"/>
                    </a:schemeClr>
                  </a:outerShdw>
                </a:effectLst>
              </a:rPr>
              <a:t>أكمل الفراغات التالية بتصريفات كلمة (صدق):</a:t>
            </a:r>
            <a:br>
              <a:rPr lang="ar-KW" dirty="0">
                <a:ln w="0"/>
                <a:solidFill>
                  <a:schemeClr val="tx1"/>
                </a:solidFill>
                <a:effectLst>
                  <a:outerShdw blurRad="38100" dist="19050" dir="2700000" algn="tl" rotWithShape="0">
                    <a:schemeClr val="dk1">
                      <a:alpha val="40000"/>
                    </a:schemeClr>
                  </a:outerShdw>
                </a:effectLst>
              </a:rPr>
            </a:br>
            <a:r>
              <a:rPr lang="ar-KW" dirty="0">
                <a:ln w="0"/>
                <a:solidFill>
                  <a:schemeClr val="tx1"/>
                </a:solidFill>
                <a:effectLst>
                  <a:outerShdw blurRad="38100" dist="19050" dir="2700000" algn="tl" rotWithShape="0">
                    <a:schemeClr val="dk1">
                      <a:alpha val="40000"/>
                    </a:schemeClr>
                  </a:outerShdw>
                </a:effectLst>
              </a:rPr>
              <a:t>1-................. صفة حميدة يجب التحلي بها .</a:t>
            </a:r>
            <a:br>
              <a:rPr lang="ar-KW" dirty="0">
                <a:ln w="0"/>
                <a:solidFill>
                  <a:schemeClr val="tx1"/>
                </a:solidFill>
                <a:effectLst>
                  <a:outerShdw blurRad="38100" dist="19050" dir="2700000" algn="tl" rotWithShape="0">
                    <a:schemeClr val="dk1">
                      <a:alpha val="40000"/>
                    </a:schemeClr>
                  </a:outerShdw>
                </a:effectLst>
              </a:rPr>
            </a:br>
            <a:r>
              <a:rPr lang="ar-KW" dirty="0">
                <a:ln w="0"/>
                <a:solidFill>
                  <a:schemeClr val="tx1"/>
                </a:solidFill>
                <a:effectLst>
                  <a:outerShdw blurRad="38100" dist="19050" dir="2700000" algn="tl" rotWithShape="0">
                    <a:schemeClr val="dk1">
                      <a:alpha val="40000"/>
                    </a:schemeClr>
                  </a:outerShdw>
                </a:effectLst>
              </a:rPr>
              <a:t>2 -.................علاقة إنسانية مميزة</a:t>
            </a:r>
            <a:br>
              <a:rPr lang="ar-KW" dirty="0">
                <a:ln w="0"/>
                <a:solidFill>
                  <a:schemeClr val="tx1"/>
                </a:solidFill>
                <a:effectLst>
                  <a:outerShdw blurRad="38100" dist="19050" dir="2700000" algn="tl" rotWithShape="0">
                    <a:schemeClr val="dk1">
                      <a:alpha val="40000"/>
                    </a:schemeClr>
                  </a:outerShdw>
                </a:effectLst>
              </a:rPr>
            </a:br>
            <a:r>
              <a:rPr lang="ar-KW" dirty="0">
                <a:ln w="0"/>
                <a:solidFill>
                  <a:schemeClr val="tx1"/>
                </a:solidFill>
                <a:effectLst>
                  <a:outerShdw blurRad="38100" dist="19050" dir="2700000" algn="tl" rotWithShape="0">
                    <a:schemeClr val="dk1">
                      <a:alpha val="40000"/>
                    </a:schemeClr>
                  </a:outerShdw>
                </a:effectLst>
              </a:rPr>
              <a:t>3- لقب الرسول الله صلى الله عليه وسلم ......................</a:t>
            </a:r>
            <a:br>
              <a:rPr lang="ar-KW" dirty="0">
                <a:ln w="0"/>
                <a:solidFill>
                  <a:schemeClr val="tx1"/>
                </a:solidFill>
                <a:effectLst>
                  <a:outerShdw blurRad="38100" dist="19050" dir="2700000" algn="tl" rotWithShape="0">
                    <a:schemeClr val="dk1">
                      <a:alpha val="40000"/>
                    </a:schemeClr>
                  </a:outerShdw>
                </a:effectLst>
              </a:rPr>
            </a:br>
            <a:r>
              <a:rPr lang="ar-KW" dirty="0">
                <a:ln w="0"/>
                <a:solidFill>
                  <a:schemeClr val="tx1"/>
                </a:solidFill>
                <a:effectLst>
                  <a:outerShdw blurRad="38100" dist="19050" dir="2700000" algn="tl" rotWithShape="0">
                    <a:schemeClr val="dk1">
                      <a:alpha val="40000"/>
                    </a:schemeClr>
                  </a:outerShdw>
                </a:effectLst>
              </a:rPr>
              <a:t>3-................. تدفع البلاء .</a:t>
            </a:r>
            <a:br>
              <a:rPr lang="ar-KW" dirty="0">
                <a:ln w="0"/>
                <a:solidFill>
                  <a:schemeClr val="tx1"/>
                </a:solidFill>
                <a:effectLst>
                  <a:outerShdw blurRad="38100" dist="19050" dir="2700000" algn="tl" rotWithShape="0">
                    <a:schemeClr val="dk1">
                      <a:alpha val="40000"/>
                    </a:schemeClr>
                  </a:outerShdw>
                </a:effectLst>
              </a:rPr>
            </a:br>
            <a:br>
              <a:rPr lang="ar-KW" dirty="0">
                <a:ln w="0"/>
                <a:solidFill>
                  <a:schemeClr val="tx1"/>
                </a:solidFill>
                <a:effectLst>
                  <a:outerShdw blurRad="38100" dist="19050" dir="2700000" algn="tl" rotWithShape="0">
                    <a:schemeClr val="dk1">
                      <a:alpha val="40000"/>
                    </a:schemeClr>
                  </a:outerShdw>
                </a:effectLst>
              </a:rPr>
            </a:br>
            <a:endParaRPr lang="ar-KW" dirty="0">
              <a:ln w="0"/>
              <a:solidFill>
                <a:schemeClr val="tx1"/>
              </a:solidFill>
              <a:effectLst>
                <a:outerShdw blurRad="38100" dist="19050" dir="2700000" algn="tl" rotWithShape="0">
                  <a:schemeClr val="dk1">
                    <a:alpha val="40000"/>
                  </a:schemeClr>
                </a:outerShdw>
              </a:effectLst>
            </a:endParaRPr>
          </a:p>
        </p:txBody>
      </p:sp>
      <p:sp>
        <p:nvSpPr>
          <p:cNvPr id="16" name="مربع نص 15">
            <a:extLst>
              <a:ext uri="{FF2B5EF4-FFF2-40B4-BE49-F238E27FC236}">
                <a16:creationId xmlns:a16="http://schemas.microsoft.com/office/drawing/2014/main" id="{F968CA68-8717-E601-F3E5-A5A2D01C6991}"/>
              </a:ext>
            </a:extLst>
          </p:cNvPr>
          <p:cNvSpPr txBox="1"/>
          <p:nvPr/>
        </p:nvSpPr>
        <p:spPr>
          <a:xfrm>
            <a:off x="8832273" y="1170701"/>
            <a:ext cx="1452128" cy="70788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ar-KW" sz="4000" b="1" dirty="0">
                <a:ln w="0"/>
                <a:solidFill>
                  <a:schemeClr val="tx1"/>
                </a:solidFill>
                <a:effectLst>
                  <a:outerShdw blurRad="38100" dist="19050" dir="2700000" algn="tl" rotWithShape="0">
                    <a:schemeClr val="dk1">
                      <a:alpha val="40000"/>
                    </a:schemeClr>
                  </a:outerShdw>
                </a:effectLst>
              </a:rPr>
              <a:t>الصدق</a:t>
            </a:r>
            <a:endParaRPr lang="ar-KW" sz="4000" b="1" dirty="0"/>
          </a:p>
        </p:txBody>
      </p:sp>
      <p:sp>
        <p:nvSpPr>
          <p:cNvPr id="19" name="مربع نص 18">
            <a:extLst>
              <a:ext uri="{FF2B5EF4-FFF2-40B4-BE49-F238E27FC236}">
                <a16:creationId xmlns:a16="http://schemas.microsoft.com/office/drawing/2014/main" id="{DC948573-EDDD-4E14-5380-D693B43C360F}"/>
              </a:ext>
            </a:extLst>
          </p:cNvPr>
          <p:cNvSpPr txBox="1"/>
          <p:nvPr/>
        </p:nvSpPr>
        <p:spPr>
          <a:xfrm>
            <a:off x="2357005" y="3463634"/>
            <a:ext cx="2040082" cy="92333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ar-KW" sz="5400" b="1" dirty="0">
                <a:ln w="0"/>
                <a:solidFill>
                  <a:schemeClr val="tx1"/>
                </a:solidFill>
                <a:effectLst>
                  <a:outerShdw blurRad="38100" dist="19050" dir="2700000" algn="tl" rotWithShape="0">
                    <a:schemeClr val="dk1">
                      <a:alpha val="40000"/>
                    </a:schemeClr>
                  </a:outerShdw>
                </a:effectLst>
              </a:rPr>
              <a:t>بالصادق</a:t>
            </a:r>
            <a:endParaRPr lang="ar-KW" sz="5400" b="1" dirty="0"/>
          </a:p>
        </p:txBody>
      </p:sp>
      <p:sp>
        <p:nvSpPr>
          <p:cNvPr id="20" name="مربع نص 19">
            <a:extLst>
              <a:ext uri="{FF2B5EF4-FFF2-40B4-BE49-F238E27FC236}">
                <a16:creationId xmlns:a16="http://schemas.microsoft.com/office/drawing/2014/main" id="{30C572C9-CD60-2F47-D505-712375878CC0}"/>
              </a:ext>
            </a:extLst>
          </p:cNvPr>
          <p:cNvSpPr txBox="1"/>
          <p:nvPr/>
        </p:nvSpPr>
        <p:spPr>
          <a:xfrm>
            <a:off x="8745682" y="5098104"/>
            <a:ext cx="1452128" cy="83099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ar-KW" sz="4800" b="1" dirty="0">
                <a:ln w="0"/>
                <a:solidFill>
                  <a:schemeClr val="tx1"/>
                </a:solidFill>
                <a:effectLst>
                  <a:outerShdw blurRad="38100" dist="19050" dir="2700000" algn="tl" rotWithShape="0">
                    <a:schemeClr val="dk1">
                      <a:alpha val="40000"/>
                    </a:schemeClr>
                  </a:outerShdw>
                </a:effectLst>
              </a:rPr>
              <a:t>صدقة</a:t>
            </a:r>
            <a:endParaRPr lang="ar-KW" sz="4800" b="1" dirty="0"/>
          </a:p>
        </p:txBody>
      </p:sp>
      <p:sp>
        <p:nvSpPr>
          <p:cNvPr id="21" name="مربع نص 20">
            <a:extLst>
              <a:ext uri="{FF2B5EF4-FFF2-40B4-BE49-F238E27FC236}">
                <a16:creationId xmlns:a16="http://schemas.microsoft.com/office/drawing/2014/main" id="{DBD0D6A1-806A-D2FC-B167-E33172ED295B}"/>
              </a:ext>
            </a:extLst>
          </p:cNvPr>
          <p:cNvSpPr txBox="1"/>
          <p:nvPr/>
        </p:nvSpPr>
        <p:spPr>
          <a:xfrm>
            <a:off x="8659091" y="2361364"/>
            <a:ext cx="1625310" cy="70788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ar-KW" sz="4000" b="1" dirty="0">
                <a:ln w="0"/>
                <a:solidFill>
                  <a:schemeClr val="tx1"/>
                </a:solidFill>
                <a:effectLst>
                  <a:outerShdw blurRad="38100" dist="19050" dir="2700000" algn="tl" rotWithShape="0">
                    <a:schemeClr val="dk1">
                      <a:alpha val="40000"/>
                    </a:schemeClr>
                  </a:outerShdw>
                </a:effectLst>
              </a:rPr>
              <a:t>الصداقة</a:t>
            </a:r>
            <a:endParaRPr lang="ar-KW" sz="4000" b="1" dirty="0"/>
          </a:p>
        </p:txBody>
      </p:sp>
    </p:spTree>
    <p:extLst>
      <p:ext uri="{BB962C8B-B14F-4D97-AF65-F5344CB8AC3E}">
        <p14:creationId xmlns:p14="http://schemas.microsoft.com/office/powerpoint/2010/main" val="61395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0" name="Rectangle 8">
            <a:extLst>
              <a:ext uri="{FF2B5EF4-FFF2-40B4-BE49-F238E27FC236}">
                <a16:creationId xmlns:a16="http://schemas.microsoft.com/office/drawing/2014/main" id="{06E15305-164C-44CD-9E0F-420C2DC1B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1" name="Rectangle 10">
            <a:extLst>
              <a:ext uri="{FF2B5EF4-FFF2-40B4-BE49-F238E27FC236}">
                <a16:creationId xmlns:a16="http://schemas.microsoft.com/office/drawing/2014/main" id="{4A2DC5C2-CCA7-49E4-B67F-6F121D488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3">
            <a:extLst>
              <a:ext uri="{FF2B5EF4-FFF2-40B4-BE49-F238E27FC236}">
                <a16:creationId xmlns:a16="http://schemas.microsoft.com/office/drawing/2014/main" id="{AD0778B1-DAB1-9A42-6675-ACA74C1BE63C}"/>
              </a:ext>
            </a:extLst>
          </p:cNvPr>
          <p:cNvPicPr>
            <a:picLocks noChangeAspect="1"/>
          </p:cNvPicPr>
          <p:nvPr/>
        </p:nvPicPr>
        <p:blipFill rotWithShape="1">
          <a:blip r:embed="rId2"/>
          <a:srcRect t="6854" b="5598"/>
          <a:stretch/>
        </p:blipFill>
        <p:spPr>
          <a:xfrm>
            <a:off x="-1" y="10"/>
            <a:ext cx="12192001" cy="6857990"/>
          </a:xfrm>
          <a:prstGeom prst="rect">
            <a:avLst/>
          </a:prstGeom>
        </p:spPr>
      </p:pic>
      <p:sp useBgFill="1">
        <p:nvSpPr>
          <p:cNvPr id="52" name="Freeform: Shape 12">
            <a:extLst>
              <a:ext uri="{FF2B5EF4-FFF2-40B4-BE49-F238E27FC236}">
                <a16:creationId xmlns:a16="http://schemas.microsoft.com/office/drawing/2014/main" id="{27966D5E-7857-415C-B50C-0DD96BCB7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986" y="0"/>
            <a:ext cx="10615629" cy="6858000"/>
          </a:xfrm>
          <a:custGeom>
            <a:avLst/>
            <a:gdLst>
              <a:gd name="connsiteX0" fmla="*/ 7169276 w 10615629"/>
              <a:gd name="connsiteY0" fmla="*/ 5704266 h 6858000"/>
              <a:gd name="connsiteX1" fmla="*/ 7514897 w 10615629"/>
              <a:gd name="connsiteY1" fmla="*/ 6049887 h 6858000"/>
              <a:gd name="connsiteX2" fmla="*/ 7169276 w 10615629"/>
              <a:gd name="connsiteY2" fmla="*/ 6395508 h 6858000"/>
              <a:gd name="connsiteX3" fmla="*/ 6823655 w 10615629"/>
              <a:gd name="connsiteY3" fmla="*/ 6049887 h 6858000"/>
              <a:gd name="connsiteX4" fmla="*/ 7169276 w 10615629"/>
              <a:gd name="connsiteY4" fmla="*/ 5704266 h 6858000"/>
              <a:gd name="connsiteX5" fmla="*/ 10010446 w 10615629"/>
              <a:gd name="connsiteY5" fmla="*/ 2324705 h 6858000"/>
              <a:gd name="connsiteX6" fmla="*/ 10456760 w 10615629"/>
              <a:gd name="connsiteY6" fmla="*/ 2771019 h 6858000"/>
              <a:gd name="connsiteX7" fmla="*/ 10010446 w 10615629"/>
              <a:gd name="connsiteY7" fmla="*/ 3217333 h 6858000"/>
              <a:gd name="connsiteX8" fmla="*/ 9564132 w 10615629"/>
              <a:gd name="connsiteY8" fmla="*/ 2771019 h 6858000"/>
              <a:gd name="connsiteX9" fmla="*/ 10010446 w 10615629"/>
              <a:gd name="connsiteY9" fmla="*/ 2324705 h 6858000"/>
              <a:gd name="connsiteX10" fmla="*/ 10354145 w 10615629"/>
              <a:gd name="connsiteY10" fmla="*/ 1665213 h 6858000"/>
              <a:gd name="connsiteX11" fmla="*/ 10615629 w 10615629"/>
              <a:gd name="connsiteY11" fmla="*/ 1926697 h 6858000"/>
              <a:gd name="connsiteX12" fmla="*/ 10354145 w 10615629"/>
              <a:gd name="connsiteY12" fmla="*/ 2188181 h 6858000"/>
              <a:gd name="connsiteX13" fmla="*/ 10092661 w 10615629"/>
              <a:gd name="connsiteY13" fmla="*/ 1926697 h 6858000"/>
              <a:gd name="connsiteX14" fmla="*/ 10354145 w 10615629"/>
              <a:gd name="connsiteY14" fmla="*/ 1665213 h 6858000"/>
              <a:gd name="connsiteX15" fmla="*/ 1458901 w 10615629"/>
              <a:gd name="connsiteY15" fmla="*/ 659644 h 6858000"/>
              <a:gd name="connsiteX16" fmla="*/ 1905215 w 10615629"/>
              <a:gd name="connsiteY16" fmla="*/ 1105958 h 6858000"/>
              <a:gd name="connsiteX17" fmla="*/ 1458901 w 10615629"/>
              <a:gd name="connsiteY17" fmla="*/ 1552272 h 6858000"/>
              <a:gd name="connsiteX18" fmla="*/ 1012587 w 10615629"/>
              <a:gd name="connsiteY18" fmla="*/ 1105958 h 6858000"/>
              <a:gd name="connsiteX19" fmla="*/ 1458901 w 10615629"/>
              <a:gd name="connsiteY19" fmla="*/ 659644 h 6858000"/>
              <a:gd name="connsiteX20" fmla="*/ 6674038 w 10615629"/>
              <a:gd name="connsiteY20" fmla="*/ 0 h 6858000"/>
              <a:gd name="connsiteX21" fmla="*/ 10121228 w 10615629"/>
              <a:gd name="connsiteY21" fmla="*/ 0 h 6858000"/>
              <a:gd name="connsiteX22" fmla="*/ 10122250 w 10615629"/>
              <a:gd name="connsiteY22" fmla="*/ 1542 h 6858000"/>
              <a:gd name="connsiteX23" fmla="*/ 9914575 w 10615629"/>
              <a:gd name="connsiteY23" fmla="*/ 1714821 h 6858000"/>
              <a:gd name="connsiteX24" fmla="*/ 9361609 w 10615629"/>
              <a:gd name="connsiteY24" fmla="*/ 2396453 h 6858000"/>
              <a:gd name="connsiteX25" fmla="*/ 9334635 w 10615629"/>
              <a:gd name="connsiteY25" fmla="*/ 3107486 h 6858000"/>
              <a:gd name="connsiteX26" fmla="*/ 9815042 w 10615629"/>
              <a:gd name="connsiteY26" fmla="*/ 3891891 h 6858000"/>
              <a:gd name="connsiteX27" fmla="*/ 9376176 w 10615629"/>
              <a:gd name="connsiteY27" fmla="*/ 5202286 h 6858000"/>
              <a:gd name="connsiteX28" fmla="*/ 7869813 w 10615629"/>
              <a:gd name="connsiteY28" fmla="*/ 5436960 h 6858000"/>
              <a:gd name="connsiteX29" fmla="*/ 6545392 w 10615629"/>
              <a:gd name="connsiteY29" fmla="*/ 5630362 h 6858000"/>
              <a:gd name="connsiteX30" fmla="*/ 5772723 w 10615629"/>
              <a:gd name="connsiteY30" fmla="*/ 6502431 h 6858000"/>
              <a:gd name="connsiteX31" fmla="*/ 5542129 w 10615629"/>
              <a:gd name="connsiteY31" fmla="*/ 6791052 h 6858000"/>
              <a:gd name="connsiteX32" fmla="*/ 5487454 w 10615629"/>
              <a:gd name="connsiteY32" fmla="*/ 6858000 h 6858000"/>
              <a:gd name="connsiteX33" fmla="*/ 3860772 w 10615629"/>
              <a:gd name="connsiteY33" fmla="*/ 6858000 h 6858000"/>
              <a:gd name="connsiteX34" fmla="*/ 3806309 w 10615629"/>
              <a:gd name="connsiteY34" fmla="*/ 6753976 h 6858000"/>
              <a:gd name="connsiteX35" fmla="*/ 3692626 w 10615629"/>
              <a:gd name="connsiteY35" fmla="*/ 6315366 h 6858000"/>
              <a:gd name="connsiteX36" fmla="*/ 2561203 w 10615629"/>
              <a:gd name="connsiteY36" fmla="*/ 5694965 h 6858000"/>
              <a:gd name="connsiteX37" fmla="*/ 69617 w 10615629"/>
              <a:gd name="connsiteY37" fmla="*/ 4316865 h 6858000"/>
              <a:gd name="connsiteX38" fmla="*/ 1643 w 10615629"/>
              <a:gd name="connsiteY38" fmla="*/ 3718987 h 6858000"/>
              <a:gd name="connsiteX39" fmla="*/ 368893 w 10615629"/>
              <a:gd name="connsiteY39" fmla="*/ 2555465 h 6858000"/>
              <a:gd name="connsiteX40" fmla="*/ 1113509 w 10615629"/>
              <a:gd name="connsiteY40" fmla="*/ 2231777 h 6858000"/>
              <a:gd name="connsiteX41" fmla="*/ 2037233 w 10615629"/>
              <a:gd name="connsiteY41" fmla="*/ 2044714 h 6858000"/>
              <a:gd name="connsiteX42" fmla="*/ 2547311 w 10615629"/>
              <a:gd name="connsiteY42" fmla="*/ 1444273 h 6858000"/>
              <a:gd name="connsiteX43" fmla="*/ 3900864 w 10615629"/>
              <a:gd name="connsiteY43" fmla="*/ 617925 h 6858000"/>
              <a:gd name="connsiteX44" fmla="*/ 4571572 w 10615629"/>
              <a:gd name="connsiteY44" fmla="*/ 899937 h 6858000"/>
              <a:gd name="connsiteX45" fmla="*/ 6039226 w 10615629"/>
              <a:gd name="connsiteY45" fmla="*/ 670658 h 6858000"/>
              <a:gd name="connsiteX46" fmla="*/ 6656610 w 10615629"/>
              <a:gd name="connsiteY46" fmla="*/ 1615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615629" h="6858000">
                <a:moveTo>
                  <a:pt x="7169276" y="5704266"/>
                </a:moveTo>
                <a:cubicBezTo>
                  <a:pt x="7360157" y="5704266"/>
                  <a:pt x="7514897" y="5859006"/>
                  <a:pt x="7514897" y="6049887"/>
                </a:cubicBezTo>
                <a:cubicBezTo>
                  <a:pt x="7514897" y="6240768"/>
                  <a:pt x="7360157" y="6395508"/>
                  <a:pt x="7169276" y="6395508"/>
                </a:cubicBezTo>
                <a:cubicBezTo>
                  <a:pt x="6978395" y="6395508"/>
                  <a:pt x="6823655" y="6240768"/>
                  <a:pt x="6823655" y="6049887"/>
                </a:cubicBezTo>
                <a:cubicBezTo>
                  <a:pt x="6823655" y="5859006"/>
                  <a:pt x="6978395" y="5704266"/>
                  <a:pt x="7169276" y="5704266"/>
                </a:cubicBezTo>
                <a:close/>
                <a:moveTo>
                  <a:pt x="10010446" y="2324705"/>
                </a:moveTo>
                <a:cubicBezTo>
                  <a:pt x="10256938" y="2324705"/>
                  <a:pt x="10456760" y="2524528"/>
                  <a:pt x="10456760" y="2771019"/>
                </a:cubicBezTo>
                <a:cubicBezTo>
                  <a:pt x="10456760" y="3017511"/>
                  <a:pt x="10256938" y="3217333"/>
                  <a:pt x="10010446" y="3217333"/>
                </a:cubicBezTo>
                <a:cubicBezTo>
                  <a:pt x="9763954" y="3217333"/>
                  <a:pt x="9564132" y="3017511"/>
                  <a:pt x="9564132" y="2771019"/>
                </a:cubicBezTo>
                <a:cubicBezTo>
                  <a:pt x="9564132" y="2524528"/>
                  <a:pt x="9763954" y="2324705"/>
                  <a:pt x="10010446" y="2324705"/>
                </a:cubicBezTo>
                <a:close/>
                <a:moveTo>
                  <a:pt x="10354145" y="1665213"/>
                </a:moveTo>
                <a:cubicBezTo>
                  <a:pt x="10498559" y="1665213"/>
                  <a:pt x="10615629" y="1782283"/>
                  <a:pt x="10615629" y="1926697"/>
                </a:cubicBezTo>
                <a:cubicBezTo>
                  <a:pt x="10615629" y="2071111"/>
                  <a:pt x="10498559" y="2188181"/>
                  <a:pt x="10354145" y="2188181"/>
                </a:cubicBezTo>
                <a:cubicBezTo>
                  <a:pt x="10209731" y="2188181"/>
                  <a:pt x="10092661" y="2071111"/>
                  <a:pt x="10092661" y="1926697"/>
                </a:cubicBezTo>
                <a:cubicBezTo>
                  <a:pt x="10092661" y="1782283"/>
                  <a:pt x="10209731" y="1665213"/>
                  <a:pt x="10354145" y="1665213"/>
                </a:cubicBezTo>
                <a:close/>
                <a:moveTo>
                  <a:pt x="1458901" y="659644"/>
                </a:moveTo>
                <a:cubicBezTo>
                  <a:pt x="1705393" y="659644"/>
                  <a:pt x="1905215" y="859466"/>
                  <a:pt x="1905215" y="1105958"/>
                </a:cubicBezTo>
                <a:cubicBezTo>
                  <a:pt x="1905215" y="1352450"/>
                  <a:pt x="1705393" y="1552272"/>
                  <a:pt x="1458901" y="1552272"/>
                </a:cubicBezTo>
                <a:cubicBezTo>
                  <a:pt x="1212409" y="1552272"/>
                  <a:pt x="1012587" y="1352450"/>
                  <a:pt x="1012587" y="1105958"/>
                </a:cubicBezTo>
                <a:cubicBezTo>
                  <a:pt x="1012587" y="859466"/>
                  <a:pt x="1212409" y="659644"/>
                  <a:pt x="1458901" y="659644"/>
                </a:cubicBezTo>
                <a:close/>
                <a:moveTo>
                  <a:pt x="6674038" y="0"/>
                </a:moveTo>
                <a:lnTo>
                  <a:pt x="10121228" y="0"/>
                </a:lnTo>
                <a:lnTo>
                  <a:pt x="10122250" y="1542"/>
                </a:lnTo>
                <a:cubicBezTo>
                  <a:pt x="10407914" y="485220"/>
                  <a:pt x="10448238" y="1134713"/>
                  <a:pt x="9914575" y="1714821"/>
                </a:cubicBezTo>
                <a:cubicBezTo>
                  <a:pt x="9716856" y="1929804"/>
                  <a:pt x="9539638" y="2164208"/>
                  <a:pt x="9361609" y="2396453"/>
                </a:cubicBezTo>
                <a:cubicBezTo>
                  <a:pt x="9193292" y="2616157"/>
                  <a:pt x="9188572" y="2869712"/>
                  <a:pt x="9334635" y="3107486"/>
                </a:cubicBezTo>
                <a:cubicBezTo>
                  <a:pt x="9495670" y="3368730"/>
                  <a:pt x="9683004" y="3617025"/>
                  <a:pt x="9815042" y="3891891"/>
                </a:cubicBezTo>
                <a:cubicBezTo>
                  <a:pt x="10050525" y="4382007"/>
                  <a:pt x="9955575" y="4864841"/>
                  <a:pt x="9376176" y="5202286"/>
                </a:cubicBezTo>
                <a:cubicBezTo>
                  <a:pt x="8901029" y="5479039"/>
                  <a:pt x="8396077" y="5489829"/>
                  <a:pt x="7869813" y="5436960"/>
                </a:cubicBezTo>
                <a:cubicBezTo>
                  <a:pt x="7414764" y="5391373"/>
                  <a:pt x="6924917" y="5356038"/>
                  <a:pt x="6545392" y="5630362"/>
                </a:cubicBezTo>
                <a:cubicBezTo>
                  <a:pt x="6238294" y="5852628"/>
                  <a:pt x="6024795" y="6205178"/>
                  <a:pt x="5772723" y="6502431"/>
                </a:cubicBezTo>
                <a:cubicBezTo>
                  <a:pt x="5693285" y="6596233"/>
                  <a:pt x="5618533" y="6694485"/>
                  <a:pt x="5542129" y="6791052"/>
                </a:cubicBezTo>
                <a:lnTo>
                  <a:pt x="5487454" y="6858000"/>
                </a:lnTo>
                <a:lnTo>
                  <a:pt x="3860772" y="6858000"/>
                </a:lnTo>
                <a:lnTo>
                  <a:pt x="3806309" y="6753976"/>
                </a:lnTo>
                <a:cubicBezTo>
                  <a:pt x="3748311" y="6617180"/>
                  <a:pt x="3717510" y="6461835"/>
                  <a:pt x="3692626" y="6315366"/>
                </a:cubicBezTo>
                <a:cubicBezTo>
                  <a:pt x="3594980" y="5743923"/>
                  <a:pt x="2996563" y="5569132"/>
                  <a:pt x="2561203" y="5694965"/>
                </a:cubicBezTo>
                <a:cubicBezTo>
                  <a:pt x="1295584" y="6063834"/>
                  <a:pt x="405173" y="5417942"/>
                  <a:pt x="69617" y="4316865"/>
                </a:cubicBezTo>
                <a:cubicBezTo>
                  <a:pt x="12163" y="4128181"/>
                  <a:pt x="22818" y="3919404"/>
                  <a:pt x="1643" y="3718987"/>
                </a:cubicBezTo>
                <a:cubicBezTo>
                  <a:pt x="-11845" y="3285650"/>
                  <a:pt x="53163" y="2879692"/>
                  <a:pt x="368893" y="2555465"/>
                </a:cubicBezTo>
                <a:cubicBezTo>
                  <a:pt x="570254" y="2348709"/>
                  <a:pt x="826642" y="2266304"/>
                  <a:pt x="1113509" y="2231777"/>
                </a:cubicBezTo>
                <a:cubicBezTo>
                  <a:pt x="1425464" y="2194013"/>
                  <a:pt x="1739171" y="2139122"/>
                  <a:pt x="2037233" y="2044714"/>
                </a:cubicBezTo>
                <a:cubicBezTo>
                  <a:pt x="2313448" y="1957047"/>
                  <a:pt x="2430109" y="1689061"/>
                  <a:pt x="2547311" y="1444273"/>
                </a:cubicBezTo>
                <a:cubicBezTo>
                  <a:pt x="2839304" y="834121"/>
                  <a:pt x="3300290" y="529585"/>
                  <a:pt x="3900864" y="617925"/>
                </a:cubicBezTo>
                <a:cubicBezTo>
                  <a:pt x="4133785" y="652182"/>
                  <a:pt x="4362119" y="778959"/>
                  <a:pt x="4571572" y="899937"/>
                </a:cubicBezTo>
                <a:cubicBezTo>
                  <a:pt x="5133170" y="1224435"/>
                  <a:pt x="5641899" y="1068660"/>
                  <a:pt x="6039226" y="670658"/>
                </a:cubicBezTo>
                <a:cubicBezTo>
                  <a:pt x="6250634" y="458239"/>
                  <a:pt x="6444898" y="227157"/>
                  <a:pt x="6656610" y="1615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عنوان 1">
            <a:extLst>
              <a:ext uri="{FF2B5EF4-FFF2-40B4-BE49-F238E27FC236}">
                <a16:creationId xmlns:a16="http://schemas.microsoft.com/office/drawing/2014/main" id="{AD84695F-D635-D9DB-9269-ED52B5F1D2BF}"/>
              </a:ext>
            </a:extLst>
          </p:cNvPr>
          <p:cNvSpPr>
            <a:spLocks noGrp="1"/>
          </p:cNvSpPr>
          <p:nvPr>
            <p:ph type="ctrTitle"/>
          </p:nvPr>
        </p:nvSpPr>
        <p:spPr>
          <a:xfrm>
            <a:off x="2891743" y="1122363"/>
            <a:ext cx="6458556" cy="2387600"/>
          </a:xfrm>
        </p:spPr>
        <p:txBody>
          <a:bodyPr>
            <a:normAutofit fontScale="90000"/>
          </a:bodyPr>
          <a:lstStyle/>
          <a:p>
            <a:pPr algn="ctr" rtl="1"/>
            <a:r>
              <a:rPr lang="ar-SA" sz="8000" b="1" dirty="0"/>
              <a:t>سبعة في ظل الله تعالى</a:t>
            </a:r>
            <a:r>
              <a:rPr lang="en-US" sz="8000" b="1" dirty="0"/>
              <a:t> </a:t>
            </a:r>
            <a:r>
              <a:rPr lang="ar-SA" sz="8000" b="1" dirty="0"/>
              <a:t>ص35</a:t>
            </a:r>
            <a:endParaRPr lang="ar-KW" sz="8000" b="1" dirty="0"/>
          </a:p>
        </p:txBody>
      </p:sp>
      <p:sp>
        <p:nvSpPr>
          <p:cNvPr id="3" name="عنوان فرعي 2">
            <a:extLst>
              <a:ext uri="{FF2B5EF4-FFF2-40B4-BE49-F238E27FC236}">
                <a16:creationId xmlns:a16="http://schemas.microsoft.com/office/drawing/2014/main" id="{606EE36E-46CC-0BC8-1CE7-0E6BA021664A}"/>
              </a:ext>
            </a:extLst>
          </p:cNvPr>
          <p:cNvSpPr>
            <a:spLocks noGrp="1"/>
          </p:cNvSpPr>
          <p:nvPr>
            <p:ph type="subTitle" idx="1"/>
          </p:nvPr>
        </p:nvSpPr>
        <p:spPr>
          <a:xfrm>
            <a:off x="2891743" y="3602038"/>
            <a:ext cx="6458556" cy="1655762"/>
          </a:xfrm>
        </p:spPr>
        <p:style>
          <a:lnRef idx="2">
            <a:schemeClr val="accent1"/>
          </a:lnRef>
          <a:fillRef idx="1">
            <a:schemeClr val="lt1"/>
          </a:fillRef>
          <a:effectRef idx="0">
            <a:schemeClr val="accent1"/>
          </a:effectRef>
          <a:fontRef idx="minor">
            <a:schemeClr val="dk1"/>
          </a:fontRef>
        </p:style>
        <p:txBody>
          <a:bodyPr>
            <a:normAutofit/>
          </a:bodyPr>
          <a:lstStyle/>
          <a:p>
            <a:pPr algn="ctr"/>
            <a:r>
              <a:rPr lang="ar-SA" sz="2400" b="1" dirty="0"/>
              <a:t>الكفاية العامة: القراءة</a:t>
            </a:r>
          </a:p>
          <a:p>
            <a:pPr algn="ctr"/>
            <a:r>
              <a:rPr lang="ar-SA" sz="2400" b="1" dirty="0"/>
              <a:t>الكفاية الخاصة: 2-1 (أحدد الغرض من النصوص)</a:t>
            </a:r>
          </a:p>
          <a:p>
            <a:pPr algn="ctr"/>
            <a:r>
              <a:rPr lang="ar-SA" sz="2400" b="1" dirty="0"/>
              <a:t>2-4</a:t>
            </a:r>
            <a:endParaRPr lang="ar-KW" sz="2400" b="1" dirty="0"/>
          </a:p>
        </p:txBody>
      </p:sp>
    </p:spTree>
    <p:extLst>
      <p:ext uri="{BB962C8B-B14F-4D97-AF65-F5344CB8AC3E}">
        <p14:creationId xmlns:p14="http://schemas.microsoft.com/office/powerpoint/2010/main" val="9907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AB25770-7E06-6CD4-0FA2-696CC3885A83}"/>
              </a:ext>
            </a:extLst>
          </p:cNvPr>
          <p:cNvSpPr>
            <a:spLocks noGrp="1"/>
          </p:cNvSpPr>
          <p:nvPr>
            <p:ph type="title"/>
          </p:nvPr>
        </p:nvSpPr>
        <p:spPr>
          <a:xfrm>
            <a:off x="609600" y="214884"/>
            <a:ext cx="10972800" cy="1325563"/>
          </a:xfrm>
        </p:spPr>
        <p:txBody>
          <a:bodyPr anchor="t">
            <a:normAutofit/>
          </a:bodyPr>
          <a:lstStyle/>
          <a:p>
            <a:pPr algn="r" rtl="1"/>
            <a:r>
              <a:rPr lang="ar-SA" sz="3200" b="1" dirty="0">
                <a:effectLst>
                  <a:outerShdw blurRad="38100" dist="38100" dir="2700000" algn="tl">
                    <a:srgbClr val="000000">
                      <a:alpha val="43137"/>
                    </a:srgbClr>
                  </a:outerShdw>
                </a:effectLst>
              </a:rPr>
              <a:t>أقرأ الحديث الشريف قراءةً جهريةً صحيحةً متصلةً معبرةً عن المعنى.</a:t>
            </a:r>
            <a:endParaRPr lang="ar-KW" sz="3200" b="1" dirty="0">
              <a:effectLst>
                <a:outerShdw blurRad="38100" dist="38100" dir="2700000" algn="tl">
                  <a:srgbClr val="000000">
                    <a:alpha val="43137"/>
                  </a:srgbClr>
                </a:outerShdw>
              </a:effectLst>
            </a:endParaRPr>
          </a:p>
        </p:txBody>
      </p:sp>
      <p:sp>
        <p:nvSpPr>
          <p:cNvPr id="7" name="عنصر نائب للمحتوى 6">
            <a:extLst>
              <a:ext uri="{FF2B5EF4-FFF2-40B4-BE49-F238E27FC236}">
                <a16:creationId xmlns:a16="http://schemas.microsoft.com/office/drawing/2014/main" id="{4C555BD3-E3E0-CA98-00CA-1AA6DE421AB3}"/>
              </a:ext>
            </a:extLst>
          </p:cNvPr>
          <p:cNvSpPr>
            <a:spLocks noGrp="1"/>
          </p:cNvSpPr>
          <p:nvPr>
            <p:ph idx="1"/>
          </p:nvPr>
        </p:nvSpPr>
        <p:spPr>
          <a:xfrm>
            <a:off x="609600" y="1062464"/>
            <a:ext cx="10972800" cy="5317553"/>
          </a:xfrm>
        </p:spPr>
        <p:style>
          <a:lnRef idx="2">
            <a:schemeClr val="dk1"/>
          </a:lnRef>
          <a:fillRef idx="1">
            <a:schemeClr val="lt1"/>
          </a:fillRef>
          <a:effectRef idx="0">
            <a:schemeClr val="dk1"/>
          </a:effectRef>
          <a:fontRef idx="minor">
            <a:schemeClr val="dk1"/>
          </a:fontRef>
        </p:style>
        <p:txBody>
          <a:bodyPr anchor="ctr">
            <a:normAutofit/>
          </a:bodyPr>
          <a:lstStyle/>
          <a:p>
            <a:pPr algn="ctr" rtl="1">
              <a:lnSpc>
                <a:spcPct val="200000"/>
              </a:lnSpc>
            </a:pPr>
            <a:r>
              <a:rPr lang="ar-KW" sz="3200" b="1" dirty="0"/>
              <a:t>عن أبي هريرة رضي الله عنه عن النبي صلى الله عليه وسلم قال: "سبعة يظلهم الله في ظله يوم لا ظل إلا ظله: الإمام العادل، وشاب نشأ في عبادة الله، ورجل قلبه معلق في المساجد، ورجلان تحابا في الله اجتمعا عليه وتفرقا عليه، ورجل دعته امرأة ذات منصب وجمال، فقال إني أخاف الله، ورجل تصدق بصدقة فأخفاها حتى لا تعلم شماله ما تنفق يمينه، ورجل ذكر الله خاليا ففاضت عيناه". </a:t>
            </a:r>
          </a:p>
        </p:txBody>
      </p:sp>
      <p:cxnSp>
        <p:nvCxnSpPr>
          <p:cNvPr id="9" name="رابط مستقيم 8">
            <a:extLst>
              <a:ext uri="{FF2B5EF4-FFF2-40B4-BE49-F238E27FC236}">
                <a16:creationId xmlns:a16="http://schemas.microsoft.com/office/drawing/2014/main" id="{24247AF2-5D78-FD7F-DD9E-7DBB28AE9E93}"/>
              </a:ext>
            </a:extLst>
          </p:cNvPr>
          <p:cNvCxnSpPr/>
          <p:nvPr/>
        </p:nvCxnSpPr>
        <p:spPr>
          <a:xfrm flipH="1">
            <a:off x="863600" y="2418080"/>
            <a:ext cx="1052576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a:extLst>
              <a:ext uri="{FF2B5EF4-FFF2-40B4-BE49-F238E27FC236}">
                <a16:creationId xmlns:a16="http://schemas.microsoft.com/office/drawing/2014/main" id="{366598B6-DA9D-B588-5387-9D6A1F0FB973}"/>
              </a:ext>
            </a:extLst>
          </p:cNvPr>
          <p:cNvCxnSpPr/>
          <p:nvPr/>
        </p:nvCxnSpPr>
        <p:spPr>
          <a:xfrm flipH="1">
            <a:off x="833120" y="3429000"/>
            <a:ext cx="1052576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a:extLst>
              <a:ext uri="{FF2B5EF4-FFF2-40B4-BE49-F238E27FC236}">
                <a16:creationId xmlns:a16="http://schemas.microsoft.com/office/drawing/2014/main" id="{E44190BA-B85A-BA23-1D03-7749F7AC9D02}"/>
              </a:ext>
            </a:extLst>
          </p:cNvPr>
          <p:cNvCxnSpPr/>
          <p:nvPr/>
        </p:nvCxnSpPr>
        <p:spPr>
          <a:xfrm flipH="1">
            <a:off x="833120" y="4316153"/>
            <a:ext cx="1052576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a:extLst>
              <a:ext uri="{FF2B5EF4-FFF2-40B4-BE49-F238E27FC236}">
                <a16:creationId xmlns:a16="http://schemas.microsoft.com/office/drawing/2014/main" id="{B3E0CB69-3E13-ECD9-F7C8-FB20DEFF4A2E}"/>
              </a:ext>
            </a:extLst>
          </p:cNvPr>
          <p:cNvCxnSpPr/>
          <p:nvPr/>
        </p:nvCxnSpPr>
        <p:spPr>
          <a:xfrm flipH="1">
            <a:off x="863600" y="5313680"/>
            <a:ext cx="10525760"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a:extLst>
              <a:ext uri="{FF2B5EF4-FFF2-40B4-BE49-F238E27FC236}">
                <a16:creationId xmlns:a16="http://schemas.microsoft.com/office/drawing/2014/main" id="{D3C5A148-53C1-95E3-CB28-931202C633A0}"/>
              </a:ext>
            </a:extLst>
          </p:cNvPr>
          <p:cNvCxnSpPr/>
          <p:nvPr/>
        </p:nvCxnSpPr>
        <p:spPr>
          <a:xfrm flipH="1">
            <a:off x="863600" y="6196907"/>
            <a:ext cx="10525760"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مستطيل: زاوية مطوية 2">
            <a:extLst>
              <a:ext uri="{FF2B5EF4-FFF2-40B4-BE49-F238E27FC236}">
                <a16:creationId xmlns:a16="http://schemas.microsoft.com/office/drawing/2014/main" id="{30BB0923-2476-21B4-70C2-7D5EBF150AE7}"/>
              </a:ext>
            </a:extLst>
          </p:cNvPr>
          <p:cNvSpPr/>
          <p:nvPr/>
        </p:nvSpPr>
        <p:spPr>
          <a:xfrm>
            <a:off x="833120" y="222686"/>
            <a:ext cx="1569028" cy="1325561"/>
          </a:xfrm>
          <a:prstGeom prst="foldedCorner">
            <a:avLst/>
          </a:prstGeom>
        </p:spPr>
        <p:style>
          <a:lnRef idx="0">
            <a:schemeClr val="accent6"/>
          </a:lnRef>
          <a:fillRef idx="3">
            <a:schemeClr val="accent6"/>
          </a:fillRef>
          <a:effectRef idx="3">
            <a:schemeClr val="accent6"/>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1200" cap="none" spc="0" normalizeH="0" baseline="0" noProof="0" dirty="0">
                <a:ln w="10160">
                  <a:solidFill>
                    <a:srgbClr val="9B6FEE"/>
                  </a:solidFill>
                  <a:prstDash val="solid"/>
                </a:ln>
                <a:solidFill>
                  <a:srgbClr val="FFFFFF"/>
                </a:solidFill>
                <a:effectLst>
                  <a:outerShdw blurRad="38100" dist="22860" dir="5400000" algn="tl" rotWithShape="0">
                    <a:srgbClr val="000000">
                      <a:alpha val="30000"/>
                    </a:srgbClr>
                  </a:outerShdw>
                </a:effectLst>
                <a:uLnTx/>
                <a:uFillTx/>
                <a:latin typeface="Avenir Next LT Pro"/>
                <a:ea typeface="+mn-ea"/>
                <a:cs typeface="+mn-cs"/>
              </a:rPr>
              <a:t>ص35</a:t>
            </a:r>
            <a:endParaRPr kumimoji="0" lang="ar-KW" sz="4800" b="1" i="0" u="none" strike="noStrike" kern="1200" cap="none" spc="0" normalizeH="0" baseline="0" noProof="0" dirty="0">
              <a:ln w="10160">
                <a:solidFill>
                  <a:srgbClr val="9B6FEE"/>
                </a:solidFill>
                <a:prstDash val="solid"/>
              </a:ln>
              <a:solidFill>
                <a:srgbClr val="FFFFFF"/>
              </a:solidFill>
              <a:effectLst>
                <a:outerShdw blurRad="38100" dist="22860" dir="5400000" algn="tl" rotWithShape="0">
                  <a:srgbClr val="000000">
                    <a:alpha val="30000"/>
                  </a:srgbClr>
                </a:outerShdw>
              </a:effectLst>
              <a:uLnTx/>
              <a:uFillTx/>
              <a:latin typeface="Avenir Next LT Pro"/>
              <a:ea typeface="+mn-ea"/>
              <a:cs typeface="+mn-cs"/>
            </a:endParaRPr>
          </a:p>
        </p:txBody>
      </p:sp>
    </p:spTree>
    <p:extLst>
      <p:ext uri="{BB962C8B-B14F-4D97-AF65-F5344CB8AC3E}">
        <p14:creationId xmlns:p14="http://schemas.microsoft.com/office/powerpoint/2010/main" val="11963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1434F91-6598-599B-1433-A8D6C2B91A87}"/>
              </a:ext>
            </a:extLst>
          </p:cNvPr>
          <p:cNvSpPr>
            <a:spLocks noGrp="1"/>
          </p:cNvSpPr>
          <p:nvPr>
            <p:ph type="title"/>
          </p:nvPr>
        </p:nvSpPr>
        <p:spPr>
          <a:xfrm>
            <a:off x="612648" y="557785"/>
            <a:ext cx="10969752" cy="1208670"/>
          </a:xfrm>
        </p:spPr>
        <p:txBody>
          <a:bodyPr anchor="t">
            <a:normAutofit/>
          </a:bodyPr>
          <a:lstStyle/>
          <a:p>
            <a:pPr algn="r" rtl="1"/>
            <a:r>
              <a:rPr lang="ar-KW" sz="3600" b="1" dirty="0"/>
              <a:t>أتحدث عن الرحمة بالفقراء والمساكين  بلغة سليمة مترابطة.</a:t>
            </a:r>
            <a:br>
              <a:rPr lang="ar-KW" sz="3600" b="1" dirty="0"/>
            </a:br>
            <a:r>
              <a:rPr lang="ar-KW" sz="3600" b="1" dirty="0"/>
              <a:t> </a:t>
            </a:r>
          </a:p>
        </p:txBody>
      </p:sp>
      <p:graphicFrame>
        <p:nvGraphicFramePr>
          <p:cNvPr id="5" name="عنصر نائب للنص 2">
            <a:extLst>
              <a:ext uri="{FF2B5EF4-FFF2-40B4-BE49-F238E27FC236}">
                <a16:creationId xmlns:a16="http://schemas.microsoft.com/office/drawing/2014/main" id="{67852B67-82F7-DE3F-7419-C291C6DF11AD}"/>
              </a:ext>
            </a:extLst>
          </p:cNvPr>
          <p:cNvGraphicFramePr/>
          <p:nvPr>
            <p:extLst>
              <p:ext uri="{D42A27DB-BD31-4B8C-83A1-F6EECF244321}">
                <p14:modId xmlns:p14="http://schemas.microsoft.com/office/powerpoint/2010/main" val="2349916678"/>
              </p:ext>
            </p:extLst>
          </p:nvPr>
        </p:nvGraphicFramePr>
        <p:xfrm>
          <a:off x="612648" y="2286000"/>
          <a:ext cx="10969752" cy="3803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صورة 2">
            <a:extLst>
              <a:ext uri="{FF2B5EF4-FFF2-40B4-BE49-F238E27FC236}">
                <a16:creationId xmlns:a16="http://schemas.microsoft.com/office/drawing/2014/main" id="{4A07A9F5-1C46-4A00-8E74-93BB1004F905}"/>
              </a:ext>
            </a:extLst>
          </p:cNvPr>
          <p:cNvPicPr>
            <a:picLocks noChangeAspect="1"/>
          </p:cNvPicPr>
          <p:nvPr/>
        </p:nvPicPr>
        <p:blipFill>
          <a:blip r:embed="rId7"/>
          <a:stretch>
            <a:fillRect/>
          </a:stretch>
        </p:blipFill>
        <p:spPr>
          <a:xfrm>
            <a:off x="3089565" y="2095501"/>
            <a:ext cx="6678756" cy="2996045"/>
          </a:xfrm>
          <a:prstGeom prst="rect">
            <a:avLst/>
          </a:prstGeom>
        </p:spPr>
      </p:pic>
    </p:spTree>
    <p:extLst>
      <p:ext uri="{BB962C8B-B14F-4D97-AF65-F5344CB8AC3E}">
        <p14:creationId xmlns:p14="http://schemas.microsoft.com/office/powerpoint/2010/main" val="366793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AB25770-7E06-6CD4-0FA2-696CC3885A83}"/>
              </a:ext>
            </a:extLst>
          </p:cNvPr>
          <p:cNvSpPr>
            <a:spLocks noGrp="1"/>
          </p:cNvSpPr>
          <p:nvPr>
            <p:ph type="title"/>
          </p:nvPr>
        </p:nvSpPr>
        <p:spPr>
          <a:xfrm>
            <a:off x="609600" y="214884"/>
            <a:ext cx="10972800" cy="1325563"/>
          </a:xfrm>
        </p:spPr>
        <p:txBody>
          <a:bodyPr anchor="t">
            <a:normAutofit fontScale="90000"/>
          </a:bodyPr>
          <a:lstStyle/>
          <a:p>
            <a:pPr algn="r" rtl="1"/>
            <a:r>
              <a:rPr lang="ar-SA" b="1" dirty="0">
                <a:solidFill>
                  <a:srgbClr val="FF0000"/>
                </a:solidFill>
                <a:effectLst>
                  <a:outerShdw blurRad="38100" dist="38100" dir="2700000" algn="tl">
                    <a:srgbClr val="000000">
                      <a:alpha val="43137"/>
                    </a:srgbClr>
                  </a:outerShdw>
                </a:effectLst>
              </a:rPr>
              <a:t>أقرأ الحديث الشريف قراءةً جهريةً صحيحةً متصلةً معبرةً عن المعنى.</a:t>
            </a:r>
            <a:endParaRPr lang="ar-KW" b="1" dirty="0">
              <a:solidFill>
                <a:srgbClr val="FF0000"/>
              </a:solidFill>
              <a:effectLst>
                <a:outerShdw blurRad="38100" dist="38100" dir="2700000" algn="tl">
                  <a:srgbClr val="000000">
                    <a:alpha val="43137"/>
                  </a:srgbClr>
                </a:outerShdw>
              </a:effectLst>
            </a:endParaRPr>
          </a:p>
        </p:txBody>
      </p:sp>
      <p:sp>
        <p:nvSpPr>
          <p:cNvPr id="7" name="عنصر نائب للمحتوى 6">
            <a:extLst>
              <a:ext uri="{FF2B5EF4-FFF2-40B4-BE49-F238E27FC236}">
                <a16:creationId xmlns:a16="http://schemas.microsoft.com/office/drawing/2014/main" id="{4C555BD3-E3E0-CA98-00CA-1AA6DE421AB3}"/>
              </a:ext>
            </a:extLst>
          </p:cNvPr>
          <p:cNvSpPr>
            <a:spLocks noGrp="1"/>
          </p:cNvSpPr>
          <p:nvPr>
            <p:ph idx="1"/>
          </p:nvPr>
        </p:nvSpPr>
        <p:spPr>
          <a:xfrm>
            <a:off x="609600" y="1717964"/>
            <a:ext cx="10972800" cy="4662053"/>
          </a:xfrm>
        </p:spPr>
        <p:style>
          <a:lnRef idx="2">
            <a:schemeClr val="dk1"/>
          </a:lnRef>
          <a:fillRef idx="1">
            <a:schemeClr val="lt1"/>
          </a:fillRef>
          <a:effectRef idx="0">
            <a:schemeClr val="dk1"/>
          </a:effectRef>
          <a:fontRef idx="minor">
            <a:schemeClr val="dk1"/>
          </a:fontRef>
        </p:style>
        <p:txBody>
          <a:bodyPr anchor="ctr">
            <a:noAutofit/>
          </a:bodyPr>
          <a:lstStyle/>
          <a:p>
            <a:pPr algn="r" rtl="1">
              <a:lnSpc>
                <a:spcPct val="150000"/>
              </a:lnSpc>
            </a:pPr>
            <a:r>
              <a:rPr lang="ar-KW" sz="5400" b="1" dirty="0"/>
              <a:t>قال رسول الله – صلى الله عليه وسلم - : " الـراحِمون يَـرْحَمَهم الـرَحْمن ، ارْحَمُوا مَنْ في الأَرْضِ يَرْحَمَكُمْ من  في السّماءِ " .</a:t>
            </a:r>
            <a:endParaRPr lang="en-US" sz="5400" dirty="0"/>
          </a:p>
          <a:p>
            <a:pPr algn="ctr" rtl="1">
              <a:lnSpc>
                <a:spcPct val="200000"/>
              </a:lnSpc>
            </a:pPr>
            <a:endParaRPr lang="ar-KW" sz="4000" b="1" dirty="0"/>
          </a:p>
        </p:txBody>
      </p:sp>
    </p:spTree>
    <p:extLst>
      <p:ext uri="{BB962C8B-B14F-4D97-AF65-F5344CB8AC3E}">
        <p14:creationId xmlns:p14="http://schemas.microsoft.com/office/powerpoint/2010/main" val="2886265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21C33590-2F4E-4EC9-8777-4D1352B9CE74}"/>
              </a:ext>
            </a:extLst>
          </p:cNvPr>
          <p:cNvSpPr>
            <a:spLocks noGrp="1"/>
          </p:cNvSpPr>
          <p:nvPr>
            <p:ph type="title"/>
          </p:nvPr>
        </p:nvSpPr>
        <p:spPr>
          <a:xfrm>
            <a:off x="2041264" y="1774348"/>
            <a:ext cx="9623404" cy="3305493"/>
          </a:xfrm>
        </p:spPr>
        <p:txBody>
          <a:bodyPr vert="horz" lIns="91440" tIns="45720" rIns="91440" bIns="45720" rtlCol="0" anchor="ctr">
            <a:noAutofit/>
          </a:bodyPr>
          <a:lstStyle/>
          <a:p>
            <a:pPr algn="r">
              <a:lnSpc>
                <a:spcPct val="200000"/>
              </a:lnSpc>
            </a:pPr>
            <a:r>
              <a:rPr lang="en-US" sz="4800" b="1" kern="1200" dirty="0">
                <a:solidFill>
                  <a:schemeClr val="tx1"/>
                </a:solidFill>
                <a:latin typeface="+mj-lt"/>
                <a:ea typeface="+mj-ea"/>
                <a:cs typeface="+mj-cs"/>
              </a:rPr>
              <a:t>-	</a:t>
            </a:r>
            <a:r>
              <a:rPr lang="ar-KW" sz="6000" b="1" kern="1200" dirty="0">
                <a:solidFill>
                  <a:srgbClr val="FF0000"/>
                </a:solidFill>
                <a:latin typeface="+mj-lt"/>
                <a:ea typeface="+mj-ea"/>
                <a:cs typeface="+mj-cs"/>
              </a:rPr>
              <a:t>إلا</a:t>
            </a:r>
            <a:r>
              <a:rPr lang="ar-KW" sz="6000" b="1" dirty="0">
                <a:solidFill>
                  <a:srgbClr val="FF0000"/>
                </a:solidFill>
              </a:rPr>
              <a:t>م يدعونا الحديث الشريف السابق </a:t>
            </a:r>
            <a:br>
              <a:rPr lang="en-US" sz="4800" b="1" kern="1200" dirty="0">
                <a:solidFill>
                  <a:schemeClr val="tx1"/>
                </a:solidFill>
                <a:latin typeface="+mj-lt"/>
                <a:ea typeface="+mj-ea"/>
                <a:cs typeface="+mj-cs"/>
              </a:rPr>
            </a:b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a:t>
            </a:r>
          </a:p>
        </p:txBody>
      </p:sp>
      <p:sp>
        <p:nvSpPr>
          <p:cNvPr id="5" name="مربع نص 4">
            <a:extLst>
              <a:ext uri="{FF2B5EF4-FFF2-40B4-BE49-F238E27FC236}">
                <a16:creationId xmlns:a16="http://schemas.microsoft.com/office/drawing/2014/main" id="{CD7FBE2A-A01F-412D-7718-C629DC911C9A}"/>
              </a:ext>
            </a:extLst>
          </p:cNvPr>
          <p:cNvSpPr txBox="1"/>
          <p:nvPr/>
        </p:nvSpPr>
        <p:spPr>
          <a:xfrm>
            <a:off x="2387628" y="3427094"/>
            <a:ext cx="9160135" cy="830997"/>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ar-KW" sz="4800" b="1" dirty="0">
                <a:ln w="0"/>
                <a:solidFill>
                  <a:schemeClr val="tx1"/>
                </a:solidFill>
                <a:effectLst>
                  <a:outerShdw blurRad="38100" dist="19050" dir="2700000" algn="tl" rotWithShape="0">
                    <a:schemeClr val="dk1">
                      <a:alpha val="40000"/>
                    </a:schemeClr>
                  </a:outerShdw>
                </a:effectLst>
                <a:latin typeface="+mj-lt"/>
                <a:ea typeface="+mj-ea"/>
                <a:cs typeface="+mj-cs"/>
              </a:rPr>
              <a:t>يدعونا إلى اتصاف بالرحمة </a:t>
            </a:r>
            <a:endParaRPr lang="ar-KW" sz="4800" b="1" dirty="0">
              <a:ln w="0"/>
              <a:solidFill>
                <a:schemeClr val="tx1"/>
              </a:solidFill>
              <a:effectLst>
                <a:outerShdw blurRad="38100" dist="19050" dir="2700000" algn="tl" rotWithShape="0">
                  <a:schemeClr val="dk1">
                    <a:alpha val="40000"/>
                  </a:schemeClr>
                </a:outerShdw>
              </a:effectLst>
            </a:endParaRPr>
          </a:p>
        </p:txBody>
      </p:sp>
      <p:pic>
        <p:nvPicPr>
          <p:cNvPr id="3" name="صورة 2">
            <a:extLst>
              <a:ext uri="{FF2B5EF4-FFF2-40B4-BE49-F238E27FC236}">
                <a16:creationId xmlns:a16="http://schemas.microsoft.com/office/drawing/2014/main" id="{41C3D671-00FC-4618-8A30-ABC1FFC22FB7}"/>
              </a:ext>
            </a:extLst>
          </p:cNvPr>
          <p:cNvPicPr>
            <a:picLocks noChangeAspect="1"/>
          </p:cNvPicPr>
          <p:nvPr/>
        </p:nvPicPr>
        <p:blipFill rotWithShape="1">
          <a:blip r:embed="rId2"/>
          <a:srcRect t="14521"/>
          <a:stretch/>
        </p:blipFill>
        <p:spPr>
          <a:xfrm>
            <a:off x="-307" y="3948544"/>
            <a:ext cx="3491652" cy="2896913"/>
          </a:xfrm>
          <a:prstGeom prst="rect">
            <a:avLst/>
          </a:prstGeom>
        </p:spPr>
      </p:pic>
    </p:spTree>
    <p:extLst>
      <p:ext uri="{BB962C8B-B14F-4D97-AF65-F5344CB8AC3E}">
        <p14:creationId xmlns:p14="http://schemas.microsoft.com/office/powerpoint/2010/main" val="160707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21C33590-2F4E-4EC9-8777-4D1352B9CE74}"/>
              </a:ext>
            </a:extLst>
          </p:cNvPr>
          <p:cNvSpPr>
            <a:spLocks noGrp="1"/>
          </p:cNvSpPr>
          <p:nvPr>
            <p:ph type="title"/>
          </p:nvPr>
        </p:nvSpPr>
        <p:spPr>
          <a:xfrm>
            <a:off x="1986152" y="1045126"/>
            <a:ext cx="9623404" cy="146365"/>
          </a:xfrm>
        </p:spPr>
        <p:txBody>
          <a:bodyPr vert="horz" lIns="91440" tIns="45720" rIns="91440" bIns="45720" rtlCol="0" anchor="ctr">
            <a:noAutofit/>
          </a:bodyPr>
          <a:lstStyle/>
          <a:p>
            <a:pPr algn="r">
              <a:lnSpc>
                <a:spcPct val="200000"/>
              </a:lnSpc>
            </a:pPr>
            <a:r>
              <a:rPr lang="ar-KW" sz="4800" b="1" kern="1200" dirty="0">
                <a:solidFill>
                  <a:srgbClr val="FF0000"/>
                </a:solidFill>
                <a:latin typeface="+mj-lt"/>
                <a:ea typeface="+mj-ea"/>
                <a:cs typeface="+mj-cs"/>
              </a:rPr>
              <a:t>ما صور الرحمة من خلال صور معبرة .</a:t>
            </a:r>
            <a:br>
              <a:rPr lang="ar-KW" sz="4800" b="1" kern="1200" dirty="0">
                <a:solidFill>
                  <a:schemeClr val="tx1"/>
                </a:solidFill>
                <a:latin typeface="+mj-lt"/>
                <a:ea typeface="+mj-ea"/>
                <a:cs typeface="+mj-cs"/>
              </a:rPr>
            </a:br>
            <a:r>
              <a:rPr lang="ar-KW" sz="4800" b="1" kern="1200" dirty="0">
                <a:solidFill>
                  <a:schemeClr val="tx1"/>
                </a:solidFill>
                <a:latin typeface="+mj-lt"/>
                <a:ea typeface="+mj-ea"/>
                <a:cs typeface="+mj-cs"/>
              </a:rPr>
              <a:t>     </a:t>
            </a:r>
            <a:endParaRPr lang="en-US" sz="4800" b="1" kern="1200" dirty="0">
              <a:solidFill>
                <a:schemeClr val="tx1"/>
              </a:solidFill>
              <a:latin typeface="+mj-lt"/>
              <a:ea typeface="+mj-ea"/>
              <a:cs typeface="+mj-cs"/>
            </a:endParaRPr>
          </a:p>
        </p:txBody>
      </p:sp>
      <p:pic>
        <p:nvPicPr>
          <p:cNvPr id="4" name="صورة 3">
            <a:extLst>
              <a:ext uri="{FF2B5EF4-FFF2-40B4-BE49-F238E27FC236}">
                <a16:creationId xmlns:a16="http://schemas.microsoft.com/office/drawing/2014/main" id="{2F5CFEDE-CE90-4C47-8520-DFED3A873D16}"/>
              </a:ext>
            </a:extLst>
          </p:cNvPr>
          <p:cNvPicPr>
            <a:picLocks noChangeAspect="1"/>
          </p:cNvPicPr>
          <p:nvPr/>
        </p:nvPicPr>
        <p:blipFill rotWithShape="1">
          <a:blip r:embed="rId2"/>
          <a:srcRect l="50000"/>
          <a:stretch/>
        </p:blipFill>
        <p:spPr>
          <a:xfrm>
            <a:off x="8728365" y="1841615"/>
            <a:ext cx="2632796" cy="2993621"/>
          </a:xfrm>
          <a:prstGeom prst="rect">
            <a:avLst/>
          </a:prstGeom>
        </p:spPr>
      </p:pic>
      <p:pic>
        <p:nvPicPr>
          <p:cNvPr id="6" name="صورة 5">
            <a:extLst>
              <a:ext uri="{FF2B5EF4-FFF2-40B4-BE49-F238E27FC236}">
                <a16:creationId xmlns:a16="http://schemas.microsoft.com/office/drawing/2014/main" id="{339C0705-DD40-4A7B-B519-DFF80EEB2A4E}"/>
              </a:ext>
            </a:extLst>
          </p:cNvPr>
          <p:cNvPicPr>
            <a:picLocks noChangeAspect="1"/>
          </p:cNvPicPr>
          <p:nvPr/>
        </p:nvPicPr>
        <p:blipFill rotWithShape="1">
          <a:blip r:embed="rId3"/>
          <a:srcRect l="7318" r="12373"/>
          <a:stretch/>
        </p:blipFill>
        <p:spPr>
          <a:xfrm>
            <a:off x="5735350" y="1841614"/>
            <a:ext cx="2632796" cy="2993621"/>
          </a:xfrm>
          <a:prstGeom prst="rect">
            <a:avLst/>
          </a:prstGeom>
        </p:spPr>
      </p:pic>
      <p:pic>
        <p:nvPicPr>
          <p:cNvPr id="7" name="صورة 6">
            <a:extLst>
              <a:ext uri="{FF2B5EF4-FFF2-40B4-BE49-F238E27FC236}">
                <a16:creationId xmlns:a16="http://schemas.microsoft.com/office/drawing/2014/main" id="{FF466F5F-879C-4AAA-9F90-2B44B4C4EB56}"/>
              </a:ext>
            </a:extLst>
          </p:cNvPr>
          <p:cNvPicPr>
            <a:picLocks noChangeAspect="1"/>
          </p:cNvPicPr>
          <p:nvPr/>
        </p:nvPicPr>
        <p:blipFill>
          <a:blip r:embed="rId4"/>
          <a:stretch>
            <a:fillRect/>
          </a:stretch>
        </p:blipFill>
        <p:spPr>
          <a:xfrm>
            <a:off x="2641455" y="1841613"/>
            <a:ext cx="2447925" cy="2993621"/>
          </a:xfrm>
          <a:prstGeom prst="rect">
            <a:avLst/>
          </a:prstGeom>
        </p:spPr>
      </p:pic>
    </p:spTree>
    <p:extLst>
      <p:ext uri="{BB962C8B-B14F-4D97-AF65-F5344CB8AC3E}">
        <p14:creationId xmlns:p14="http://schemas.microsoft.com/office/powerpoint/2010/main" val="3054205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AB25770-7E06-6CD4-0FA2-696CC3885A83}"/>
              </a:ext>
            </a:extLst>
          </p:cNvPr>
          <p:cNvSpPr>
            <a:spLocks noGrp="1"/>
          </p:cNvSpPr>
          <p:nvPr>
            <p:ph type="title"/>
          </p:nvPr>
        </p:nvSpPr>
        <p:spPr>
          <a:xfrm>
            <a:off x="609600" y="214884"/>
            <a:ext cx="10972800" cy="1325563"/>
          </a:xfrm>
        </p:spPr>
        <p:txBody>
          <a:bodyPr anchor="t">
            <a:normAutofit fontScale="90000"/>
          </a:bodyPr>
          <a:lstStyle/>
          <a:p>
            <a:pPr algn="r" rtl="1"/>
            <a:r>
              <a:rPr lang="ar-SA" b="1" dirty="0">
                <a:solidFill>
                  <a:srgbClr val="FF0000"/>
                </a:solidFill>
                <a:effectLst>
                  <a:outerShdw blurRad="38100" dist="38100" dir="2700000" algn="tl">
                    <a:srgbClr val="000000">
                      <a:alpha val="43137"/>
                    </a:srgbClr>
                  </a:outerShdw>
                </a:effectLst>
              </a:rPr>
              <a:t>أقرأ الحديث الشريف قراءةً جهريةً صحيحةً متصلةً معبرةً عن المعنى.</a:t>
            </a:r>
            <a:endParaRPr lang="ar-KW" b="1" dirty="0">
              <a:solidFill>
                <a:srgbClr val="FF0000"/>
              </a:solidFill>
              <a:effectLst>
                <a:outerShdw blurRad="38100" dist="38100" dir="2700000" algn="tl">
                  <a:srgbClr val="000000">
                    <a:alpha val="43137"/>
                  </a:srgbClr>
                </a:outerShdw>
              </a:effectLst>
            </a:endParaRPr>
          </a:p>
        </p:txBody>
      </p:sp>
      <p:sp>
        <p:nvSpPr>
          <p:cNvPr id="7" name="عنصر نائب للمحتوى 6">
            <a:extLst>
              <a:ext uri="{FF2B5EF4-FFF2-40B4-BE49-F238E27FC236}">
                <a16:creationId xmlns:a16="http://schemas.microsoft.com/office/drawing/2014/main" id="{4C555BD3-E3E0-CA98-00CA-1AA6DE421AB3}"/>
              </a:ext>
            </a:extLst>
          </p:cNvPr>
          <p:cNvSpPr>
            <a:spLocks noGrp="1"/>
          </p:cNvSpPr>
          <p:nvPr>
            <p:ph idx="1"/>
          </p:nvPr>
        </p:nvSpPr>
        <p:spPr>
          <a:xfrm>
            <a:off x="609600" y="1717964"/>
            <a:ext cx="10972800" cy="4662053"/>
          </a:xfrm>
        </p:spPr>
        <p:style>
          <a:lnRef idx="2">
            <a:schemeClr val="dk1"/>
          </a:lnRef>
          <a:fillRef idx="1">
            <a:schemeClr val="lt1"/>
          </a:fillRef>
          <a:effectRef idx="0">
            <a:schemeClr val="dk1"/>
          </a:effectRef>
          <a:fontRef idx="minor">
            <a:schemeClr val="dk1"/>
          </a:fontRef>
        </p:style>
        <p:txBody>
          <a:bodyPr anchor="ctr">
            <a:noAutofit/>
          </a:bodyPr>
          <a:lstStyle/>
          <a:p>
            <a:pPr algn="r" rtl="1">
              <a:lnSpc>
                <a:spcPct val="150000"/>
              </a:lnSpc>
            </a:pPr>
            <a:r>
              <a:rPr lang="ar-KW" sz="5400" b="1" dirty="0"/>
              <a:t>قال رسول الله – صلى الله عليه وسلم - : " الـراحِمون يَـرْحَمَهم الـرَحْمن ، ارحموا من في الأرض يرحمكم من  في السماء " .</a:t>
            </a:r>
            <a:endParaRPr lang="en-US" sz="5400" dirty="0"/>
          </a:p>
          <a:p>
            <a:pPr algn="ctr" rtl="1">
              <a:lnSpc>
                <a:spcPct val="200000"/>
              </a:lnSpc>
            </a:pPr>
            <a:endParaRPr lang="ar-KW" sz="4000" b="1" dirty="0"/>
          </a:p>
        </p:txBody>
      </p:sp>
    </p:spTree>
    <p:extLst>
      <p:ext uri="{BB962C8B-B14F-4D97-AF65-F5344CB8AC3E}">
        <p14:creationId xmlns:p14="http://schemas.microsoft.com/office/powerpoint/2010/main" val="3263580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عنوان 2">
            <a:extLst>
              <a:ext uri="{FF2B5EF4-FFF2-40B4-BE49-F238E27FC236}">
                <a16:creationId xmlns:a16="http://schemas.microsoft.com/office/drawing/2014/main" id="{1AC9A2A5-C38F-40AF-ACFB-7AFDD2B98581}"/>
              </a:ext>
            </a:extLst>
          </p:cNvPr>
          <p:cNvSpPr>
            <a:spLocks noGrp="1"/>
          </p:cNvSpPr>
          <p:nvPr>
            <p:ph type="title"/>
          </p:nvPr>
        </p:nvSpPr>
        <p:spPr/>
        <p:txBody>
          <a:bodyPr>
            <a:normAutofit/>
          </a:bodyPr>
          <a:lstStyle/>
          <a:p>
            <a:r>
              <a:rPr lang="ar-KW" sz="5400" dirty="0">
                <a:solidFill>
                  <a:schemeClr val="tx1"/>
                </a:solidFill>
              </a:rPr>
              <a:t>مفاتيح الغرض </a:t>
            </a:r>
          </a:p>
        </p:txBody>
      </p:sp>
      <p:grpSp>
        <p:nvGrpSpPr>
          <p:cNvPr id="2" name="مجموعة 1">
            <a:extLst>
              <a:ext uri="{FF2B5EF4-FFF2-40B4-BE49-F238E27FC236}">
                <a16:creationId xmlns:a16="http://schemas.microsoft.com/office/drawing/2014/main" id="{C335B755-4B5D-ACB2-A7D2-3BA41627FE97}"/>
              </a:ext>
            </a:extLst>
          </p:cNvPr>
          <p:cNvGrpSpPr/>
          <p:nvPr/>
        </p:nvGrpSpPr>
        <p:grpSpPr>
          <a:xfrm>
            <a:off x="8164885" y="1631371"/>
            <a:ext cx="3766326" cy="4771162"/>
            <a:chOff x="7228363" y="2466536"/>
            <a:chExt cx="3062068" cy="4206240"/>
          </a:xfrm>
        </p:grpSpPr>
        <p:pic>
          <p:nvPicPr>
            <p:cNvPr id="4102" name="Picture 6" descr="Key free to use clip art - Clipartix">
              <a:extLst>
                <a:ext uri="{FF2B5EF4-FFF2-40B4-BE49-F238E27FC236}">
                  <a16:creationId xmlns:a16="http://schemas.microsoft.com/office/drawing/2014/main" id="{3155C04A-4C5C-46FD-85B5-D0C15D11D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8363" y="2466536"/>
              <a:ext cx="3062068" cy="4206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مربع نص 6">
              <a:extLst>
                <a:ext uri="{FF2B5EF4-FFF2-40B4-BE49-F238E27FC236}">
                  <a16:creationId xmlns:a16="http://schemas.microsoft.com/office/drawing/2014/main" id="{39C34CF1-DA17-4A0E-B19A-72AB828C406A}"/>
                </a:ext>
              </a:extLst>
            </p:cNvPr>
            <p:cNvSpPr txBox="1"/>
            <p:nvPr/>
          </p:nvSpPr>
          <p:spPr>
            <a:xfrm rot="18778496">
              <a:off x="7524249" y="4154156"/>
              <a:ext cx="2457724" cy="830997"/>
            </a:xfrm>
            <a:prstGeom prst="rect">
              <a:avLst/>
            </a:prstGeom>
            <a:noFill/>
          </p:spPr>
          <p:txBody>
            <a:bodyPr wrap="none" rtlCol="1">
              <a:spAutoFit/>
            </a:bodyPr>
            <a:lstStyle/>
            <a:p>
              <a:r>
                <a:rPr lang="ar-KW" sz="4800" b="1" dirty="0"/>
                <a:t>الدعوة إلى </a:t>
              </a:r>
            </a:p>
          </p:txBody>
        </p:sp>
      </p:grpSp>
      <p:grpSp>
        <p:nvGrpSpPr>
          <p:cNvPr id="4" name="مجموعة 3">
            <a:extLst>
              <a:ext uri="{FF2B5EF4-FFF2-40B4-BE49-F238E27FC236}">
                <a16:creationId xmlns:a16="http://schemas.microsoft.com/office/drawing/2014/main" id="{4C6F661A-D558-10A0-FE82-454162AD39CD}"/>
              </a:ext>
            </a:extLst>
          </p:cNvPr>
          <p:cNvGrpSpPr/>
          <p:nvPr/>
        </p:nvGrpSpPr>
        <p:grpSpPr>
          <a:xfrm>
            <a:off x="4145633" y="1631370"/>
            <a:ext cx="3644005" cy="4771161"/>
            <a:chOff x="3487328" y="2196295"/>
            <a:chExt cx="3258797" cy="4476480"/>
          </a:xfrm>
        </p:grpSpPr>
        <p:pic>
          <p:nvPicPr>
            <p:cNvPr id="4104" name="Picture 8" descr="Key free to use clip art - Clipartix">
              <a:extLst>
                <a:ext uri="{FF2B5EF4-FFF2-40B4-BE49-F238E27FC236}">
                  <a16:creationId xmlns:a16="http://schemas.microsoft.com/office/drawing/2014/main" id="{32D630F2-ACE8-4700-A452-C0BF8E83C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7328" y="2196295"/>
              <a:ext cx="3258797" cy="44764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مربع نص 8">
              <a:extLst>
                <a:ext uri="{FF2B5EF4-FFF2-40B4-BE49-F238E27FC236}">
                  <a16:creationId xmlns:a16="http://schemas.microsoft.com/office/drawing/2014/main" id="{6F4E8000-F071-46AC-975D-7A56C8EA0392}"/>
                </a:ext>
              </a:extLst>
            </p:cNvPr>
            <p:cNvSpPr txBox="1"/>
            <p:nvPr/>
          </p:nvSpPr>
          <p:spPr>
            <a:xfrm rot="18521398">
              <a:off x="4021224" y="3887093"/>
              <a:ext cx="2515823" cy="830997"/>
            </a:xfrm>
            <a:prstGeom prst="rect">
              <a:avLst/>
            </a:prstGeom>
            <a:noFill/>
          </p:spPr>
          <p:txBody>
            <a:bodyPr wrap="square" rtlCol="1">
              <a:spAutoFit/>
            </a:bodyPr>
            <a:lstStyle/>
            <a:p>
              <a:r>
                <a:rPr lang="ar-KW" sz="4800" b="1" dirty="0"/>
                <a:t>بيان أهمية </a:t>
              </a:r>
            </a:p>
          </p:txBody>
        </p:sp>
      </p:grpSp>
      <p:grpSp>
        <p:nvGrpSpPr>
          <p:cNvPr id="5" name="مجموعة 4">
            <a:extLst>
              <a:ext uri="{FF2B5EF4-FFF2-40B4-BE49-F238E27FC236}">
                <a16:creationId xmlns:a16="http://schemas.microsoft.com/office/drawing/2014/main" id="{6DF5361D-35BF-358A-585B-0CB324F71D20}"/>
              </a:ext>
            </a:extLst>
          </p:cNvPr>
          <p:cNvGrpSpPr/>
          <p:nvPr/>
        </p:nvGrpSpPr>
        <p:grpSpPr>
          <a:xfrm>
            <a:off x="214839" y="1688129"/>
            <a:ext cx="3529359" cy="4714402"/>
            <a:chOff x="112888" y="2466535"/>
            <a:chExt cx="2991381" cy="4206240"/>
          </a:xfrm>
        </p:grpSpPr>
        <p:pic>
          <p:nvPicPr>
            <p:cNvPr id="4106" name="Picture 10" descr="Key free to use clip art - Clipartix">
              <a:extLst>
                <a:ext uri="{FF2B5EF4-FFF2-40B4-BE49-F238E27FC236}">
                  <a16:creationId xmlns:a16="http://schemas.microsoft.com/office/drawing/2014/main" id="{FC56FB3B-5AEE-47B7-AFB6-1203031C3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88" y="2466535"/>
              <a:ext cx="2991381" cy="4206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0" name="مربع نص 9">
              <a:extLst>
                <a:ext uri="{FF2B5EF4-FFF2-40B4-BE49-F238E27FC236}">
                  <a16:creationId xmlns:a16="http://schemas.microsoft.com/office/drawing/2014/main" id="{963584E6-AE31-4A97-8FEC-FD985BD25D1B}"/>
                </a:ext>
              </a:extLst>
            </p:cNvPr>
            <p:cNvSpPr txBox="1"/>
            <p:nvPr/>
          </p:nvSpPr>
          <p:spPr>
            <a:xfrm rot="18332993">
              <a:off x="220069" y="4249071"/>
              <a:ext cx="2848858" cy="830997"/>
            </a:xfrm>
            <a:prstGeom prst="rect">
              <a:avLst/>
            </a:prstGeom>
            <a:noFill/>
          </p:spPr>
          <p:txBody>
            <a:bodyPr wrap="none" rtlCol="1">
              <a:spAutoFit/>
            </a:bodyPr>
            <a:lstStyle/>
            <a:p>
              <a:r>
                <a:rPr lang="ar-KW" sz="4800" b="1" dirty="0"/>
                <a:t>تسليط الضوء</a:t>
              </a:r>
            </a:p>
          </p:txBody>
        </p:sp>
      </p:grpSp>
    </p:spTree>
    <p:extLst>
      <p:ext uri="{BB962C8B-B14F-4D97-AF65-F5344CB8AC3E}">
        <p14:creationId xmlns:p14="http://schemas.microsoft.com/office/powerpoint/2010/main" val="23693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lashVTI">
  <a:themeElements>
    <a:clrScheme name="AnalogousFromLightSeedLeftStep">
      <a:dk1>
        <a:srgbClr val="000000"/>
      </a:dk1>
      <a:lt1>
        <a:srgbClr val="FFFFFF"/>
      </a:lt1>
      <a:dk2>
        <a:srgbClr val="41243B"/>
      </a:dk2>
      <a:lt2>
        <a:srgbClr val="E2E8E8"/>
      </a:lt2>
      <a:accent1>
        <a:srgbClr val="EE706F"/>
      </a:accent1>
      <a:accent2>
        <a:srgbClr val="EA4F8D"/>
      </a:accent2>
      <a:accent3>
        <a:srgbClr val="EE6FD7"/>
      </a:accent3>
      <a:accent4>
        <a:srgbClr val="C54FEA"/>
      </a:accent4>
      <a:accent5>
        <a:srgbClr val="9B6FEE"/>
      </a:accent5>
      <a:accent6>
        <a:srgbClr val="4F59EA"/>
      </a:accent6>
      <a:hlink>
        <a:srgbClr val="568D8E"/>
      </a:hlink>
      <a:folHlink>
        <a:srgbClr val="7F7F7F"/>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ketchyVTI">
  <a:themeElements>
    <a:clrScheme name="AnalogousFromLightSeedLeftStep">
      <a:dk1>
        <a:srgbClr val="000000"/>
      </a:dk1>
      <a:lt1>
        <a:srgbClr val="FFFFFF"/>
      </a:lt1>
      <a:dk2>
        <a:srgbClr val="41242B"/>
      </a:dk2>
      <a:lt2>
        <a:srgbClr val="E2E7E8"/>
      </a:lt2>
      <a:accent1>
        <a:srgbClr val="DF8E7E"/>
      </a:accent1>
      <a:accent2>
        <a:srgbClr val="D8617E"/>
      </a:accent2>
      <a:accent3>
        <a:srgbClr val="DF7EBE"/>
      </a:accent3>
      <a:accent4>
        <a:srgbClr val="CE61D8"/>
      </a:accent4>
      <a:accent5>
        <a:srgbClr val="AF7EDF"/>
      </a:accent5>
      <a:accent6>
        <a:srgbClr val="6B61D8"/>
      </a:accent6>
      <a:hlink>
        <a:srgbClr val="5A8B95"/>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286</Words>
  <Application>Microsoft Office PowerPoint</Application>
  <PresentationFormat>شاشة عريضة</PresentationFormat>
  <Paragraphs>26</Paragraphs>
  <Slides>11</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3</vt:i4>
      </vt:variant>
      <vt:variant>
        <vt:lpstr>عناوين الشرائح</vt:lpstr>
      </vt:variant>
      <vt:variant>
        <vt:i4>11</vt:i4>
      </vt:variant>
    </vt:vector>
  </HeadingPairs>
  <TitlesOfParts>
    <vt:vector size="22" baseType="lpstr">
      <vt:lpstr>Arial</vt:lpstr>
      <vt:lpstr>Avenir Next LT Pro</vt:lpstr>
      <vt:lpstr>Calibri</vt:lpstr>
      <vt:lpstr>Calibri Light</vt:lpstr>
      <vt:lpstr>Modern Love</vt:lpstr>
      <vt:lpstr>Posterama</vt:lpstr>
      <vt:lpstr>The Hand</vt:lpstr>
      <vt:lpstr>Wingdings</vt:lpstr>
      <vt:lpstr>SplashVTI</vt:lpstr>
      <vt:lpstr>نسق Office</vt:lpstr>
      <vt:lpstr>SketchyVTI</vt:lpstr>
      <vt:lpstr>عرض تقديمي في PowerPoint</vt:lpstr>
      <vt:lpstr>سبعة في ظل الله تعالى ص35</vt:lpstr>
      <vt:lpstr>أقرأ الحديث الشريف قراءةً جهريةً صحيحةً متصلةً معبرةً عن المعنى.</vt:lpstr>
      <vt:lpstr>أتحدث عن الرحمة بالفقراء والمساكين  بلغة سليمة مترابطة.  </vt:lpstr>
      <vt:lpstr>أقرأ الحديث الشريف قراءةً جهريةً صحيحةً متصلةً معبرةً عن المعنى.</vt:lpstr>
      <vt:lpstr>- إلام يدعونا الحديث الشريف السابق    </vt:lpstr>
      <vt:lpstr>ما صور الرحمة من خلال صور معبرة .      </vt:lpstr>
      <vt:lpstr>أقرأ الحديث الشريف قراءةً جهريةً صحيحةً متصلةً معبرةً عن المعنى.</vt:lpstr>
      <vt:lpstr>مفاتيح الغرض </vt:lpstr>
      <vt:lpstr>أبين الغرض الرئيس من الحديث الشريف.</vt:lpstr>
      <vt:lpstr> أكمل الفراغات التالية بتصريفات كلمة (صدق): 1-................. صفة حميدة يجب التحلي بها . 2 -.................علاقة إنسانية مميزة 3- لقب الرسول الله صلى الله عليه وسلم ...................... 3-................. تدفع البلاء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سبعة في ظل الله تعالى ص35</dc:title>
  <dc:creator>aroob mm</dc:creator>
  <cp:lastModifiedBy>مريم على محمد عيسى</cp:lastModifiedBy>
  <cp:revision>10</cp:revision>
  <cp:lastPrinted>2023-02-05T09:09:33Z</cp:lastPrinted>
  <dcterms:created xsi:type="dcterms:W3CDTF">2023-02-04T18:42:31Z</dcterms:created>
  <dcterms:modified xsi:type="dcterms:W3CDTF">2023-06-12T05:46:40Z</dcterms:modified>
</cp:coreProperties>
</file>