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8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9 Squares" id="{3E195C63-DEDE-4AD2-9EAA-5BFEFA33C695}">
          <p14:sldIdLst>
            <p14:sldId id="263"/>
            <p14:sldId id="258"/>
            <p14:sldId id="264"/>
          </p14:sldIdLst>
        </p14:section>
        <p14:section name="Level 2 - 18 Squares" id="{A2A007C1-50D2-4379-AC6F-6B4A49BDD26F}">
          <p14:sldIdLst/>
        </p14:section>
        <p14:section name="Level 3 - 36 Squares" id="{A34ED188-692B-48F1-90B1-D66A43333A65}">
          <p14:sldIdLst/>
        </p14:section>
        <p14:section name="Level 4 - 72 Squares" id="{49987E10-4D96-47C0-BF3B-847237E018B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0390" autoAdjust="0"/>
  </p:normalViewPr>
  <p:slideViewPr>
    <p:cSldViewPr snapToGrid="0" showGuides="1">
      <p:cViewPr varScale="1">
        <p:scale>
          <a:sx n="81" d="100"/>
          <a:sy n="81" d="100"/>
        </p:scale>
        <p:origin x="18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940A4-055F-48F4-B205-C9CF95778C37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F9AC4-7CAB-485D-A6D7-82C0698A2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21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numbered</a:t>
            </a:r>
            <a:r>
              <a:rPr lang="en-GB" baseline="0" dirty="0"/>
              <a:t> square to make the square disappear.</a:t>
            </a:r>
          </a:p>
          <a:p>
            <a:r>
              <a:rPr lang="en-GB" baseline="0" dirty="0"/>
              <a:t>Click on the image to reveal it. All the squares will disappear.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F9AC4-7CAB-485D-A6D7-82C0698A22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5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3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1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71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3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9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2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0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9498-E2B9-4728-9E65-34F885D1CAC0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E647BF-0706-41CB-B1BD-7A66C57F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621" y="3076795"/>
            <a:ext cx="10515600" cy="1325563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ar-KW" sz="6600" dirty="0"/>
              <a:t>اكتشف الصورة </a:t>
            </a:r>
            <a:r>
              <a:rPr lang="ar-KW" sz="6600" dirty="0" err="1"/>
              <a:t>التاليه</a:t>
            </a:r>
            <a:r>
              <a:rPr lang="ar-KW" sz="6600" dirty="0"/>
              <a:t> ثم اجب ؟ 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6432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قصة البطة المغرورة – e3arabi – إي عربي">
            <a:extLst>
              <a:ext uri="{FF2B5EF4-FFF2-40B4-BE49-F238E27FC236}">
                <a16:creationId xmlns:a16="http://schemas.microsoft.com/office/drawing/2014/main" id="{C4474D59-F52F-45FF-8D48-626AA22E0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0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Number 1"/>
          <p:cNvSpPr/>
          <p:nvPr/>
        </p:nvSpPr>
        <p:spPr>
          <a:xfrm>
            <a:off x="0" y="0"/>
            <a:ext cx="4761186" cy="311024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9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Number 2"/>
          <p:cNvSpPr/>
          <p:nvPr/>
        </p:nvSpPr>
        <p:spPr>
          <a:xfrm>
            <a:off x="4062000" y="-1"/>
            <a:ext cx="4068000" cy="304274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9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Number 3"/>
          <p:cNvSpPr/>
          <p:nvPr/>
        </p:nvSpPr>
        <p:spPr>
          <a:xfrm>
            <a:off x="8130000" y="-40500"/>
            <a:ext cx="4068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9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Number 4"/>
          <p:cNvSpPr/>
          <p:nvPr/>
        </p:nvSpPr>
        <p:spPr>
          <a:xfrm>
            <a:off x="4068000" y="2283750"/>
            <a:ext cx="4074000" cy="4527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9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Number 5"/>
          <p:cNvSpPr/>
          <p:nvPr/>
        </p:nvSpPr>
        <p:spPr>
          <a:xfrm>
            <a:off x="-6000" y="2290501"/>
            <a:ext cx="4068000" cy="4526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9600" b="1" dirty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4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20" grpId="0" animBg="1"/>
      <p:bldP spid="20" grpId="1" animBg="1"/>
      <p:bldP spid="21" grpId="0" animBg="1"/>
      <p:bldP spid="21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CC0317-A7D0-408F-81F4-AAC78058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297" y="1169166"/>
            <a:ext cx="5799083" cy="1325563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ar-KW" sz="8800" dirty="0" err="1"/>
              <a:t>مانوع</a:t>
            </a:r>
            <a:r>
              <a:rPr lang="ar-KW" sz="8800" dirty="0"/>
              <a:t> المنقار ؟</a:t>
            </a:r>
            <a:endParaRPr lang="en-US" sz="8800" dirty="0"/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2EA6A5E1-6F57-4931-A5E3-A8947416516F}"/>
              </a:ext>
            </a:extLst>
          </p:cNvPr>
          <p:cNvSpPr txBox="1">
            <a:spLocks/>
          </p:cNvSpPr>
          <p:nvPr/>
        </p:nvSpPr>
        <p:spPr>
          <a:xfrm>
            <a:off x="1939159" y="3675883"/>
            <a:ext cx="7283669" cy="1325563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KW" sz="8800" dirty="0" err="1"/>
              <a:t>ماهو</a:t>
            </a:r>
            <a:r>
              <a:rPr lang="ar-KW" sz="8800" dirty="0"/>
              <a:t> سلوكه المتبع في الماء ؟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69280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46</Words>
  <Application>Microsoft Office PowerPoint</Application>
  <PresentationFormat>شاشة عريضة</PresentationFormat>
  <Paragraphs>11</Paragraphs>
  <Slides>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اكتشف الصورة التاليه ثم اجب ؟  </vt:lpstr>
      <vt:lpstr>عرض تقديمي في PowerPoint</vt:lpstr>
      <vt:lpstr>مانوع المنقار 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tekhnologic</dc:creator>
  <cp:lastModifiedBy>سلوى عبدالله فالح الحجيلان</cp:lastModifiedBy>
  <cp:revision>2</cp:revision>
  <dcterms:created xsi:type="dcterms:W3CDTF">2016-02-19T10:10:20Z</dcterms:created>
  <dcterms:modified xsi:type="dcterms:W3CDTF">2022-06-15T06:47:02Z</dcterms:modified>
</cp:coreProperties>
</file>