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</p:sldMasterIdLst>
  <p:notesMasterIdLst>
    <p:notesMasterId r:id="rId35"/>
  </p:notesMasterIdLst>
  <p:handoutMasterIdLst>
    <p:handoutMasterId r:id="rId36"/>
  </p:handoutMasterIdLst>
  <p:sldIdLst>
    <p:sldId id="308" r:id="rId6"/>
    <p:sldId id="311" r:id="rId7"/>
    <p:sldId id="309" r:id="rId8"/>
    <p:sldId id="310" r:id="rId9"/>
    <p:sldId id="260" r:id="rId10"/>
    <p:sldId id="262" r:id="rId11"/>
    <p:sldId id="312" r:id="rId12"/>
    <p:sldId id="282" r:id="rId13"/>
    <p:sldId id="283" r:id="rId14"/>
    <p:sldId id="286" r:id="rId15"/>
    <p:sldId id="287" r:id="rId16"/>
    <p:sldId id="291" r:id="rId17"/>
    <p:sldId id="292" r:id="rId18"/>
    <p:sldId id="267" r:id="rId19"/>
    <p:sldId id="256" r:id="rId20"/>
    <p:sldId id="257" r:id="rId21"/>
    <p:sldId id="313" r:id="rId22"/>
    <p:sldId id="269" r:id="rId23"/>
    <p:sldId id="314" r:id="rId24"/>
    <p:sldId id="271" r:id="rId25"/>
    <p:sldId id="315" r:id="rId26"/>
    <p:sldId id="270" r:id="rId27"/>
    <p:sldId id="316" r:id="rId28"/>
    <p:sldId id="272" r:id="rId29"/>
    <p:sldId id="317" r:id="rId30"/>
    <p:sldId id="273" r:id="rId31"/>
    <p:sldId id="318" r:id="rId32"/>
    <p:sldId id="278" r:id="rId33"/>
    <p:sldId id="275" r:id="rId34"/>
  </p:sldIdLst>
  <p:sldSz cx="12192000" cy="6858000"/>
  <p:notesSz cx="6858000" cy="9144000"/>
  <p:defaultTextStyle>
    <a:defPPr algn="r" rtl="1"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235"/>
    <a:srgbClr val="DCC47E"/>
    <a:srgbClr val="3CBDF8"/>
    <a:srgbClr val="79C53E"/>
    <a:srgbClr val="FBFAF9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86" autoAdjust="0"/>
    <p:restoredTop sz="85492" autoAdjust="0"/>
  </p:normalViewPr>
  <p:slideViewPr>
    <p:cSldViewPr snapToGrid="0">
      <p:cViewPr varScale="1">
        <p:scale>
          <a:sx n="72" d="100"/>
          <a:sy n="72" d="100"/>
        </p:scale>
        <p:origin x="342" y="3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192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-1585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28BB79A5-91A0-4691-810F-27CCA613CCCA}" type="uaqdatetime1">
              <a:rPr lang="ar-SA" smtClean="0"/>
              <a:t>22/11/1444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19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-1585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2840BD58-3BFF-4EAF-BB8B-AC67FE801E47}" type="slidenum">
              <a:rPr lang="ar-SA" smtClean="0"/>
              <a:pPr algn="l" rtl="1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19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cs typeface="+mj-cs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-158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cs typeface="+mj-cs"/>
              </a:defRPr>
            </a:lvl1pPr>
          </a:lstStyle>
          <a:p>
            <a:fld id="{89EA055C-49FD-4790-B73F-83E68AE9EF90}" type="uaqdatetime1">
              <a:rPr lang="ar-SA" smtClean="0"/>
              <a:pPr/>
              <a:t>22/11/1444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ar-SA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ar-SA" noProof="0" dirty="0"/>
              <a:t>انقر لتحرير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19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cs typeface="+mj-cs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-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>
                <a:cs typeface="+mj-cs"/>
              </a:defRPr>
            </a:lvl1pPr>
          </a:lstStyle>
          <a:p>
            <a:fld id="{68322CDD-9D6C-4F63-9EC2-648226624108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j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ar-SA" smtClean="0"/>
              <a:pPr/>
              <a:t>28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8755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ar-SA" smtClean="0"/>
              <a:pPr/>
              <a:t>29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702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ال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1" anchor="b">
            <a:normAutofit/>
          </a:bodyPr>
          <a:lstStyle>
            <a:lvl1pPr algn="r" rtl="1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cs typeface="+mj-cs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  <a:cs typeface="+mj-cs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lang="ar-SA" noProof="0" dirty="0"/>
          </a:p>
        </p:txBody>
      </p:sp>
      <p:sp>
        <p:nvSpPr>
          <p:cNvPr id="8" name="المستطيل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V="1">
            <a:off x="1295400" y="1828800"/>
            <a:ext cx="9601200" cy="4114800"/>
          </a:xfrm>
        </p:spPr>
        <p:txBody>
          <a:bodyPr vert="eaVert"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/>
            </a:lvl1pPr>
          </a:lstStyle>
          <a:p>
            <a:fld id="{FFA1079F-C1BA-4B48-A48C-5A9DD3950ED2}" type="uaqdatetime1">
              <a:rPr lang="ar-SA" noProof="0" smtClean="0"/>
              <a:t>22/11/1444</a:t>
            </a:fld>
            <a:endParaRPr lang="ar-SA" noProof="0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r" rtl="1">
              <a:defRPr/>
            </a:lvl1pPr>
          </a:lstStyle>
          <a:p>
            <a:pPr algn="l"/>
            <a:fld id="{E31375A4-56A4-47D6-9801-1991572033F7}" type="slidenum">
              <a:rPr lang="ar-SA" noProof="0" smtClean="0"/>
              <a:pPr algn="l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العنوان العمودي وال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 flipV="1">
            <a:off x="1295400" y="382230"/>
            <a:ext cx="1371600" cy="5561369"/>
          </a:xfrm>
        </p:spPr>
        <p:txBody>
          <a:bodyPr vert="eaVert"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V="1">
            <a:off x="3032760" y="382230"/>
            <a:ext cx="7863840" cy="5561370"/>
          </a:xfrm>
        </p:spPr>
        <p:txBody>
          <a:bodyPr vert="eaVert"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/>
            </a:lvl1pPr>
          </a:lstStyle>
          <a:p>
            <a:fld id="{AF36581E-0748-43D9-A90C-CA4E83B53505}" type="uaqdatetime1">
              <a:rPr lang="ar-SA" noProof="0" smtClean="0"/>
              <a:t>22/11/1444</a:t>
            </a:fld>
            <a:endParaRPr lang="ar-SA" noProof="0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l" rtl="1">
              <a:defRPr/>
            </a:lvl1pPr>
          </a:lstStyle>
          <a:p>
            <a:fld id="{E31375A4-56A4-47D6-9801-1991572033F7}" type="slidenum">
              <a:rPr lang="ar-SA" noProof="0" smtClean="0"/>
              <a:pPr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3143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7848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1121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15285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30988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74286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06094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926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295400" y="1828800"/>
            <a:ext cx="9601200" cy="411480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  <a:lvl2pPr algn="r" rtl="1">
              <a:defRPr>
                <a:cs typeface="+mj-cs"/>
              </a:defRPr>
            </a:lvl2pPr>
            <a:lvl3pPr algn="r" rtl="1">
              <a:defRPr>
                <a:cs typeface="+mj-cs"/>
              </a:defRPr>
            </a:lvl3pPr>
            <a:lvl4pPr algn="r" rtl="1">
              <a:defRPr>
                <a:cs typeface="+mj-cs"/>
              </a:defRPr>
            </a:lvl4pPr>
            <a:lvl5pPr algn="r" rtl="1">
              <a:defRPr>
                <a:cs typeface="+mj-cs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287EB2EF-79F0-4774-A5A8-342A5FC02EE6}" type="uaqdatetime1">
              <a:rPr lang="ar-SA" smtClean="0"/>
              <a:t>22/11/1444</a:t>
            </a:fld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E31375A4-56A4-47D6-9801-1991572033F7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5199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2165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053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937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448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125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009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830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048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24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رأس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5181600" y="1565829"/>
            <a:ext cx="5943600" cy="4114800"/>
          </a:xfrm>
        </p:spPr>
        <p:txBody>
          <a:bodyPr rtlCol="1" anchor="b">
            <a:normAutofit/>
          </a:bodyPr>
          <a:lstStyle>
            <a:lvl1pPr algn="r" rtl="1">
              <a:lnSpc>
                <a:spcPct val="10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cs typeface="+mj-cs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181599" y="5682343"/>
            <a:ext cx="5943600" cy="410547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200" b="1" cap="all" baseline="0">
                <a:cs typeface="+mj-cs"/>
              </a:defRPr>
            </a:lvl1pPr>
            <a:lvl2pPr marL="457200" indent="0" algn="r" rtl="1">
              <a:buNone/>
              <a:defRPr sz="2000"/>
            </a:lvl2pPr>
            <a:lvl3pPr marL="914400" indent="0" algn="r" rtl="1">
              <a:buNone/>
              <a:defRPr sz="1800"/>
            </a:lvl3pPr>
            <a:lvl4pPr marL="1371600" indent="0" algn="r" rtl="1">
              <a:buNone/>
              <a:defRPr sz="1600"/>
            </a:lvl4pPr>
            <a:lvl5pPr marL="1828800" indent="0" algn="r" rtl="1">
              <a:buNone/>
              <a:defRPr sz="1600"/>
            </a:lvl5pPr>
            <a:lvl6pPr marL="2286000" indent="0" algn="r" rtl="1">
              <a:buNone/>
              <a:defRPr sz="1600"/>
            </a:lvl6pPr>
            <a:lvl7pPr marL="2743200" indent="0" algn="r" rtl="1">
              <a:buNone/>
              <a:defRPr sz="1600"/>
            </a:lvl7pPr>
            <a:lvl8pPr marL="3200400" indent="0" algn="r" rtl="1">
              <a:buNone/>
              <a:defRPr sz="1600"/>
            </a:lvl8pPr>
            <a:lvl9pPr marL="3657600" indent="0" algn="r" rtl="1">
              <a:buNone/>
              <a:defRPr sz="16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9" name="المستطيل 8"/>
          <p:cNvSpPr/>
          <p:nvPr userDrawn="1"/>
        </p:nvSpPr>
        <p:spPr>
          <a:xfrm>
            <a:off x="443005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cs typeface="+mj-cs"/>
            </a:endParaRPr>
          </a:p>
        </p:txBody>
      </p:sp>
      <p:pic>
        <p:nvPicPr>
          <p:cNvPr id="8" name="الصورة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2544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591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13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255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75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3154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01640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68043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2752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93845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57222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172200" y="1825625"/>
            <a:ext cx="4724400" cy="4117975"/>
          </a:xfrm>
        </p:spPr>
        <p:txBody>
          <a:bodyPr rtlCol="1">
            <a:normAutofit/>
          </a:bodyPr>
          <a:lstStyle>
            <a:lvl1pPr algn="r" rtl="1">
              <a:defRPr sz="2000">
                <a:cs typeface="+mj-cs"/>
              </a:defRPr>
            </a:lvl1pPr>
            <a:lvl2pPr algn="r" rtl="1">
              <a:defRPr sz="1800">
                <a:cs typeface="+mj-cs"/>
              </a:defRPr>
            </a:lvl2pPr>
            <a:lvl3pPr algn="r" rtl="1">
              <a:defRPr sz="1600">
                <a:cs typeface="+mj-cs"/>
              </a:defRPr>
            </a:lvl3pPr>
            <a:lvl4pPr algn="r" rtl="1">
              <a:defRPr sz="1400">
                <a:cs typeface="+mj-cs"/>
              </a:defRPr>
            </a:lvl4pPr>
            <a:lvl5pPr algn="r" rtl="1">
              <a:defRPr sz="1400">
                <a:cs typeface="+mj-cs"/>
              </a:defRPr>
            </a:lvl5pPr>
            <a:lvl6pPr algn="r" rtl="1">
              <a:defRPr sz="1800"/>
            </a:lvl6pPr>
            <a:lvl7pPr algn="r" rtl="1">
              <a:defRPr sz="1800"/>
            </a:lvl7pPr>
            <a:lvl8pPr algn="r" rtl="1">
              <a:defRPr sz="1800"/>
            </a:lvl8pPr>
            <a:lvl9pPr algn="r" rtl="1">
              <a:defRPr sz="18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1295401" y="1825625"/>
            <a:ext cx="4724400" cy="4117975"/>
          </a:xfrm>
        </p:spPr>
        <p:txBody>
          <a:bodyPr rtlCol="1">
            <a:normAutofit/>
          </a:bodyPr>
          <a:lstStyle>
            <a:lvl1pPr algn="r" rtl="1">
              <a:defRPr sz="2000">
                <a:cs typeface="+mj-cs"/>
              </a:defRPr>
            </a:lvl1pPr>
            <a:lvl2pPr algn="r" rtl="1">
              <a:defRPr sz="1800">
                <a:cs typeface="+mj-cs"/>
              </a:defRPr>
            </a:lvl2pPr>
            <a:lvl3pPr algn="r" rtl="1">
              <a:defRPr sz="1600">
                <a:cs typeface="+mj-cs"/>
              </a:defRPr>
            </a:lvl3pPr>
            <a:lvl4pPr algn="r" rtl="1">
              <a:defRPr sz="1400">
                <a:cs typeface="+mj-cs"/>
              </a:defRPr>
            </a:lvl4pPr>
            <a:lvl5pPr algn="r" rtl="1">
              <a:defRPr sz="1400">
                <a:cs typeface="+mj-cs"/>
              </a:defRPr>
            </a:lvl5pPr>
            <a:lvl6pPr algn="r" rtl="1">
              <a:defRPr sz="1800"/>
            </a:lvl6pPr>
            <a:lvl7pPr algn="r" rtl="1">
              <a:defRPr sz="1800"/>
            </a:lvl7pPr>
            <a:lvl8pPr algn="r" rtl="1">
              <a:defRPr sz="1800"/>
            </a:lvl8pPr>
            <a:lvl9pPr algn="r" rtl="1">
              <a:defRPr sz="18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r>
              <a:rPr lang="ar-SA" noProof="0" dirty="0"/>
              <a:t>إضافة تذييل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596AABC1-15E3-428F-B4B2-F0FD459941CB}" type="uaqdatetime1">
              <a:rPr lang="ar-SA" smtClean="0"/>
              <a:t>22/11/1444</a:t>
            </a:fld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pPr algn="l"/>
            <a:fld id="{E31375A4-56A4-47D6-9801-1991572033F7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031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62035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76917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82220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60573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855442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1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169152" y="1828800"/>
            <a:ext cx="4727448" cy="641350"/>
          </a:xfrm>
        </p:spPr>
        <p:txBody>
          <a:bodyPr rtlCol="1" anchor="ctr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000" b="1" cap="all" baseline="0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69152" y="2470151"/>
            <a:ext cx="4727448" cy="3473450"/>
          </a:xfrm>
        </p:spPr>
        <p:txBody>
          <a:bodyPr rtlCol="1">
            <a:normAutofit/>
          </a:bodyPr>
          <a:lstStyle>
            <a:lvl1pPr algn="r" rtl="1">
              <a:defRPr sz="2000"/>
            </a:lvl1pPr>
            <a:lvl2pPr algn="r" rtl="1">
              <a:defRPr sz="1800"/>
            </a:lvl2pPr>
            <a:lvl3pPr algn="r" rtl="1">
              <a:defRPr sz="16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1296924" y="1828800"/>
            <a:ext cx="4727448" cy="641350"/>
          </a:xfrm>
        </p:spPr>
        <p:txBody>
          <a:bodyPr rtlCol="1" anchor="ctr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000" b="1" cap="all" baseline="0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1295400" y="2470151"/>
            <a:ext cx="4727448" cy="3473450"/>
          </a:xfrm>
        </p:spPr>
        <p:txBody>
          <a:bodyPr rtlCol="1">
            <a:normAutofit/>
          </a:bodyPr>
          <a:lstStyle>
            <a:lvl1pPr algn="r" rtl="1">
              <a:defRPr sz="2000"/>
            </a:lvl1pPr>
            <a:lvl2pPr algn="r" rtl="1">
              <a:defRPr sz="1800"/>
            </a:lvl2pPr>
            <a:lvl3pPr algn="r" rtl="1">
              <a:defRPr sz="16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/>
            </a:lvl1pPr>
          </a:lstStyle>
          <a:p>
            <a:fld id="{C985C678-AB53-4AC2-9C21-912CA34C5284}" type="uaqdatetime1">
              <a:rPr lang="ar-SA" noProof="0" smtClean="0"/>
              <a:t>22/11/1444</a:t>
            </a:fld>
            <a:endParaRPr lang="ar-SA" noProof="0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l" rtl="1">
              <a:defRPr/>
            </a:lvl1pPr>
          </a:lstStyle>
          <a:p>
            <a:fld id="{E31375A4-56A4-47D6-9801-1991572033F7}" type="slidenum">
              <a:rPr lang="ar-SA" noProof="0" smtClean="0"/>
              <a:pPr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9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5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7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9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1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/>
            </a:lvl1pPr>
          </a:lstStyle>
          <a:p>
            <a:fld id="{F948D6D9-62F2-4115-B7B5-971FC8AE5E05}" type="uaqdatetime1">
              <a:rPr lang="ar-SA" smtClean="0"/>
              <a:t>22/11/1444</a:t>
            </a:fld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l" rtl="1">
              <a:defRPr/>
            </a:lvl1pPr>
          </a:lstStyle>
          <a:p>
            <a:fld id="{E31375A4-56A4-47D6-9801-1991572033F7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4BF4C3B2-01E7-47CE-822E-B5B1DBA4E6C0}" type="uaqdatetime1">
              <a:rPr lang="ar-SA" smtClean="0"/>
              <a:t>22/11/1444</a:t>
            </a:fld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E31375A4-56A4-47D6-9801-1991572033F7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-10156" y="283"/>
            <a:ext cx="4435717" cy="6856286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87679" y="2514600"/>
            <a:ext cx="3474720" cy="1600200"/>
          </a:xfrm>
        </p:spPr>
        <p:txBody>
          <a:bodyPr rtlCol="1" anchor="b"/>
          <a:lstStyle>
            <a:lvl1pPr algn="r" rtl="1">
              <a:lnSpc>
                <a:spcPct val="100000"/>
              </a:lnSpc>
              <a:defRPr sz="3200">
                <a:solidFill>
                  <a:schemeClr val="accent1">
                    <a:lumMod val="75000"/>
                  </a:schemeClr>
                </a:solidFill>
                <a:cs typeface="+mj-cs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275218" y="685800"/>
            <a:ext cx="6126480" cy="5486400"/>
          </a:xfrm>
        </p:spPr>
        <p:txBody>
          <a:bodyPr rtlCol="1">
            <a:normAutofit/>
          </a:bodyPr>
          <a:lstStyle>
            <a:lvl1pPr algn="r" rtl="1">
              <a:defRPr sz="2000">
                <a:cs typeface="+mj-cs"/>
              </a:defRPr>
            </a:lvl1pPr>
            <a:lvl2pPr algn="r" rtl="1">
              <a:defRPr sz="1800">
                <a:cs typeface="+mj-cs"/>
              </a:defRPr>
            </a:lvl2pPr>
            <a:lvl3pPr algn="r" rtl="1">
              <a:defRPr sz="1600">
                <a:cs typeface="+mj-cs"/>
              </a:defRPr>
            </a:lvl3pPr>
            <a:lvl4pPr algn="r" rtl="1">
              <a:defRPr sz="1400">
                <a:cs typeface="+mj-cs"/>
              </a:defRPr>
            </a:lvl4pPr>
            <a:lvl5pPr algn="r" rtl="1">
              <a:defRPr sz="1400">
                <a:cs typeface="+mj-cs"/>
              </a:defRPr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/>
            </a:lvl8pPr>
            <a:lvl9pPr algn="r" rtl="1">
              <a:defRPr sz="20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87680" y="4343400"/>
            <a:ext cx="3474720" cy="118872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800"/>
              </a:spcBef>
              <a:buNone/>
              <a:defRPr sz="1800">
                <a:cs typeface="+mj-cs"/>
              </a:defRPr>
            </a:lvl1pPr>
            <a:lvl2pPr marL="457200" indent="0" algn="r" rtl="1">
              <a:buNone/>
              <a:defRPr sz="1400"/>
            </a:lvl2pPr>
            <a:lvl3pPr marL="914400" indent="0" algn="r" rtl="1">
              <a:buNone/>
              <a:defRPr sz="1200"/>
            </a:lvl3pPr>
            <a:lvl4pPr marL="1371600" indent="0" algn="r" rtl="1">
              <a:buNone/>
              <a:defRPr sz="1000"/>
            </a:lvl4pPr>
            <a:lvl5pPr marL="1828800" indent="0" algn="r" rtl="1">
              <a:buNone/>
              <a:defRPr sz="1000"/>
            </a:lvl5pPr>
            <a:lvl6pPr marL="2286000" indent="0" algn="r" rtl="1">
              <a:buNone/>
              <a:defRPr sz="1000"/>
            </a:lvl6pPr>
            <a:lvl7pPr marL="2743200" indent="0" algn="r" rtl="1">
              <a:buNone/>
              <a:defRPr sz="1000"/>
            </a:lvl7pPr>
            <a:lvl8pPr marL="3200400" indent="0" algn="r" rtl="1">
              <a:buNone/>
              <a:defRPr sz="1000"/>
            </a:lvl8pPr>
            <a:lvl9pPr marL="3657600" indent="0" algn="r" rtl="1">
              <a:buNone/>
              <a:defRPr sz="10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10" name="المستطيل 9"/>
          <p:cNvSpPr/>
          <p:nvPr userDrawn="1"/>
        </p:nvSpPr>
        <p:spPr>
          <a:xfrm>
            <a:off x="442543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cs typeface="+mj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r>
              <a:rPr lang="ar-SA" noProof="0" dirty="0"/>
              <a:t>إضافة تذييل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1E53112C-0784-4436-BAEC-5663CC497FBF}" type="uaqdatetime1">
              <a:rPr lang="ar-SA" smtClean="0"/>
              <a:t>22/11/1444</a:t>
            </a:fld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E31375A4-56A4-47D6-9801-1991572033F7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ب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الصورة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-10156" y="283"/>
            <a:ext cx="4435717" cy="6856286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87680" y="2514600"/>
            <a:ext cx="3474720" cy="1600200"/>
          </a:xfrm>
        </p:spPr>
        <p:txBody>
          <a:bodyPr rtlCol="1" anchor="b"/>
          <a:lstStyle>
            <a:lvl1pPr algn="r" rtl="1">
              <a:lnSpc>
                <a:spcPct val="100000"/>
              </a:lnSpc>
              <a:defRPr sz="3200">
                <a:solidFill>
                  <a:schemeClr val="accent1">
                    <a:lumMod val="75000"/>
                  </a:schemeClr>
                </a:solidFill>
                <a:cs typeface="+mj-cs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صورة 2" descr="عنصر نائب فارغ لإضافة صورة. انقر فوق العنصر النائب ثم حدد الصورة التي ترغب بإضافتها"/>
          <p:cNvSpPr>
            <a:spLocks noGrp="1"/>
          </p:cNvSpPr>
          <p:nvPr>
            <p:ph type="pic" idx="1"/>
          </p:nvPr>
        </p:nvSpPr>
        <p:spPr>
          <a:xfrm>
            <a:off x="533400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1">
            <a:normAutofit/>
          </a:bodyPr>
          <a:lstStyle>
            <a:lvl1pPr marL="0" indent="0" algn="ctr" rtl="1">
              <a:buNone/>
              <a:defRPr sz="2400">
                <a:cs typeface="+mj-cs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87680" y="4343400"/>
            <a:ext cx="3474720" cy="118872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800"/>
              </a:spcBef>
              <a:buNone/>
              <a:defRPr sz="1800">
                <a:cs typeface="+mj-cs"/>
              </a:defRPr>
            </a:lvl1pPr>
            <a:lvl2pPr marL="457200" indent="0" algn="r" rtl="1">
              <a:buNone/>
              <a:defRPr sz="1400"/>
            </a:lvl2pPr>
            <a:lvl3pPr marL="914400" indent="0" algn="r" rtl="1">
              <a:buNone/>
              <a:defRPr sz="1200"/>
            </a:lvl3pPr>
            <a:lvl4pPr marL="1371600" indent="0" algn="r" rtl="1">
              <a:buNone/>
              <a:defRPr sz="1000"/>
            </a:lvl4pPr>
            <a:lvl5pPr marL="1828800" indent="0" algn="r" rtl="1">
              <a:buNone/>
              <a:defRPr sz="1000"/>
            </a:lvl5pPr>
            <a:lvl6pPr marL="2286000" indent="0" algn="r" rtl="1">
              <a:buNone/>
              <a:defRPr sz="1000"/>
            </a:lvl6pPr>
            <a:lvl7pPr marL="2743200" indent="0" algn="r" rtl="1">
              <a:buNone/>
              <a:defRPr sz="1000"/>
            </a:lvl7pPr>
            <a:lvl8pPr marL="3200400" indent="0" algn="r" rtl="1">
              <a:buNone/>
              <a:defRPr sz="1000"/>
            </a:lvl8pPr>
            <a:lvl9pPr marL="3657600" indent="0" algn="r" rtl="1">
              <a:buNone/>
              <a:defRPr sz="1000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5715000" y="6419462"/>
            <a:ext cx="5181600" cy="238902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r>
              <a:rPr lang="ar-SA" noProof="0" dirty="0"/>
              <a:t>إضافة تذييل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2284447" y="6419462"/>
            <a:ext cx="1351383" cy="238902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AA3D8F4C-D976-42F6-B271-14F0B784DF5C}" type="uaqdatetime1">
              <a:rPr lang="ar-SA" noProof="0" smtClean="0"/>
              <a:t>22/11/1444</a:t>
            </a:fld>
            <a:endParaRPr lang="ar-SA" noProof="0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295401" y="6419462"/>
            <a:ext cx="698241" cy="238902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pPr algn="l"/>
            <a:fld id="{E31375A4-56A4-47D6-9801-1991572033F7}" type="slidenum">
              <a:rPr lang="ar-SA" noProof="0" smtClean="0"/>
              <a:pPr algn="l"/>
              <a:t>‹#›</a:t>
            </a:fld>
            <a:endParaRPr lang="ar-SA" noProof="0" dirty="0"/>
          </a:p>
        </p:txBody>
      </p:sp>
      <p:sp>
        <p:nvSpPr>
          <p:cNvPr id="11" name="المستطيل 10"/>
          <p:cNvSpPr/>
          <p:nvPr userDrawn="1"/>
        </p:nvSpPr>
        <p:spPr>
          <a:xfrm>
            <a:off x="442543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/>
          <a:p>
            <a:pPr rtl="1"/>
            <a:r>
              <a:rPr lang="ar-SA" noProof="0" dirty="0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 dirty="0"/>
              <a:t>انقر لتحرير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57150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100">
                <a:solidFill>
                  <a:schemeClr val="tx1"/>
                </a:solidFill>
                <a:cs typeface="+mj-cs"/>
              </a:defRPr>
            </a:lvl1pPr>
          </a:lstStyle>
          <a:p>
            <a:r>
              <a:rPr lang="ar-SA" noProof="0" dirty="0"/>
              <a:t>إضافة تذييل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2284447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100">
                <a:solidFill>
                  <a:schemeClr val="tx1"/>
                </a:solidFill>
                <a:cs typeface="+mj-cs"/>
              </a:defRPr>
            </a:lvl1pPr>
          </a:lstStyle>
          <a:p>
            <a:fld id="{D6B7305A-920F-4FC7-AF2B-0A4E1D47F325}" type="uaqdatetime1">
              <a:rPr lang="ar-SA" smtClean="0"/>
              <a:t>22/11/1444</a:t>
            </a:fld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1295401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100">
                <a:solidFill>
                  <a:schemeClr val="tx1"/>
                </a:solidFill>
                <a:cs typeface="+mj-cs"/>
              </a:defRPr>
            </a:lvl1pPr>
          </a:lstStyle>
          <a:p>
            <a:pPr algn="l"/>
            <a:fld id="{E31375A4-56A4-47D6-9801-1991572033F7}" type="slidenum">
              <a:rPr lang="ar-SA" noProof="0" smtClean="0"/>
              <a:pPr algn="l"/>
              <a:t>‹#›</a:t>
            </a:fld>
            <a:endParaRPr lang="ar-SA" noProof="0" dirty="0"/>
          </a:p>
        </p:txBody>
      </p:sp>
      <p:sp>
        <p:nvSpPr>
          <p:cNvPr id="8" name="المستطيل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r" defTabSz="914400" rtl="1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j-cs"/>
        </a:defRPr>
      </a:lvl1pPr>
      <a:lvl2pPr marL="59436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j-cs"/>
        </a:defRPr>
      </a:lvl2pPr>
      <a:lvl3pPr marL="914400" indent="-228600" algn="r" defTabSz="914400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j-cs"/>
        </a:defRPr>
      </a:lvl3pPr>
      <a:lvl4pPr marL="1234440" indent="-228600" algn="r" defTabSz="914400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j-cs"/>
        </a:defRPr>
      </a:lvl4pPr>
      <a:lvl5pPr marL="1554480" indent="-228600" algn="r" defTabSz="914400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j-cs"/>
        </a:defRPr>
      </a:lvl5pPr>
      <a:lvl6pPr marL="1828800" indent="-228600" algn="r" defTabSz="914400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r" defTabSz="914400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r" defTabSz="914400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r" defTabSz="914400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6DB0-F2FF-4F06-9E61-6F9CB3928C4B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F733-D8A5-4B48-BFD6-375687E2DBE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357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D5D9A-AF8D-4D7A-8521-91ED037CDDD6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95EA-5B96-4737-AA85-2E941B69D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08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4597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717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75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22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12" Type="http://schemas.openxmlformats.org/officeDocument/2006/relationships/slide" Target="slide18.xml"/><Relationship Id="rId2" Type="http://schemas.openxmlformats.org/officeDocument/2006/relationships/audio" Target="../media/audio2.wav"/><Relationship Id="rId16" Type="http://schemas.openxmlformats.org/officeDocument/2006/relationships/slide" Target="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image" Target="../media/image32.png"/><Relationship Id="rId9" Type="http://schemas.openxmlformats.org/officeDocument/2006/relationships/image" Target="../media/image26.png"/><Relationship Id="rId14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4.xml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12" Type="http://schemas.openxmlformats.org/officeDocument/2006/relationships/slide" Target="slide20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slide" Target="slide22.xml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slide" Target="slide18.xml"/><Relationship Id="rId14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6.xml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12" Type="http://schemas.openxmlformats.org/officeDocument/2006/relationships/slide" Target="slide24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slide" Target="slide20.xml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5.xml"/><Relationship Id="rId7" Type="http://schemas.microsoft.com/office/2007/relationships/hdphoto" Target="../media/hdphoto2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12" Type="http://schemas.openxmlformats.org/officeDocument/2006/relationships/slide" Target="slide2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slide" Target="slide24.xml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slide" Target="slide26.xml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5.xml"/><Relationship Id="rId7" Type="http://schemas.microsoft.com/office/2007/relationships/hdphoto" Target="../media/hdphoto2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5.xml"/><Relationship Id="rId7" Type="http://schemas.microsoft.com/office/2007/relationships/hdphoto" Target="../media/hdphoto2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1106157" y="1407501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840919"/>
            <a:ext cx="7772400" cy="2819400"/>
          </a:xfrm>
        </p:spPr>
        <p:txBody>
          <a:bodyPr>
            <a:normAutofit/>
          </a:bodyPr>
          <a:lstStyle/>
          <a:p>
            <a:r>
              <a:rPr lang="ar-KW" dirty="0">
                <a:solidFill>
                  <a:srgbClr val="FF0000"/>
                </a:solidFill>
              </a:rPr>
              <a:t>(2-7): طرح الأعداد الكلية والعشرية</a:t>
            </a:r>
            <a:br>
              <a:rPr lang="ar-KW" dirty="0">
                <a:solidFill>
                  <a:srgbClr val="FF0000"/>
                </a:solidFill>
              </a:rPr>
            </a:br>
            <a:br>
              <a:rPr lang="ar-KW" dirty="0">
                <a:solidFill>
                  <a:srgbClr val="FF0000"/>
                </a:solidFill>
              </a:rPr>
            </a:br>
            <a:r>
              <a:rPr lang="ar-KW" dirty="0">
                <a:solidFill>
                  <a:srgbClr val="FF0000"/>
                </a:solidFill>
              </a:rPr>
              <a:t>إ</a:t>
            </a:r>
            <a:r>
              <a:rPr lang="ar-SA" dirty="0">
                <a:solidFill>
                  <a:srgbClr val="FF0000"/>
                </a:solidFill>
              </a:rPr>
              <a:t>عداد </a:t>
            </a:r>
            <a:r>
              <a:rPr lang="ar-KW" dirty="0">
                <a:solidFill>
                  <a:srgbClr val="FF0000"/>
                </a:solidFill>
              </a:rPr>
              <a:t>المعلمة: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466432" y="4818469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47F7164-9B12-F40B-C119-DB33040EB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095" y="251383"/>
            <a:ext cx="2051840" cy="143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4B074A6-30D0-F08A-6137-DECD9B962969}"/>
              </a:ext>
            </a:extLst>
          </p:cNvPr>
          <p:cNvSpPr txBox="1"/>
          <p:nvPr/>
        </p:nvSpPr>
        <p:spPr>
          <a:xfrm>
            <a:off x="5972753" y="4602564"/>
            <a:ext cx="1820849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EA65A-A069-9EA1-6512-3A592C34C70E}"/>
              </a:ext>
            </a:extLst>
          </p:cNvPr>
          <p:cNvSpPr txBox="1"/>
          <p:nvPr/>
        </p:nvSpPr>
        <p:spPr>
          <a:xfrm>
            <a:off x="4275151" y="4602564"/>
            <a:ext cx="1820849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BC2AC-A4D1-A95E-F755-0BC63A274A88}"/>
              </a:ext>
            </a:extLst>
          </p:cNvPr>
          <p:cNvSpPr txBox="1"/>
          <p:nvPr/>
        </p:nvSpPr>
        <p:spPr>
          <a:xfrm>
            <a:off x="6003234" y="3654645"/>
            <a:ext cx="1820849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A178C-2F4B-547E-5587-0E9D2F36C283}"/>
              </a:ext>
            </a:extLst>
          </p:cNvPr>
          <p:cNvSpPr txBox="1"/>
          <p:nvPr/>
        </p:nvSpPr>
        <p:spPr>
          <a:xfrm>
            <a:off x="4305632" y="3654645"/>
            <a:ext cx="1820849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0439BAC-B9D1-4702-BCAB-1D7864B99AEE}"/>
              </a:ext>
            </a:extLst>
          </p:cNvPr>
          <p:cNvSpPr txBox="1"/>
          <p:nvPr/>
        </p:nvSpPr>
        <p:spPr>
          <a:xfrm>
            <a:off x="371061" y="139147"/>
            <a:ext cx="34853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كتاب الطالب صفحة 81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9410AE6-43A1-4293-B84A-ECB2D6A14321}"/>
              </a:ext>
            </a:extLst>
          </p:cNvPr>
          <p:cNvSpPr txBox="1"/>
          <p:nvPr/>
        </p:nvSpPr>
        <p:spPr>
          <a:xfrm>
            <a:off x="8173277" y="1154961"/>
            <a:ext cx="3470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/>
              <a:t>أوجدي الناتج: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FD403C0-9E22-44FC-9DD3-36C623270E13}"/>
              </a:ext>
            </a:extLst>
          </p:cNvPr>
          <p:cNvSpPr txBox="1"/>
          <p:nvPr/>
        </p:nvSpPr>
        <p:spPr>
          <a:xfrm>
            <a:off x="4882034" y="1986109"/>
            <a:ext cx="3470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/>
              <a:t>7,84  </a:t>
            </a:r>
            <a:r>
              <a:rPr lang="ar-KW" sz="5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ar-KW" sz="5400" b="1" dirty="0"/>
              <a:t> 6,56  =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E453D-355E-785F-4D2E-233467BB2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2" t="41942" r="50000" b="34254"/>
          <a:stretch/>
        </p:blipFill>
        <p:spPr>
          <a:xfrm>
            <a:off x="5808429" y="4077680"/>
            <a:ext cx="333955" cy="506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51DCA-AA31-10C1-751A-B99B57843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2" t="41942" r="50000" b="34254"/>
          <a:stretch/>
        </p:blipFill>
        <p:spPr>
          <a:xfrm>
            <a:off x="5792527" y="4873148"/>
            <a:ext cx="333955" cy="506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BC76C-A6E3-20E6-F929-DE22C7CBF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2" t="41942" r="50000" b="34254"/>
          <a:stretch/>
        </p:blipFill>
        <p:spPr>
          <a:xfrm>
            <a:off x="5792526" y="5875350"/>
            <a:ext cx="333955" cy="5062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5CE2C6-E596-6E3E-6EF6-C99E28DB1BD3}"/>
              </a:ext>
            </a:extLst>
          </p:cNvPr>
          <p:cNvCxnSpPr/>
          <p:nvPr/>
        </p:nvCxnSpPr>
        <p:spPr>
          <a:xfrm>
            <a:off x="4484536" y="5535185"/>
            <a:ext cx="3188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B48ED1D-2484-214F-19C1-5DCA2A9805BD}"/>
              </a:ext>
            </a:extLst>
          </p:cNvPr>
          <p:cNvSpPr txBox="1"/>
          <p:nvPr/>
        </p:nvSpPr>
        <p:spPr>
          <a:xfrm>
            <a:off x="7273451" y="4223294"/>
            <a:ext cx="1400754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814DA-2534-B1DD-F640-643BB1FDE388}"/>
              </a:ext>
            </a:extLst>
          </p:cNvPr>
          <p:cNvSpPr txBox="1"/>
          <p:nvPr/>
        </p:nvSpPr>
        <p:spPr>
          <a:xfrm>
            <a:off x="6883177" y="5636905"/>
            <a:ext cx="51418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C770AB-FD9B-90F0-275D-680EC27D8CA1}"/>
              </a:ext>
            </a:extLst>
          </p:cNvPr>
          <p:cNvSpPr txBox="1"/>
          <p:nvPr/>
        </p:nvSpPr>
        <p:spPr>
          <a:xfrm>
            <a:off x="6360426" y="5618227"/>
            <a:ext cx="51418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CEF32-CBD5-FBE9-4B80-D85EAD5FE513}"/>
              </a:ext>
            </a:extLst>
          </p:cNvPr>
          <p:cNvSpPr txBox="1"/>
          <p:nvPr/>
        </p:nvSpPr>
        <p:spPr>
          <a:xfrm>
            <a:off x="4928482" y="5569781"/>
            <a:ext cx="51418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2A3FD3-523E-3630-C606-00BA69A0E32E}"/>
              </a:ext>
            </a:extLst>
          </p:cNvPr>
          <p:cNvCxnSpPr/>
          <p:nvPr/>
        </p:nvCxnSpPr>
        <p:spPr>
          <a:xfrm flipH="1">
            <a:off x="6456459" y="3737687"/>
            <a:ext cx="457199" cy="77521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13B9D7-0454-25C6-DD62-6D39D35C1F50}"/>
              </a:ext>
            </a:extLst>
          </p:cNvPr>
          <p:cNvGrpSpPr/>
          <p:nvPr/>
        </p:nvGrpSpPr>
        <p:grpSpPr>
          <a:xfrm>
            <a:off x="6449496" y="3229939"/>
            <a:ext cx="453225" cy="523220"/>
            <a:chOff x="2592125" y="2141471"/>
            <a:chExt cx="453225" cy="5232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F270F4-5FA2-847E-CBE2-AD1F511A9A14}"/>
                </a:ext>
              </a:extLst>
            </p:cNvPr>
            <p:cNvSpPr txBox="1"/>
            <p:nvPr/>
          </p:nvSpPr>
          <p:spPr>
            <a:xfrm>
              <a:off x="2639832" y="2141471"/>
              <a:ext cx="357809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7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EC9057D-4CC2-0B47-7FD2-A88BE4EAC660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80DEE-5807-AB75-9FC3-FE8A94AE884F}"/>
              </a:ext>
            </a:extLst>
          </p:cNvPr>
          <p:cNvCxnSpPr/>
          <p:nvPr/>
        </p:nvCxnSpPr>
        <p:spPr>
          <a:xfrm flipH="1">
            <a:off x="6940165" y="3733260"/>
            <a:ext cx="457199" cy="77521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0310A8-EFBE-D680-1AF7-141AF95D7D93}"/>
              </a:ext>
            </a:extLst>
          </p:cNvPr>
          <p:cNvGrpSpPr/>
          <p:nvPr/>
        </p:nvGrpSpPr>
        <p:grpSpPr>
          <a:xfrm>
            <a:off x="6909350" y="3225512"/>
            <a:ext cx="501608" cy="523220"/>
            <a:chOff x="2568273" y="2141471"/>
            <a:chExt cx="501608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65A366-3393-5866-D495-7E9128D486DF}"/>
                </a:ext>
              </a:extLst>
            </p:cNvPr>
            <p:cNvSpPr txBox="1"/>
            <p:nvPr/>
          </p:nvSpPr>
          <p:spPr>
            <a:xfrm>
              <a:off x="2568273" y="2141471"/>
              <a:ext cx="50160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14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A91F33C-314A-0E87-E8BD-B9B44DB341E8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</p:spTree>
    <p:extLst>
      <p:ext uri="{BB962C8B-B14F-4D97-AF65-F5344CB8AC3E}">
        <p14:creationId xmlns:p14="http://schemas.microsoft.com/office/powerpoint/2010/main" val="9600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0439BAC-B9D1-4702-BCAB-1D7864B99AEE}"/>
              </a:ext>
            </a:extLst>
          </p:cNvPr>
          <p:cNvSpPr txBox="1"/>
          <p:nvPr/>
        </p:nvSpPr>
        <p:spPr>
          <a:xfrm>
            <a:off x="371061" y="139147"/>
            <a:ext cx="34853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كتاب الطالب صفحة 81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175EB-6909-81BB-9779-C8D9C73A5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23" y="1009816"/>
            <a:ext cx="11624807" cy="51603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69BD4A-978F-E25A-94F5-5000A201A2A3}"/>
              </a:ext>
            </a:extLst>
          </p:cNvPr>
          <p:cNvCxnSpPr>
            <a:cxnSpLocks/>
          </p:cNvCxnSpPr>
          <p:nvPr/>
        </p:nvCxnSpPr>
        <p:spPr>
          <a:xfrm flipH="1">
            <a:off x="7137281" y="3529596"/>
            <a:ext cx="318053" cy="5398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CC3994-7784-2833-E5B3-CACC7DC9D879}"/>
              </a:ext>
            </a:extLst>
          </p:cNvPr>
          <p:cNvGrpSpPr/>
          <p:nvPr/>
        </p:nvGrpSpPr>
        <p:grpSpPr>
          <a:xfrm>
            <a:off x="7069694" y="3006376"/>
            <a:ext cx="453225" cy="523220"/>
            <a:chOff x="2592125" y="2141471"/>
            <a:chExt cx="453225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BB0F2F-83CF-12F6-D6CB-EBA42CA4FAA1}"/>
                </a:ext>
              </a:extLst>
            </p:cNvPr>
            <p:cNvSpPr txBox="1"/>
            <p:nvPr/>
          </p:nvSpPr>
          <p:spPr>
            <a:xfrm>
              <a:off x="2639832" y="2141471"/>
              <a:ext cx="357809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5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B633B7-1183-C922-488B-E459B5BC65EF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E89AD-661E-D38D-7FB2-63C15CABE009}"/>
              </a:ext>
            </a:extLst>
          </p:cNvPr>
          <p:cNvCxnSpPr>
            <a:cxnSpLocks/>
          </p:cNvCxnSpPr>
          <p:nvPr/>
        </p:nvCxnSpPr>
        <p:spPr>
          <a:xfrm flipH="1">
            <a:off x="7735636" y="3590014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8E99C4-4DA0-7176-86E0-B8AE4F7DB4D5}"/>
              </a:ext>
            </a:extLst>
          </p:cNvPr>
          <p:cNvGrpSpPr/>
          <p:nvPr/>
        </p:nvGrpSpPr>
        <p:grpSpPr>
          <a:xfrm>
            <a:off x="7735636" y="3006376"/>
            <a:ext cx="501608" cy="523220"/>
            <a:chOff x="2568273" y="2141471"/>
            <a:chExt cx="501608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5D38E3-8C5C-B21A-8E25-BE493D48ED02}"/>
                </a:ext>
              </a:extLst>
            </p:cNvPr>
            <p:cNvSpPr txBox="1"/>
            <p:nvPr/>
          </p:nvSpPr>
          <p:spPr>
            <a:xfrm>
              <a:off x="2568273" y="2141471"/>
              <a:ext cx="50160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10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3F471DA-F800-6480-EAAE-211302305C3B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AFF33F-BDFA-2304-7490-72D50F5E7426}"/>
              </a:ext>
            </a:extLst>
          </p:cNvPr>
          <p:cNvSpPr txBox="1"/>
          <p:nvPr/>
        </p:nvSpPr>
        <p:spPr>
          <a:xfrm>
            <a:off x="7626304" y="5141435"/>
            <a:ext cx="51418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D0505A-3530-54BA-C4C5-D856B41E2B9A}"/>
              </a:ext>
            </a:extLst>
          </p:cNvPr>
          <p:cNvSpPr txBox="1"/>
          <p:nvPr/>
        </p:nvSpPr>
        <p:spPr>
          <a:xfrm>
            <a:off x="7018671" y="5141435"/>
            <a:ext cx="51418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81D7D-A9C9-C51A-A0A1-0677267FA454}"/>
              </a:ext>
            </a:extLst>
          </p:cNvPr>
          <p:cNvSpPr txBox="1"/>
          <p:nvPr/>
        </p:nvSpPr>
        <p:spPr>
          <a:xfrm>
            <a:off x="6555509" y="5141435"/>
            <a:ext cx="51418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311B04-3DC3-2144-B84B-8DDDA06FF2F5}"/>
              </a:ext>
            </a:extLst>
          </p:cNvPr>
          <p:cNvSpPr/>
          <p:nvPr/>
        </p:nvSpPr>
        <p:spPr>
          <a:xfrm>
            <a:off x="661304" y="2912146"/>
            <a:ext cx="5836257" cy="3068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D9B161-4BBC-3A93-1318-171424270D64}"/>
              </a:ext>
            </a:extLst>
          </p:cNvPr>
          <p:cNvSpPr/>
          <p:nvPr/>
        </p:nvSpPr>
        <p:spPr>
          <a:xfrm>
            <a:off x="6440557" y="2912146"/>
            <a:ext cx="5610653" cy="3116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017B10-6D1A-3F21-5B53-C18CCE95BAE7}"/>
              </a:ext>
            </a:extLst>
          </p:cNvPr>
          <p:cNvSpPr txBox="1"/>
          <p:nvPr/>
        </p:nvSpPr>
        <p:spPr>
          <a:xfrm>
            <a:off x="1688004" y="5187529"/>
            <a:ext cx="51418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1AEF0C-1609-46A5-B47C-60399ABBBDFD}"/>
              </a:ext>
            </a:extLst>
          </p:cNvPr>
          <p:cNvCxnSpPr>
            <a:cxnSpLocks/>
          </p:cNvCxnSpPr>
          <p:nvPr/>
        </p:nvCxnSpPr>
        <p:spPr>
          <a:xfrm flipH="1">
            <a:off x="896832" y="3529596"/>
            <a:ext cx="318053" cy="5398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E2EF5F-0A44-F978-8DB7-8A2DA8D10AE4}"/>
              </a:ext>
            </a:extLst>
          </p:cNvPr>
          <p:cNvGrpSpPr/>
          <p:nvPr/>
        </p:nvGrpSpPr>
        <p:grpSpPr>
          <a:xfrm>
            <a:off x="829245" y="3006376"/>
            <a:ext cx="453225" cy="523220"/>
            <a:chOff x="2592125" y="2141471"/>
            <a:chExt cx="453225" cy="5232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5F22A9-45C6-FE0C-A770-A38BB575AC3D}"/>
                </a:ext>
              </a:extLst>
            </p:cNvPr>
            <p:cNvSpPr txBox="1"/>
            <p:nvPr/>
          </p:nvSpPr>
          <p:spPr>
            <a:xfrm>
              <a:off x="2639832" y="2141471"/>
              <a:ext cx="357809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EDF7BE0-7DBE-25CE-2866-70D3104C4049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99CF26-73B5-0278-4258-DAA65B30FE3C}"/>
              </a:ext>
            </a:extLst>
          </p:cNvPr>
          <p:cNvCxnSpPr>
            <a:cxnSpLocks/>
          </p:cNvCxnSpPr>
          <p:nvPr/>
        </p:nvCxnSpPr>
        <p:spPr>
          <a:xfrm flipH="1">
            <a:off x="1495187" y="3590014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80031B-603A-F11E-DC31-F6C6B5F9F9FA}"/>
              </a:ext>
            </a:extLst>
          </p:cNvPr>
          <p:cNvGrpSpPr/>
          <p:nvPr/>
        </p:nvGrpSpPr>
        <p:grpSpPr>
          <a:xfrm>
            <a:off x="1495187" y="3006376"/>
            <a:ext cx="501608" cy="523220"/>
            <a:chOff x="2568273" y="2141471"/>
            <a:chExt cx="501608" cy="52322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048BD65-BE51-8CEA-4429-AB844E34890B}"/>
                </a:ext>
              </a:extLst>
            </p:cNvPr>
            <p:cNvSpPr txBox="1"/>
            <p:nvPr/>
          </p:nvSpPr>
          <p:spPr>
            <a:xfrm>
              <a:off x="2568273" y="2141471"/>
              <a:ext cx="50160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14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BECF57E-3693-37AA-8361-3BD195B7E306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08E5EDC-1071-FBA4-EC1B-052BF1613551}"/>
              </a:ext>
            </a:extLst>
          </p:cNvPr>
          <p:cNvSpPr txBox="1"/>
          <p:nvPr/>
        </p:nvSpPr>
        <p:spPr>
          <a:xfrm flipH="1">
            <a:off x="1431235" y="5176918"/>
            <a:ext cx="40916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6B9417-D2C5-99CE-5E50-B685842AE3BF}"/>
              </a:ext>
            </a:extLst>
          </p:cNvPr>
          <p:cNvSpPr txBox="1"/>
          <p:nvPr/>
        </p:nvSpPr>
        <p:spPr>
          <a:xfrm flipH="1">
            <a:off x="856415" y="5166307"/>
            <a:ext cx="40916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031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4" grpId="0" animBg="1"/>
      <p:bldP spid="25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4428.jpeg" descr="IMG_4428.jpeg"/>
          <p:cNvPicPr>
            <a:picLocks noChangeAspect="1"/>
          </p:cNvPicPr>
          <p:nvPr/>
        </p:nvPicPr>
        <p:blipFill>
          <a:blip r:embed="rId2"/>
          <a:srcRect l="1078" t="223" r="943" b="1667"/>
          <a:stretch>
            <a:fillRect/>
          </a:stretch>
        </p:blipFill>
        <p:spPr>
          <a:xfrm rot="5400000">
            <a:off x="2667002" y="-2667000"/>
            <a:ext cx="6857998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لعبة"/>
          <p:cNvSpPr txBox="1">
            <a:spLocks noGrp="1"/>
          </p:cNvSpPr>
          <p:nvPr>
            <p:ph type="title" idx="4294967295"/>
          </p:nvPr>
        </p:nvSpPr>
        <p:spPr>
          <a:xfrm rot="202374">
            <a:off x="3349916" y="1003607"/>
            <a:ext cx="5856180" cy="47206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0">
                <a:solidFill>
                  <a:srgbClr val="9E002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sz="8000" dirty="0" err="1"/>
              <a:t>لعبة</a:t>
            </a:r>
            <a:br>
              <a:rPr lang="ar-SA" sz="8000" dirty="0"/>
            </a:br>
            <a:r>
              <a:rPr lang="ar-SA" sz="8000" dirty="0"/>
              <a:t>البحث عن </a:t>
            </a:r>
            <a:r>
              <a:rPr lang="ar-SA" sz="8000" dirty="0" err="1"/>
              <a:t>الايموجي</a:t>
            </a:r>
            <a:r>
              <a:rPr lang="ar-SA" sz="8000" dirty="0"/>
              <a:t> المختلف </a:t>
            </a:r>
            <a:endParaRPr sz="8000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9309.png" descr="IMG_9309.png"/>
          <p:cNvPicPr>
            <a:picLocks noChangeAspect="1"/>
          </p:cNvPicPr>
          <p:nvPr/>
        </p:nvPicPr>
        <p:blipFill rotWithShape="1">
          <a:blip r:embed="rId2"/>
          <a:srcRect t="22729" b="10312"/>
          <a:stretch/>
        </p:blipFill>
        <p:spPr>
          <a:xfrm>
            <a:off x="0" y="35131"/>
            <a:ext cx="12192000" cy="68228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48D30C77-67A8-421D-A018-0FE043A6710C}"/>
              </a:ext>
            </a:extLst>
          </p:cNvPr>
          <p:cNvSpPr/>
          <p:nvPr/>
        </p:nvSpPr>
        <p:spPr>
          <a:xfrm>
            <a:off x="8256104" y="2736532"/>
            <a:ext cx="892900" cy="1404000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rtl="0" hangingPunct="0"/>
            <a:endParaRPr lang="ar-SA" sz="320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50" y="2315373"/>
            <a:ext cx="2055546" cy="2055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26" y="4109501"/>
            <a:ext cx="2620530" cy="2568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05" y="717040"/>
            <a:ext cx="2409095" cy="24090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1381" y="3575059"/>
            <a:ext cx="50930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Farsi Simple Bold" panose="02010400000000000000" pitchFamily="2" charset="-78"/>
              </a:rPr>
              <a:t>ويني الدبدوب وأصدقائه</a:t>
            </a:r>
            <a:endParaRPr kumimoji="0" lang="ar-AE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Farsi Simple Bold" panose="0201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22" y="4430079"/>
            <a:ext cx="2427921" cy="2427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433"/>
            <a:ext cx="2696363" cy="2696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89EE17-0C83-2F3E-B569-669CF8802199}"/>
              </a:ext>
            </a:extLst>
          </p:cNvPr>
          <p:cNvSpPr/>
          <p:nvPr/>
        </p:nvSpPr>
        <p:spPr>
          <a:xfrm>
            <a:off x="125896" y="6513443"/>
            <a:ext cx="1325217" cy="344557"/>
          </a:xfrm>
          <a:prstGeom prst="rect">
            <a:avLst/>
          </a:prstGeom>
          <a:solidFill>
            <a:srgbClr val="79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A23D7-FF44-501D-3D6F-E8FF681BDDE3}"/>
              </a:ext>
            </a:extLst>
          </p:cNvPr>
          <p:cNvSpPr txBox="1"/>
          <p:nvPr/>
        </p:nvSpPr>
        <p:spPr>
          <a:xfrm>
            <a:off x="3721302" y="4878530"/>
            <a:ext cx="4373217" cy="138499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2800" b="1" dirty="0"/>
              <a:t>ساعد النمر على عبور النهر والوصول إلى أصدقائه بالإجابة على الأسئلة المرقمة من 1-6</a:t>
            </a:r>
          </a:p>
        </p:txBody>
      </p:sp>
    </p:spTree>
    <p:extLst>
      <p:ext uri="{BB962C8B-B14F-4D97-AF65-F5344CB8AC3E}">
        <p14:creationId xmlns:p14="http://schemas.microsoft.com/office/powerpoint/2010/main" val="30318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4" y="2592661"/>
            <a:ext cx="1271901" cy="12719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697012">
            <a:off x="8081146" y="5236513"/>
            <a:ext cx="908411" cy="851724"/>
          </a:xfrm>
          <a:prstGeom prst="roundRect">
            <a:avLst>
              <a:gd name="adj" fmla="val 613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 rot="20697012">
            <a:off x="6732709" y="4804636"/>
            <a:ext cx="895880" cy="878935"/>
          </a:xfrm>
          <a:prstGeom prst="roundRect">
            <a:avLst>
              <a:gd name="adj" fmla="val 613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0697012">
            <a:off x="5452427" y="5523033"/>
            <a:ext cx="893649" cy="879533"/>
          </a:xfrm>
          <a:prstGeom prst="roundRect">
            <a:avLst>
              <a:gd name="adj" fmla="val 613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rot="20697012">
            <a:off x="4112356" y="4898622"/>
            <a:ext cx="888784" cy="823046"/>
          </a:xfrm>
          <a:prstGeom prst="roundRect">
            <a:avLst>
              <a:gd name="adj" fmla="val 613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82" y="2363888"/>
            <a:ext cx="1673819" cy="16406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20697012">
            <a:off x="2351968" y="5355291"/>
            <a:ext cx="976175" cy="906626"/>
          </a:xfrm>
          <a:prstGeom prst="roundRect">
            <a:avLst>
              <a:gd name="adj" fmla="val 613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69" y="3565865"/>
            <a:ext cx="1171148" cy="1171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333" y="4514233"/>
            <a:ext cx="1332722" cy="1332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80" y="2466890"/>
            <a:ext cx="1082351" cy="1082351"/>
          </a:xfrm>
          <a:prstGeom prst="rect">
            <a:avLst/>
          </a:prstGeom>
        </p:spPr>
      </p:pic>
      <p:sp>
        <p:nvSpPr>
          <p:cNvPr id="25" name="Rounded Rectangle 24">
            <a:hlinkClick r:id="rId10" action="ppaction://hlinksldjump"/>
          </p:cNvPr>
          <p:cNvSpPr/>
          <p:nvPr/>
        </p:nvSpPr>
        <p:spPr>
          <a:xfrm>
            <a:off x="3954230" y="1371914"/>
            <a:ext cx="915854" cy="61582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5159372" y="1332797"/>
            <a:ext cx="915854" cy="61582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6247944" y="1268959"/>
            <a:ext cx="915854" cy="61582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7336516" y="1306745"/>
            <a:ext cx="915854" cy="61582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8489012" y="1292788"/>
            <a:ext cx="915854" cy="61582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9577584" y="1268959"/>
            <a:ext cx="915854" cy="615820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540C79-92A4-B860-986B-C1D83DBF1768}"/>
              </a:ext>
            </a:extLst>
          </p:cNvPr>
          <p:cNvSpPr/>
          <p:nvPr/>
        </p:nvSpPr>
        <p:spPr>
          <a:xfrm>
            <a:off x="669235" y="6559826"/>
            <a:ext cx="695739" cy="231912"/>
          </a:xfrm>
          <a:prstGeom prst="rect">
            <a:avLst/>
          </a:prstGeom>
          <a:solidFill>
            <a:srgbClr val="3C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6D8E04-32A8-7A8D-B873-A700960CAF76}"/>
              </a:ext>
            </a:extLst>
          </p:cNvPr>
          <p:cNvSpPr/>
          <p:nvPr/>
        </p:nvSpPr>
        <p:spPr>
          <a:xfrm>
            <a:off x="144128" y="6476999"/>
            <a:ext cx="525108" cy="231912"/>
          </a:xfrm>
          <a:prstGeom prst="rect">
            <a:avLst/>
          </a:prstGeom>
          <a:solidFill>
            <a:srgbClr val="DCC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3097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4.07407E-6 L -0.02461 -0.09398 C -0.03372 -0.11458 -0.04726 -0.12546 -0.06158 -0.12546 C -0.07786 -0.12546 -0.09075 -0.11458 -0.1 -0.09398 L -0.14309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01 0.05672 L -0.19739 -0.04259 C -0.2039 -0.06458 -0.21367 -0.07615 -0.22395 -0.07615 C -0.23554 -0.07615 -0.24479 -0.06458 -0.2513 -0.04259 L -0.28229 0.05672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29 0.05672 L -0.32291 0.00371 C -0.33177 -0.00833 -0.34401 -0.01458 -0.35742 -0.01458 C -0.37239 -0.01458 -0.38463 -0.00833 -0.39283 0.00371 L -0.43294 0.0567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94 0.05672 L -0.47109 -0.00532 C -0.47916 -0.01921 -0.49088 -0.02615 -0.50312 -0.02615 C -0.51744 -0.02615 -0.52851 -0.01921 -0.53645 -0.00532 L -0.57395 0.05672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88 0.04005 L -0.60846 0.01621 C -0.61692 0.01112 -0.62942 0.00672 -0.6427 0.00672 C -0.65859 0.00672 -0.67057 0.01112 -0.67916 0.01621 L -0.71901 0.0400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901 -0.01527 L -0.76432 -0.02963 C -0.77356 -0.0331 -0.78776 -0.03495 -0.80247 -0.03495 C -0.81914 -0.03495 -0.83255 -0.0331 -0.84179 -0.02963 L -0.8858 -0.0152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88713-B982-59DF-401E-8440A8837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693" y="1369845"/>
            <a:ext cx="3904613" cy="385243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38AAA6-BB1B-110E-E390-456F4215F96D}"/>
              </a:ext>
            </a:extLst>
          </p:cNvPr>
          <p:cNvSpPr/>
          <p:nvPr/>
        </p:nvSpPr>
        <p:spPr>
          <a:xfrm>
            <a:off x="143301" y="6523630"/>
            <a:ext cx="1248771" cy="252483"/>
          </a:xfrm>
          <a:prstGeom prst="rect">
            <a:avLst/>
          </a:prstGeom>
          <a:solidFill>
            <a:srgbClr val="2F7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9E2DE-1E10-135F-B337-3BC19A341AC1}"/>
              </a:ext>
            </a:extLst>
          </p:cNvPr>
          <p:cNvSpPr txBox="1"/>
          <p:nvPr/>
        </p:nvSpPr>
        <p:spPr>
          <a:xfrm>
            <a:off x="6096000" y="4029059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9EF45-6783-A8BA-CD76-BF599927AFDB}"/>
              </a:ext>
            </a:extLst>
          </p:cNvPr>
          <p:cNvSpPr txBox="1"/>
          <p:nvPr/>
        </p:nvSpPr>
        <p:spPr>
          <a:xfrm>
            <a:off x="5811672" y="4029059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49211C-1AE4-8743-8B3F-E8C351AF8A3F}"/>
              </a:ext>
            </a:extLst>
          </p:cNvPr>
          <p:cNvCxnSpPr>
            <a:cxnSpLocks/>
          </p:cNvCxnSpPr>
          <p:nvPr/>
        </p:nvCxnSpPr>
        <p:spPr>
          <a:xfrm flipH="1">
            <a:off x="5349883" y="2833181"/>
            <a:ext cx="318053" cy="5398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A4083A-8008-6AE7-7BBD-C91DC8B81728}"/>
              </a:ext>
            </a:extLst>
          </p:cNvPr>
          <p:cNvGrpSpPr/>
          <p:nvPr/>
        </p:nvGrpSpPr>
        <p:grpSpPr>
          <a:xfrm>
            <a:off x="5282296" y="2309961"/>
            <a:ext cx="453225" cy="523220"/>
            <a:chOff x="2592125" y="2141471"/>
            <a:chExt cx="453225" cy="5232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F19B73-AF42-FFA0-2A58-5DF82BC141AF}"/>
                </a:ext>
              </a:extLst>
            </p:cNvPr>
            <p:cNvSpPr txBox="1"/>
            <p:nvPr/>
          </p:nvSpPr>
          <p:spPr>
            <a:xfrm>
              <a:off x="2639832" y="2141471"/>
              <a:ext cx="357809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6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9047433-3F61-A962-29CF-19AB9F040CDB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2B82D2-2398-0754-2A4F-1F51D1E2D58B}"/>
              </a:ext>
            </a:extLst>
          </p:cNvPr>
          <p:cNvCxnSpPr>
            <a:cxnSpLocks/>
          </p:cNvCxnSpPr>
          <p:nvPr/>
        </p:nvCxnSpPr>
        <p:spPr>
          <a:xfrm flipH="1">
            <a:off x="5652715" y="2895718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B18219-816E-500F-E396-9125DAF08552}"/>
              </a:ext>
            </a:extLst>
          </p:cNvPr>
          <p:cNvGrpSpPr/>
          <p:nvPr/>
        </p:nvGrpSpPr>
        <p:grpSpPr>
          <a:xfrm>
            <a:off x="5755401" y="2303092"/>
            <a:ext cx="600531" cy="523220"/>
            <a:chOff x="2568273" y="2141471"/>
            <a:chExt cx="501608" cy="5232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5FDFF9-54CD-4D01-2E83-6770CB503E03}"/>
                </a:ext>
              </a:extLst>
            </p:cNvPr>
            <p:cNvSpPr txBox="1"/>
            <p:nvPr/>
          </p:nvSpPr>
          <p:spPr>
            <a:xfrm>
              <a:off x="2568273" y="2141471"/>
              <a:ext cx="50160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14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F17AB7A-68EA-EB49-026B-CFDE7191243E}"/>
                </a:ext>
              </a:extLst>
            </p:cNvPr>
            <p:cNvSpPr/>
            <p:nvPr/>
          </p:nvSpPr>
          <p:spPr>
            <a:xfrm>
              <a:off x="2592125" y="2141471"/>
              <a:ext cx="453225" cy="52322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0349217-D5FF-D804-ADDB-620E9EA03A20}"/>
              </a:ext>
            </a:extLst>
          </p:cNvPr>
          <p:cNvSpPr txBox="1"/>
          <p:nvPr/>
        </p:nvSpPr>
        <p:spPr>
          <a:xfrm>
            <a:off x="5527344" y="4046201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06502B-4EA4-338F-2798-6501EE69FD31}"/>
              </a:ext>
            </a:extLst>
          </p:cNvPr>
          <p:cNvSpPr txBox="1"/>
          <p:nvPr/>
        </p:nvSpPr>
        <p:spPr>
          <a:xfrm>
            <a:off x="4920018" y="4063343"/>
            <a:ext cx="77576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1DA846-0B14-2E79-60F0-6993DACC2E23}"/>
              </a:ext>
            </a:extLst>
          </p:cNvPr>
          <p:cNvSpPr txBox="1"/>
          <p:nvPr/>
        </p:nvSpPr>
        <p:spPr>
          <a:xfrm>
            <a:off x="4942119" y="3524297"/>
            <a:ext cx="77576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212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4" y="2592661"/>
            <a:ext cx="1271901" cy="12719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697012">
            <a:off x="8081146" y="5236513"/>
            <a:ext cx="908411" cy="851724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 rot="20697012">
            <a:off x="6732709" y="4804636"/>
            <a:ext cx="895880" cy="878935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0697012">
            <a:off x="5452427" y="5523033"/>
            <a:ext cx="893649" cy="879533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rot="20697012">
            <a:off x="4112356" y="4898622"/>
            <a:ext cx="888784" cy="82304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82" y="2363888"/>
            <a:ext cx="1673819" cy="16406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20697012">
            <a:off x="2351968" y="5355291"/>
            <a:ext cx="976175" cy="90662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69" y="3565865"/>
            <a:ext cx="1171148" cy="1171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333" y="4514233"/>
            <a:ext cx="1332722" cy="1332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80" y="2466890"/>
            <a:ext cx="1082351" cy="1082351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159372" y="1332797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6247944" y="1268959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7336516" y="1306745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8489012" y="1292788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4" action="ppaction://hlinksldjump"/>
          </p:cNvPr>
          <p:cNvSpPr/>
          <p:nvPr/>
        </p:nvSpPr>
        <p:spPr>
          <a:xfrm>
            <a:off x="9577584" y="1268959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540C79-92A4-B860-986B-C1D83DBF1768}"/>
              </a:ext>
            </a:extLst>
          </p:cNvPr>
          <p:cNvSpPr/>
          <p:nvPr/>
        </p:nvSpPr>
        <p:spPr>
          <a:xfrm>
            <a:off x="669235" y="6559826"/>
            <a:ext cx="695739" cy="231912"/>
          </a:xfrm>
          <a:prstGeom prst="rect">
            <a:avLst/>
          </a:prstGeom>
          <a:solidFill>
            <a:srgbClr val="3C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6D8E04-32A8-7A8D-B873-A700960CAF76}"/>
              </a:ext>
            </a:extLst>
          </p:cNvPr>
          <p:cNvSpPr/>
          <p:nvPr/>
        </p:nvSpPr>
        <p:spPr>
          <a:xfrm>
            <a:off x="144128" y="6476999"/>
            <a:ext cx="525108" cy="231912"/>
          </a:xfrm>
          <a:prstGeom prst="rect">
            <a:avLst/>
          </a:prstGeom>
          <a:solidFill>
            <a:srgbClr val="DCC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3966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44 3.7037E-7 L -0.10573 -0.03519 C -0.09766 -0.04282 -0.08568 -0.04699 -0.07292 -0.04699 C -0.05847 -0.04699 -0.04688 -0.04282 -0.03881 -0.03519 L 3.54167E-6 3.7037E-7 " pathEditMode="relative" rAng="0" ptsTypes="AAAAA">
                                      <p:cBhvr>
                                        <p:cTn id="6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BB1E9D-E36D-6746-C222-3BFBFBE5713E}"/>
              </a:ext>
            </a:extLst>
          </p:cNvPr>
          <p:cNvSpPr/>
          <p:nvPr/>
        </p:nvSpPr>
        <p:spPr>
          <a:xfrm>
            <a:off x="143301" y="6523630"/>
            <a:ext cx="1248771" cy="252483"/>
          </a:xfrm>
          <a:prstGeom prst="rect">
            <a:avLst/>
          </a:prstGeom>
          <a:solidFill>
            <a:srgbClr val="2F7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32408-34C7-F40D-3229-62D61D567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837" y="2028824"/>
            <a:ext cx="4468718" cy="334156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4943AD-1533-4B91-C69C-AA15AE9B91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42" t="41942" r="50000" b="34254"/>
          <a:stretch/>
        </p:blipFill>
        <p:spPr>
          <a:xfrm>
            <a:off x="5765232" y="4121613"/>
            <a:ext cx="219312" cy="332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E8E774-B05A-3FB2-D384-DAAC9002446F}"/>
              </a:ext>
            </a:extLst>
          </p:cNvPr>
          <p:cNvSpPr txBox="1"/>
          <p:nvPr/>
        </p:nvSpPr>
        <p:spPr>
          <a:xfrm>
            <a:off x="4490113" y="3261507"/>
            <a:ext cx="105035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8662F-822B-6D7B-7386-AAD5536B1BCA}"/>
              </a:ext>
            </a:extLst>
          </p:cNvPr>
          <p:cNvSpPr txBox="1"/>
          <p:nvPr/>
        </p:nvSpPr>
        <p:spPr>
          <a:xfrm>
            <a:off x="6198359" y="3282566"/>
            <a:ext cx="55046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F4697-C771-B0FD-0B0E-2B688C7D79A8}"/>
              </a:ext>
            </a:extLst>
          </p:cNvPr>
          <p:cNvSpPr txBox="1"/>
          <p:nvPr/>
        </p:nvSpPr>
        <p:spPr>
          <a:xfrm>
            <a:off x="6247204" y="3941759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52D944-827A-7591-83F7-8834CB31779B}"/>
              </a:ext>
            </a:extLst>
          </p:cNvPr>
          <p:cNvCxnSpPr>
            <a:cxnSpLocks/>
          </p:cNvCxnSpPr>
          <p:nvPr/>
        </p:nvCxnSpPr>
        <p:spPr>
          <a:xfrm flipH="1">
            <a:off x="5451184" y="2435963"/>
            <a:ext cx="318053" cy="5398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45030B-3DF5-2B75-40BE-47DC514D9A97}"/>
              </a:ext>
            </a:extLst>
          </p:cNvPr>
          <p:cNvGrpSpPr/>
          <p:nvPr/>
        </p:nvGrpSpPr>
        <p:grpSpPr>
          <a:xfrm>
            <a:off x="5606205" y="1970782"/>
            <a:ext cx="318053" cy="523220"/>
            <a:chOff x="2592125" y="2119369"/>
            <a:chExt cx="453225" cy="56742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F37C67-08F6-3623-F048-068179036A2A}"/>
                </a:ext>
              </a:extLst>
            </p:cNvPr>
            <p:cNvSpPr txBox="1"/>
            <p:nvPr/>
          </p:nvSpPr>
          <p:spPr>
            <a:xfrm>
              <a:off x="2639833" y="2119369"/>
              <a:ext cx="357809" cy="567424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4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730F14-658C-B41D-6897-9789438BDB5B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73A163-3A5D-EC82-B304-1BC252624784}"/>
              </a:ext>
            </a:extLst>
          </p:cNvPr>
          <p:cNvCxnSpPr>
            <a:cxnSpLocks/>
          </p:cNvCxnSpPr>
          <p:nvPr/>
        </p:nvCxnSpPr>
        <p:spPr>
          <a:xfrm flipH="1">
            <a:off x="6085598" y="2444421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6B14CB-1F60-A25C-AFF6-F8A15A2745FB}"/>
              </a:ext>
            </a:extLst>
          </p:cNvPr>
          <p:cNvGrpSpPr/>
          <p:nvPr/>
        </p:nvGrpSpPr>
        <p:grpSpPr>
          <a:xfrm>
            <a:off x="6148288" y="1931974"/>
            <a:ext cx="600531" cy="523220"/>
            <a:chOff x="2568273" y="2141471"/>
            <a:chExt cx="501608" cy="5232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EAF9BC-9AE6-2060-ECA2-108DD1CC8E33}"/>
                </a:ext>
              </a:extLst>
            </p:cNvPr>
            <p:cNvSpPr txBox="1"/>
            <p:nvPr/>
          </p:nvSpPr>
          <p:spPr>
            <a:xfrm>
              <a:off x="2568273" y="2141471"/>
              <a:ext cx="50160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10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F44374-3100-4522-7054-93274FE158A2}"/>
                </a:ext>
              </a:extLst>
            </p:cNvPr>
            <p:cNvSpPr/>
            <p:nvPr/>
          </p:nvSpPr>
          <p:spPr>
            <a:xfrm>
              <a:off x="2626325" y="2202887"/>
              <a:ext cx="343029" cy="39496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6363EB8-37C4-C4F3-E4F9-6A80AC8B28D0}"/>
              </a:ext>
            </a:extLst>
          </p:cNvPr>
          <p:cNvSpPr txBox="1"/>
          <p:nvPr/>
        </p:nvSpPr>
        <p:spPr>
          <a:xfrm>
            <a:off x="5970359" y="3950707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EE63BA-93A7-34AE-AFC9-CA83BE5C0DD3}"/>
              </a:ext>
            </a:extLst>
          </p:cNvPr>
          <p:cNvCxnSpPr>
            <a:cxnSpLocks/>
          </p:cNvCxnSpPr>
          <p:nvPr/>
        </p:nvCxnSpPr>
        <p:spPr>
          <a:xfrm flipH="1">
            <a:off x="5133131" y="2494002"/>
            <a:ext cx="318053" cy="5398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054713-B468-B88E-D56F-B39B6E1EB5F3}"/>
              </a:ext>
            </a:extLst>
          </p:cNvPr>
          <p:cNvGrpSpPr/>
          <p:nvPr/>
        </p:nvGrpSpPr>
        <p:grpSpPr>
          <a:xfrm>
            <a:off x="5180143" y="2036143"/>
            <a:ext cx="318053" cy="523220"/>
            <a:chOff x="2592125" y="2119369"/>
            <a:chExt cx="453225" cy="56742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AAEB58-D952-1E93-C1FC-455E0920971E}"/>
                </a:ext>
              </a:extLst>
            </p:cNvPr>
            <p:cNvSpPr txBox="1"/>
            <p:nvPr/>
          </p:nvSpPr>
          <p:spPr>
            <a:xfrm>
              <a:off x="2639833" y="2119369"/>
              <a:ext cx="357809" cy="567424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4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4BA930-0248-F877-CD2C-825D4F2A6553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44AFD2-7740-2E93-6554-4A214BF99447}"/>
              </a:ext>
            </a:extLst>
          </p:cNvPr>
          <p:cNvCxnSpPr>
            <a:cxnSpLocks/>
          </p:cNvCxnSpPr>
          <p:nvPr/>
        </p:nvCxnSpPr>
        <p:spPr>
          <a:xfrm flipH="1">
            <a:off x="5597075" y="1874739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65404B-915A-F3A7-1EC0-F7B7E4AEB4F6}"/>
              </a:ext>
            </a:extLst>
          </p:cNvPr>
          <p:cNvGrpSpPr/>
          <p:nvPr/>
        </p:nvGrpSpPr>
        <p:grpSpPr>
          <a:xfrm>
            <a:off x="5511522" y="1426433"/>
            <a:ext cx="600531" cy="523220"/>
            <a:chOff x="2545473" y="2168767"/>
            <a:chExt cx="501608" cy="52322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779378D-00CE-2898-85CF-DDAD7F150D89}"/>
                </a:ext>
              </a:extLst>
            </p:cNvPr>
            <p:cNvSpPr/>
            <p:nvPr/>
          </p:nvSpPr>
          <p:spPr>
            <a:xfrm>
              <a:off x="2626325" y="2202887"/>
              <a:ext cx="343029" cy="39496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ACC9F3-67F1-35C7-1D03-A4B526E832B8}"/>
                </a:ext>
              </a:extLst>
            </p:cNvPr>
            <p:cNvSpPr txBox="1"/>
            <p:nvPr/>
          </p:nvSpPr>
          <p:spPr>
            <a:xfrm>
              <a:off x="2545473" y="2168767"/>
              <a:ext cx="50160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14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35606B2-7F91-A6FA-A870-7003A5A749CF}"/>
              </a:ext>
            </a:extLst>
          </p:cNvPr>
          <p:cNvSpPr txBox="1"/>
          <p:nvPr/>
        </p:nvSpPr>
        <p:spPr>
          <a:xfrm>
            <a:off x="5330201" y="3951364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884307-9136-21E4-8826-C609E4F49B02}"/>
              </a:ext>
            </a:extLst>
          </p:cNvPr>
          <p:cNvSpPr txBox="1"/>
          <p:nvPr/>
        </p:nvSpPr>
        <p:spPr>
          <a:xfrm>
            <a:off x="5044242" y="3930467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C4F76C-4628-7262-883A-3F3E06F1FAE6}"/>
              </a:ext>
            </a:extLst>
          </p:cNvPr>
          <p:cNvSpPr txBox="1"/>
          <p:nvPr/>
        </p:nvSpPr>
        <p:spPr>
          <a:xfrm>
            <a:off x="4758283" y="3941766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885422-AC6C-D89E-D4A0-F0DC52EC91F4}"/>
              </a:ext>
            </a:extLst>
          </p:cNvPr>
          <p:cNvSpPr txBox="1"/>
          <p:nvPr/>
        </p:nvSpPr>
        <p:spPr>
          <a:xfrm>
            <a:off x="4472324" y="3953322"/>
            <a:ext cx="45276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627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4" y="2592661"/>
            <a:ext cx="1271901" cy="12719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697012">
            <a:off x="8081146" y="5236513"/>
            <a:ext cx="908411" cy="851724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 rot="20697012">
            <a:off x="6705142" y="4666329"/>
            <a:ext cx="895880" cy="878935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0697012">
            <a:off x="5452427" y="5523033"/>
            <a:ext cx="893649" cy="879533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rot="20697012">
            <a:off x="4112356" y="4898622"/>
            <a:ext cx="888784" cy="82304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82" y="2363888"/>
            <a:ext cx="1673819" cy="16406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20697012">
            <a:off x="2351968" y="5355291"/>
            <a:ext cx="976175" cy="90662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69" y="3565865"/>
            <a:ext cx="1171148" cy="1171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77" y="4452087"/>
            <a:ext cx="1332722" cy="1332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80" y="2466890"/>
            <a:ext cx="1082351" cy="1082351"/>
          </a:xfrm>
          <a:prstGeom prst="rect">
            <a:avLst/>
          </a:prstGeom>
        </p:spPr>
      </p:pic>
      <p:sp>
        <p:nvSpPr>
          <p:cNvPr id="29" name="Rounded Rectangle 28">
            <a:hlinkClick r:id="rId9" action="ppaction://hlinksldjump"/>
          </p:cNvPr>
          <p:cNvSpPr/>
          <p:nvPr/>
        </p:nvSpPr>
        <p:spPr>
          <a:xfrm>
            <a:off x="6247944" y="1268959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7336516" y="1306745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8489012" y="1292788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9577584" y="1268959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540C79-92A4-B860-986B-C1D83DBF1768}"/>
              </a:ext>
            </a:extLst>
          </p:cNvPr>
          <p:cNvSpPr/>
          <p:nvPr/>
        </p:nvSpPr>
        <p:spPr>
          <a:xfrm>
            <a:off x="669235" y="6559826"/>
            <a:ext cx="695739" cy="231912"/>
          </a:xfrm>
          <a:prstGeom prst="rect">
            <a:avLst/>
          </a:prstGeom>
          <a:solidFill>
            <a:srgbClr val="3C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6D8E04-32A8-7A8D-B873-A700960CAF76}"/>
              </a:ext>
            </a:extLst>
          </p:cNvPr>
          <p:cNvSpPr/>
          <p:nvPr/>
        </p:nvSpPr>
        <p:spPr>
          <a:xfrm>
            <a:off x="144128" y="6476999"/>
            <a:ext cx="525108" cy="231912"/>
          </a:xfrm>
          <a:prstGeom prst="rect">
            <a:avLst/>
          </a:prstGeom>
          <a:solidFill>
            <a:srgbClr val="DCC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17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10378 -0.0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55745-D2CD-0C9E-DA54-BD7328D22A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ar-KW" sz="19900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164432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44DB39-2E78-7B11-0930-BD63DBEA0B0A}"/>
              </a:ext>
            </a:extLst>
          </p:cNvPr>
          <p:cNvSpPr/>
          <p:nvPr/>
        </p:nvSpPr>
        <p:spPr>
          <a:xfrm>
            <a:off x="143301" y="6523630"/>
            <a:ext cx="1248771" cy="252483"/>
          </a:xfrm>
          <a:prstGeom prst="rect">
            <a:avLst/>
          </a:prstGeom>
          <a:solidFill>
            <a:srgbClr val="2F7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C87132-27D9-2798-FF8F-8257EFE2F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550" y="1966912"/>
            <a:ext cx="4914900" cy="29241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F4CC3-D452-4415-B9F3-08C078DD8B0C}"/>
              </a:ext>
            </a:extLst>
          </p:cNvPr>
          <p:cNvSpPr txBox="1"/>
          <p:nvPr/>
        </p:nvSpPr>
        <p:spPr>
          <a:xfrm>
            <a:off x="5683617" y="3010932"/>
            <a:ext cx="122877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8 7 6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D36E06-F214-4DD9-C82C-4B8ADFDB2DAF}"/>
              </a:ext>
            </a:extLst>
          </p:cNvPr>
          <p:cNvSpPr txBox="1"/>
          <p:nvPr/>
        </p:nvSpPr>
        <p:spPr>
          <a:xfrm>
            <a:off x="4856938" y="3004992"/>
            <a:ext cx="75943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618B6-EC30-6BF3-98BD-787D12D55FEA}"/>
              </a:ext>
            </a:extLst>
          </p:cNvPr>
          <p:cNvSpPr txBox="1"/>
          <p:nvPr/>
        </p:nvSpPr>
        <p:spPr>
          <a:xfrm>
            <a:off x="5353863" y="3636366"/>
            <a:ext cx="1820849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0 0 0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8C7AB-4761-1AC1-7D1B-3B4EC46C3291}"/>
              </a:ext>
            </a:extLst>
          </p:cNvPr>
          <p:cNvSpPr txBox="1"/>
          <p:nvPr/>
        </p:nvSpPr>
        <p:spPr>
          <a:xfrm>
            <a:off x="4582096" y="3587552"/>
            <a:ext cx="126549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BF5557-2CE8-78B5-AA24-CCB60E069E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2742" t="41942" r="50000" b="34254"/>
          <a:stretch/>
        </p:blipFill>
        <p:spPr>
          <a:xfrm>
            <a:off x="5476611" y="3795817"/>
            <a:ext cx="210177" cy="31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6948DA-0DE4-5FAF-699F-2D86A684C3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42" t="41942" r="50000" b="34254"/>
          <a:stretch/>
        </p:blipFill>
        <p:spPr>
          <a:xfrm>
            <a:off x="5489119" y="3179493"/>
            <a:ext cx="210177" cy="318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AF8842-2158-2218-3E6A-706369C486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42" t="41942" r="50000" b="34254"/>
          <a:stretch/>
        </p:blipFill>
        <p:spPr>
          <a:xfrm>
            <a:off x="5447652" y="4491919"/>
            <a:ext cx="210177" cy="3185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DE1043-9C8D-7ECD-7017-C0BDA69ADC3A}"/>
              </a:ext>
            </a:extLst>
          </p:cNvPr>
          <p:cNvCxnSpPr>
            <a:cxnSpLocks/>
          </p:cNvCxnSpPr>
          <p:nvPr/>
        </p:nvCxnSpPr>
        <p:spPr>
          <a:xfrm>
            <a:off x="4683255" y="4231823"/>
            <a:ext cx="2354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E6555F-39BC-5257-386F-097ACCC85CA1}"/>
              </a:ext>
            </a:extLst>
          </p:cNvPr>
          <p:cNvSpPr txBox="1"/>
          <p:nvPr/>
        </p:nvSpPr>
        <p:spPr>
          <a:xfrm>
            <a:off x="6721522" y="3493772"/>
            <a:ext cx="96039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70439E-1CFE-7A6F-8456-CD59A0C4295C}"/>
              </a:ext>
            </a:extLst>
          </p:cNvPr>
          <p:cNvSpPr txBox="1"/>
          <p:nvPr/>
        </p:nvSpPr>
        <p:spPr>
          <a:xfrm>
            <a:off x="6408461" y="4291320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7BC70D-3A33-F01E-0A67-C58A523F791D}"/>
              </a:ext>
            </a:extLst>
          </p:cNvPr>
          <p:cNvSpPr txBox="1"/>
          <p:nvPr/>
        </p:nvSpPr>
        <p:spPr>
          <a:xfrm>
            <a:off x="6040910" y="4268038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1D77DA-BAD2-BA03-D8FE-71A61A3F0010}"/>
              </a:ext>
            </a:extLst>
          </p:cNvPr>
          <p:cNvSpPr txBox="1"/>
          <p:nvPr/>
        </p:nvSpPr>
        <p:spPr>
          <a:xfrm>
            <a:off x="5640332" y="4244756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1A9D6E-4A7F-1FD6-CC31-76BCBDD13619}"/>
              </a:ext>
            </a:extLst>
          </p:cNvPr>
          <p:cNvSpPr txBox="1"/>
          <p:nvPr/>
        </p:nvSpPr>
        <p:spPr>
          <a:xfrm>
            <a:off x="4950964" y="4272346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462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8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4" y="2592661"/>
            <a:ext cx="1271901" cy="12719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697012">
            <a:off x="8081146" y="5236513"/>
            <a:ext cx="908411" cy="851724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 rot="20697012">
            <a:off x="6732709" y="4804636"/>
            <a:ext cx="895880" cy="878935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0697012">
            <a:off x="5452427" y="5523033"/>
            <a:ext cx="893649" cy="879533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rot="20697012">
            <a:off x="4112356" y="4898622"/>
            <a:ext cx="888784" cy="82304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82" y="2363888"/>
            <a:ext cx="1673819" cy="16406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20697012">
            <a:off x="2351968" y="5355291"/>
            <a:ext cx="976175" cy="90662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69" y="3565865"/>
            <a:ext cx="1171148" cy="1171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82" y="4089372"/>
            <a:ext cx="1332722" cy="1332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80" y="2466890"/>
            <a:ext cx="1082351" cy="1082351"/>
          </a:xfrm>
          <a:prstGeom prst="rect">
            <a:avLst/>
          </a:prstGeom>
        </p:spPr>
      </p:pic>
      <p:sp>
        <p:nvSpPr>
          <p:cNvPr id="30" name="Rounded Rectangle 29">
            <a:hlinkClick r:id="rId9" action="ppaction://hlinksldjump"/>
          </p:cNvPr>
          <p:cNvSpPr/>
          <p:nvPr/>
        </p:nvSpPr>
        <p:spPr>
          <a:xfrm>
            <a:off x="7336516" y="1306745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1" action="ppaction://hlinksldjump"/>
          </p:cNvPr>
          <p:cNvSpPr/>
          <p:nvPr/>
        </p:nvSpPr>
        <p:spPr>
          <a:xfrm>
            <a:off x="8489012" y="1292788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9577584" y="1268959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540C79-92A4-B860-986B-C1D83DBF1768}"/>
              </a:ext>
            </a:extLst>
          </p:cNvPr>
          <p:cNvSpPr/>
          <p:nvPr/>
        </p:nvSpPr>
        <p:spPr>
          <a:xfrm>
            <a:off x="669235" y="6559826"/>
            <a:ext cx="695739" cy="231912"/>
          </a:xfrm>
          <a:prstGeom prst="rect">
            <a:avLst/>
          </a:prstGeom>
          <a:solidFill>
            <a:srgbClr val="3C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6D8E04-32A8-7A8D-B873-A700960CAF76}"/>
              </a:ext>
            </a:extLst>
          </p:cNvPr>
          <p:cNvSpPr/>
          <p:nvPr/>
        </p:nvSpPr>
        <p:spPr>
          <a:xfrm>
            <a:off x="144128" y="6476999"/>
            <a:ext cx="525108" cy="231912"/>
          </a:xfrm>
          <a:prstGeom prst="rect">
            <a:avLst/>
          </a:prstGeom>
          <a:solidFill>
            <a:srgbClr val="DCC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31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10938 0.1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5464590-4696-B560-8A08-B1A1D170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87" y="2024062"/>
            <a:ext cx="4347348" cy="28098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Bee Icon Png #219278 - Free Icons Library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DE633C-D563-076B-A265-9CC7B77F8E09}"/>
              </a:ext>
            </a:extLst>
          </p:cNvPr>
          <p:cNvSpPr/>
          <p:nvPr/>
        </p:nvSpPr>
        <p:spPr>
          <a:xfrm>
            <a:off x="143301" y="6523630"/>
            <a:ext cx="1248771" cy="252483"/>
          </a:xfrm>
          <a:prstGeom prst="rect">
            <a:avLst/>
          </a:prstGeom>
          <a:solidFill>
            <a:srgbClr val="2F7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602E3B-3AF1-9DEB-593F-519071421F46}"/>
              </a:ext>
            </a:extLst>
          </p:cNvPr>
          <p:cNvSpPr txBox="1"/>
          <p:nvPr/>
        </p:nvSpPr>
        <p:spPr>
          <a:xfrm>
            <a:off x="5683617" y="2969612"/>
            <a:ext cx="41238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74B6C0-D0C1-62EE-C155-5CA52085EE3F}"/>
              </a:ext>
            </a:extLst>
          </p:cNvPr>
          <p:cNvSpPr txBox="1"/>
          <p:nvPr/>
        </p:nvSpPr>
        <p:spPr>
          <a:xfrm>
            <a:off x="4856938" y="3004992"/>
            <a:ext cx="75943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FAE053-049B-CDF9-CAAE-E0404C8EB39C}"/>
              </a:ext>
            </a:extLst>
          </p:cNvPr>
          <p:cNvSpPr txBox="1"/>
          <p:nvPr/>
        </p:nvSpPr>
        <p:spPr>
          <a:xfrm>
            <a:off x="5353863" y="3636366"/>
            <a:ext cx="146800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9D57E4-771E-2C9E-C279-B2B179917F02}"/>
              </a:ext>
            </a:extLst>
          </p:cNvPr>
          <p:cNvSpPr txBox="1"/>
          <p:nvPr/>
        </p:nvSpPr>
        <p:spPr>
          <a:xfrm>
            <a:off x="4582096" y="3587552"/>
            <a:ext cx="126549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2CC14D8-B4A2-26BF-DEC7-1EF41882EA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2742" t="41942" r="50000" b="34254"/>
          <a:stretch/>
        </p:blipFill>
        <p:spPr>
          <a:xfrm>
            <a:off x="5476611" y="3795817"/>
            <a:ext cx="210177" cy="318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35BA93-B74E-0428-1AEE-C20463D1D3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42" t="41942" r="50000" b="34254"/>
          <a:stretch/>
        </p:blipFill>
        <p:spPr>
          <a:xfrm>
            <a:off x="5489119" y="3179493"/>
            <a:ext cx="210177" cy="318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AED1CB-4C3F-1AC3-688C-DD048085C0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42" t="41942" r="50000" b="34254"/>
          <a:stretch/>
        </p:blipFill>
        <p:spPr>
          <a:xfrm>
            <a:off x="5447652" y="4491919"/>
            <a:ext cx="210177" cy="318584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B50ED6A-0FE1-F645-758B-B9C4CA97F4BE}"/>
              </a:ext>
            </a:extLst>
          </p:cNvPr>
          <p:cNvCxnSpPr>
            <a:cxnSpLocks/>
          </p:cNvCxnSpPr>
          <p:nvPr/>
        </p:nvCxnSpPr>
        <p:spPr>
          <a:xfrm>
            <a:off x="4683255" y="4231823"/>
            <a:ext cx="2354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8DEA39E-DB85-FACA-7F5A-28EB405B17C6}"/>
              </a:ext>
            </a:extLst>
          </p:cNvPr>
          <p:cNvSpPr txBox="1"/>
          <p:nvPr/>
        </p:nvSpPr>
        <p:spPr>
          <a:xfrm>
            <a:off x="6721522" y="3493772"/>
            <a:ext cx="96039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0D899B-FF28-5FC5-29D3-500564C18838}"/>
              </a:ext>
            </a:extLst>
          </p:cNvPr>
          <p:cNvSpPr txBox="1"/>
          <p:nvPr/>
        </p:nvSpPr>
        <p:spPr>
          <a:xfrm>
            <a:off x="6040910" y="4268038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F56660-D8B4-91C0-44A1-AF968AD1218E}"/>
              </a:ext>
            </a:extLst>
          </p:cNvPr>
          <p:cNvSpPr txBox="1"/>
          <p:nvPr/>
        </p:nvSpPr>
        <p:spPr>
          <a:xfrm>
            <a:off x="5640332" y="4244756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0F0B67-F5C3-26AD-70AA-5282B1D6A4BD}"/>
              </a:ext>
            </a:extLst>
          </p:cNvPr>
          <p:cNvSpPr txBox="1"/>
          <p:nvPr/>
        </p:nvSpPr>
        <p:spPr>
          <a:xfrm>
            <a:off x="4950964" y="4272346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D009E7-E4D1-791D-30A9-D8EE7FFFC87C}"/>
              </a:ext>
            </a:extLst>
          </p:cNvPr>
          <p:cNvSpPr txBox="1"/>
          <p:nvPr/>
        </p:nvSpPr>
        <p:spPr>
          <a:xfrm>
            <a:off x="5904065" y="2972077"/>
            <a:ext cx="75943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2EAAE80-CF58-E9A4-3AE8-AECEA36F9448}"/>
              </a:ext>
            </a:extLst>
          </p:cNvPr>
          <p:cNvCxnSpPr>
            <a:cxnSpLocks/>
          </p:cNvCxnSpPr>
          <p:nvPr/>
        </p:nvCxnSpPr>
        <p:spPr>
          <a:xfrm flipH="1">
            <a:off x="5697063" y="3002782"/>
            <a:ext cx="318053" cy="5398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5130ED-6827-6CB2-5A21-A44B2624A5FC}"/>
              </a:ext>
            </a:extLst>
          </p:cNvPr>
          <p:cNvGrpSpPr/>
          <p:nvPr/>
        </p:nvGrpSpPr>
        <p:grpSpPr>
          <a:xfrm>
            <a:off x="5852084" y="2537601"/>
            <a:ext cx="318053" cy="523220"/>
            <a:chOff x="2592125" y="2119369"/>
            <a:chExt cx="453225" cy="56742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ABB2834-0550-1743-AF58-C2F671989677}"/>
                </a:ext>
              </a:extLst>
            </p:cNvPr>
            <p:cNvSpPr txBox="1"/>
            <p:nvPr/>
          </p:nvSpPr>
          <p:spPr>
            <a:xfrm>
              <a:off x="2639833" y="2119369"/>
              <a:ext cx="357809" cy="567424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05F7A49-C7D0-F595-B25A-B3965D42D1A5}"/>
                </a:ext>
              </a:extLst>
            </p:cNvPr>
            <p:cNvSpPr/>
            <p:nvPr/>
          </p:nvSpPr>
          <p:spPr>
            <a:xfrm>
              <a:off x="2592125" y="2141471"/>
              <a:ext cx="453225" cy="42637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2ADB61-FF50-3252-827F-7E876886B464}"/>
              </a:ext>
            </a:extLst>
          </p:cNvPr>
          <p:cNvCxnSpPr>
            <a:cxnSpLocks/>
          </p:cNvCxnSpPr>
          <p:nvPr/>
        </p:nvCxnSpPr>
        <p:spPr>
          <a:xfrm flipH="1">
            <a:off x="6167741" y="3031912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00C488E-C2A4-7E8E-B782-F350C73201AE}"/>
              </a:ext>
            </a:extLst>
          </p:cNvPr>
          <p:cNvGrpSpPr/>
          <p:nvPr/>
        </p:nvGrpSpPr>
        <p:grpSpPr>
          <a:xfrm>
            <a:off x="6222695" y="2601527"/>
            <a:ext cx="600531" cy="523220"/>
            <a:chOff x="2568273" y="2141471"/>
            <a:chExt cx="501608" cy="52322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5E8A8CF-351F-60F9-1404-84726C0D3168}"/>
                </a:ext>
              </a:extLst>
            </p:cNvPr>
            <p:cNvSpPr txBox="1"/>
            <p:nvPr/>
          </p:nvSpPr>
          <p:spPr>
            <a:xfrm>
              <a:off x="2568273" y="2141471"/>
              <a:ext cx="50160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10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537163E-EE81-3F5C-416C-88EBF9D6D869}"/>
                </a:ext>
              </a:extLst>
            </p:cNvPr>
            <p:cNvSpPr/>
            <p:nvPr/>
          </p:nvSpPr>
          <p:spPr>
            <a:xfrm>
              <a:off x="2626325" y="2202887"/>
              <a:ext cx="343029" cy="39496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</p:spTree>
    <p:extLst>
      <p:ext uri="{BB962C8B-B14F-4D97-AF65-F5344CB8AC3E}">
        <p14:creationId xmlns:p14="http://schemas.microsoft.com/office/powerpoint/2010/main" val="36655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41" grpId="0"/>
      <p:bldP spid="43" grpId="0"/>
      <p:bldP spid="44" grpId="0"/>
      <p:bldP spid="4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4" y="2592661"/>
            <a:ext cx="1271901" cy="12719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697012">
            <a:off x="8081146" y="5236513"/>
            <a:ext cx="908411" cy="851724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 rot="20697012">
            <a:off x="6732709" y="4804636"/>
            <a:ext cx="895880" cy="878935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0697012">
            <a:off x="5452427" y="5523033"/>
            <a:ext cx="893649" cy="879533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rot="20697012">
            <a:off x="4112356" y="4898622"/>
            <a:ext cx="888784" cy="82304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82" y="2363888"/>
            <a:ext cx="1673819" cy="16406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20697012">
            <a:off x="2351968" y="5355291"/>
            <a:ext cx="976175" cy="90662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69" y="3565865"/>
            <a:ext cx="1171148" cy="1171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75" y="4703398"/>
            <a:ext cx="1332722" cy="1332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80" y="2466890"/>
            <a:ext cx="1082351" cy="1082351"/>
          </a:xfrm>
          <a:prstGeom prst="rect">
            <a:avLst/>
          </a:prstGeom>
        </p:spPr>
      </p:pic>
      <p:sp>
        <p:nvSpPr>
          <p:cNvPr id="31" name="Rounded Rectangle 30">
            <a:hlinkClick r:id="rId9" action="ppaction://hlinksldjump"/>
          </p:cNvPr>
          <p:cNvSpPr/>
          <p:nvPr/>
        </p:nvSpPr>
        <p:spPr>
          <a:xfrm>
            <a:off x="8489012" y="1292788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1" action="ppaction://hlinksldjump"/>
          </p:cNvPr>
          <p:cNvSpPr/>
          <p:nvPr/>
        </p:nvSpPr>
        <p:spPr>
          <a:xfrm>
            <a:off x="9577584" y="1268959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540C79-92A4-B860-986B-C1D83DBF1768}"/>
              </a:ext>
            </a:extLst>
          </p:cNvPr>
          <p:cNvSpPr/>
          <p:nvPr/>
        </p:nvSpPr>
        <p:spPr>
          <a:xfrm>
            <a:off x="669235" y="6559826"/>
            <a:ext cx="695739" cy="231912"/>
          </a:xfrm>
          <a:prstGeom prst="rect">
            <a:avLst/>
          </a:prstGeom>
          <a:solidFill>
            <a:srgbClr val="3C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6D8E04-32A8-7A8D-B873-A700960CAF76}"/>
              </a:ext>
            </a:extLst>
          </p:cNvPr>
          <p:cNvSpPr/>
          <p:nvPr/>
        </p:nvSpPr>
        <p:spPr>
          <a:xfrm>
            <a:off x="144128" y="6476999"/>
            <a:ext cx="525108" cy="231912"/>
          </a:xfrm>
          <a:prstGeom prst="rect">
            <a:avLst/>
          </a:prstGeom>
          <a:solidFill>
            <a:srgbClr val="DCC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437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10937 -0.0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89EC6F-2F4C-9B7F-749C-FD28CDBAC5DA}"/>
              </a:ext>
            </a:extLst>
          </p:cNvPr>
          <p:cNvSpPr/>
          <p:nvPr/>
        </p:nvSpPr>
        <p:spPr>
          <a:xfrm>
            <a:off x="143301" y="6523630"/>
            <a:ext cx="1248771" cy="252483"/>
          </a:xfrm>
          <a:prstGeom prst="rect">
            <a:avLst/>
          </a:prstGeom>
          <a:solidFill>
            <a:srgbClr val="2F7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2372B-F57F-372C-D54C-28B9C67C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75" y="1771650"/>
            <a:ext cx="4895850" cy="33147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D8D01-E057-FC35-BCCA-3E4F8752F503}"/>
              </a:ext>
            </a:extLst>
          </p:cNvPr>
          <p:cNvSpPr txBox="1"/>
          <p:nvPr/>
        </p:nvSpPr>
        <p:spPr>
          <a:xfrm>
            <a:off x="6140815" y="3010932"/>
            <a:ext cx="53070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C6668-B38C-7FCB-E6DB-EF183C43341C}"/>
              </a:ext>
            </a:extLst>
          </p:cNvPr>
          <p:cNvSpPr txBox="1"/>
          <p:nvPr/>
        </p:nvSpPr>
        <p:spPr>
          <a:xfrm>
            <a:off x="5039294" y="3004992"/>
            <a:ext cx="103427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F41B6-EC59-71B1-A6F8-F7E32419673C}"/>
              </a:ext>
            </a:extLst>
          </p:cNvPr>
          <p:cNvSpPr txBox="1"/>
          <p:nvPr/>
        </p:nvSpPr>
        <p:spPr>
          <a:xfrm>
            <a:off x="5811064" y="3636366"/>
            <a:ext cx="113644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074AD8-3876-0CC9-C303-63ECFC3BEFFC}"/>
              </a:ext>
            </a:extLst>
          </p:cNvPr>
          <p:cNvSpPr txBox="1"/>
          <p:nvPr/>
        </p:nvSpPr>
        <p:spPr>
          <a:xfrm>
            <a:off x="4771602" y="3587552"/>
            <a:ext cx="153318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E0A792-D4F1-92EC-3AFE-0C6EEF5CD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2742" t="41942" r="50000" b="34254"/>
          <a:stretch/>
        </p:blipFill>
        <p:spPr>
          <a:xfrm>
            <a:off x="5933809" y="3795817"/>
            <a:ext cx="210177" cy="31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00B735-9045-3A01-3067-78DED3B32B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42" t="41942" r="50000" b="34254"/>
          <a:stretch/>
        </p:blipFill>
        <p:spPr>
          <a:xfrm>
            <a:off x="5946317" y="3179493"/>
            <a:ext cx="210177" cy="318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05EDA7-EF8F-6004-E166-DED78F67F7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42" t="41942" r="50000" b="34254"/>
          <a:stretch/>
        </p:blipFill>
        <p:spPr>
          <a:xfrm>
            <a:off x="5904850" y="4491919"/>
            <a:ext cx="210177" cy="3185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E3DD8E-2D9E-1C36-E79D-A248879D9BAD}"/>
              </a:ext>
            </a:extLst>
          </p:cNvPr>
          <p:cNvCxnSpPr>
            <a:cxnSpLocks/>
          </p:cNvCxnSpPr>
          <p:nvPr/>
        </p:nvCxnSpPr>
        <p:spPr>
          <a:xfrm>
            <a:off x="4683255" y="4231823"/>
            <a:ext cx="2354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04928D-6F37-8612-D369-9C104869ED55}"/>
              </a:ext>
            </a:extLst>
          </p:cNvPr>
          <p:cNvSpPr txBox="1"/>
          <p:nvPr/>
        </p:nvSpPr>
        <p:spPr>
          <a:xfrm>
            <a:off x="6721522" y="3493772"/>
            <a:ext cx="96039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C601AB-4ACE-C5A8-8996-6B07324E83F1}"/>
              </a:ext>
            </a:extLst>
          </p:cNvPr>
          <p:cNvSpPr txBox="1"/>
          <p:nvPr/>
        </p:nvSpPr>
        <p:spPr>
          <a:xfrm>
            <a:off x="6097530" y="4244756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9B3B31-17F0-10C0-72B2-4085FD58B713}"/>
              </a:ext>
            </a:extLst>
          </p:cNvPr>
          <p:cNvSpPr txBox="1"/>
          <p:nvPr/>
        </p:nvSpPr>
        <p:spPr>
          <a:xfrm>
            <a:off x="5419624" y="4189101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F6884-942B-0BBA-DCB9-916CFF621A15}"/>
              </a:ext>
            </a:extLst>
          </p:cNvPr>
          <p:cNvSpPr txBox="1"/>
          <p:nvPr/>
        </p:nvSpPr>
        <p:spPr>
          <a:xfrm>
            <a:off x="5099875" y="4185716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901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4" y="2592661"/>
            <a:ext cx="1271901" cy="12719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697012">
            <a:off x="8081146" y="5236513"/>
            <a:ext cx="908411" cy="851724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 rot="20697012">
            <a:off x="6732709" y="4804636"/>
            <a:ext cx="895880" cy="878935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0697012">
            <a:off x="5452427" y="5523033"/>
            <a:ext cx="893649" cy="879533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rot="20697012">
            <a:off x="4112356" y="4898622"/>
            <a:ext cx="888784" cy="82304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82" y="2363888"/>
            <a:ext cx="1673819" cy="16406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20697012">
            <a:off x="2351968" y="5355291"/>
            <a:ext cx="976175" cy="90662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69" y="3565865"/>
            <a:ext cx="1171148" cy="1171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4" y="3977423"/>
            <a:ext cx="1332722" cy="1332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80" y="2466890"/>
            <a:ext cx="1082351" cy="1082351"/>
          </a:xfrm>
          <a:prstGeom prst="rect">
            <a:avLst/>
          </a:prstGeom>
        </p:spPr>
      </p:pic>
      <p:sp>
        <p:nvSpPr>
          <p:cNvPr id="32" name="Rounded Rectangle 31">
            <a:hlinkClick r:id="rId9" action="ppaction://hlinksldjump"/>
          </p:cNvPr>
          <p:cNvSpPr/>
          <p:nvPr/>
        </p:nvSpPr>
        <p:spPr>
          <a:xfrm>
            <a:off x="9577584" y="1268959"/>
            <a:ext cx="915854" cy="61582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540C79-92A4-B860-986B-C1D83DBF1768}"/>
              </a:ext>
            </a:extLst>
          </p:cNvPr>
          <p:cNvSpPr/>
          <p:nvPr/>
        </p:nvSpPr>
        <p:spPr>
          <a:xfrm>
            <a:off x="669235" y="6559826"/>
            <a:ext cx="695739" cy="231912"/>
          </a:xfrm>
          <a:prstGeom prst="rect">
            <a:avLst/>
          </a:prstGeom>
          <a:solidFill>
            <a:srgbClr val="3C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6D8E04-32A8-7A8D-B873-A700960CAF76}"/>
              </a:ext>
            </a:extLst>
          </p:cNvPr>
          <p:cNvSpPr/>
          <p:nvPr/>
        </p:nvSpPr>
        <p:spPr>
          <a:xfrm>
            <a:off x="144128" y="6476999"/>
            <a:ext cx="525108" cy="231912"/>
          </a:xfrm>
          <a:prstGeom prst="rect">
            <a:avLst/>
          </a:prstGeom>
          <a:solidFill>
            <a:srgbClr val="DCC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712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052 0.0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2BDAD3-BB7D-B3E2-9666-D11D9A7BB07F}"/>
              </a:ext>
            </a:extLst>
          </p:cNvPr>
          <p:cNvSpPr/>
          <p:nvPr/>
        </p:nvSpPr>
        <p:spPr>
          <a:xfrm>
            <a:off x="143301" y="6523630"/>
            <a:ext cx="1248771" cy="252483"/>
          </a:xfrm>
          <a:prstGeom prst="rect">
            <a:avLst/>
          </a:prstGeom>
          <a:solidFill>
            <a:srgbClr val="2F7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5DD70-5A4E-0831-0BDD-5303A3CC8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062" y="1633537"/>
            <a:ext cx="5095875" cy="35909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376D6-337D-6045-1EDB-1E741EB077CB}"/>
              </a:ext>
            </a:extLst>
          </p:cNvPr>
          <p:cNvSpPr txBox="1"/>
          <p:nvPr/>
        </p:nvSpPr>
        <p:spPr>
          <a:xfrm>
            <a:off x="5374196" y="3656828"/>
            <a:ext cx="169495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3 3 3 3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634B6-484B-9F3E-3193-58178A3AE3A7}"/>
              </a:ext>
            </a:extLst>
          </p:cNvPr>
          <p:cNvSpPr txBox="1"/>
          <p:nvPr/>
        </p:nvSpPr>
        <p:spPr>
          <a:xfrm>
            <a:off x="4618098" y="3004992"/>
            <a:ext cx="75943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D4837-1307-4368-9E00-1DC3E658CE8A}"/>
              </a:ext>
            </a:extLst>
          </p:cNvPr>
          <p:cNvSpPr txBox="1"/>
          <p:nvPr/>
        </p:nvSpPr>
        <p:spPr>
          <a:xfrm>
            <a:off x="5652372" y="3081796"/>
            <a:ext cx="160496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0 0 0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6EBFDA-BE44-6A30-6E9E-06A7B0AC8466}"/>
              </a:ext>
            </a:extLst>
          </p:cNvPr>
          <p:cNvSpPr txBox="1"/>
          <p:nvPr/>
        </p:nvSpPr>
        <p:spPr>
          <a:xfrm>
            <a:off x="4343256" y="3587552"/>
            <a:ext cx="126549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1196D4-B3E6-5ACC-29C6-C77A52A87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2742" t="41942" r="50000" b="34254"/>
          <a:stretch/>
        </p:blipFill>
        <p:spPr>
          <a:xfrm>
            <a:off x="5226309" y="3270424"/>
            <a:ext cx="210177" cy="31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CE99AF-74A0-5689-2CED-ACFD4ADC32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42" t="41942" r="50000" b="34254"/>
          <a:stretch/>
        </p:blipFill>
        <p:spPr>
          <a:xfrm>
            <a:off x="5208812" y="3824744"/>
            <a:ext cx="210177" cy="318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28C4C-0B68-AA23-E764-8D3CE48921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42" t="41942" r="50000" b="34254"/>
          <a:stretch/>
        </p:blipFill>
        <p:spPr>
          <a:xfrm>
            <a:off x="5208812" y="4491919"/>
            <a:ext cx="210177" cy="3185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BC79A0-791B-33A7-7EA0-44B40AD05300}"/>
              </a:ext>
            </a:extLst>
          </p:cNvPr>
          <p:cNvCxnSpPr>
            <a:cxnSpLocks/>
          </p:cNvCxnSpPr>
          <p:nvPr/>
        </p:nvCxnSpPr>
        <p:spPr>
          <a:xfrm>
            <a:off x="4683255" y="4231823"/>
            <a:ext cx="2354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E78154-4494-9ACB-F037-94D398E8C391}"/>
              </a:ext>
            </a:extLst>
          </p:cNvPr>
          <p:cNvSpPr txBox="1"/>
          <p:nvPr/>
        </p:nvSpPr>
        <p:spPr>
          <a:xfrm>
            <a:off x="6721522" y="3493772"/>
            <a:ext cx="96039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009834-E077-0E56-56AC-6B79099CA13F}"/>
              </a:ext>
            </a:extLst>
          </p:cNvPr>
          <p:cNvSpPr txBox="1"/>
          <p:nvPr/>
        </p:nvSpPr>
        <p:spPr>
          <a:xfrm>
            <a:off x="6168954" y="4258759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32C1E-F976-3FEF-F5E0-F413F4D1E673}"/>
              </a:ext>
            </a:extLst>
          </p:cNvPr>
          <p:cNvSpPr txBox="1"/>
          <p:nvPr/>
        </p:nvSpPr>
        <p:spPr>
          <a:xfrm>
            <a:off x="5802070" y="4268038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9AFB8-83C2-89CE-CB2A-20DEDB9C30B6}"/>
              </a:ext>
            </a:extLst>
          </p:cNvPr>
          <p:cNvSpPr txBox="1"/>
          <p:nvPr/>
        </p:nvSpPr>
        <p:spPr>
          <a:xfrm>
            <a:off x="5401492" y="4326644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750E41-605C-5287-704B-F4A29A92013B}"/>
              </a:ext>
            </a:extLst>
          </p:cNvPr>
          <p:cNvSpPr txBox="1"/>
          <p:nvPr/>
        </p:nvSpPr>
        <p:spPr>
          <a:xfrm>
            <a:off x="4712124" y="4272346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BF36C3-6C63-57A4-CDA1-4BCC2B0133BD}"/>
              </a:ext>
            </a:extLst>
          </p:cNvPr>
          <p:cNvSpPr txBox="1"/>
          <p:nvPr/>
        </p:nvSpPr>
        <p:spPr>
          <a:xfrm>
            <a:off x="5274250" y="3082825"/>
            <a:ext cx="75943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202316-F152-9E9C-65F4-539B2E1CA498}"/>
              </a:ext>
            </a:extLst>
          </p:cNvPr>
          <p:cNvSpPr txBox="1"/>
          <p:nvPr/>
        </p:nvSpPr>
        <p:spPr>
          <a:xfrm>
            <a:off x="6491954" y="4247383"/>
            <a:ext cx="51418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51F1F7-49F9-1B78-CDCE-67E3E4C7872A}"/>
              </a:ext>
            </a:extLst>
          </p:cNvPr>
          <p:cNvCxnSpPr>
            <a:cxnSpLocks/>
          </p:cNvCxnSpPr>
          <p:nvPr/>
        </p:nvCxnSpPr>
        <p:spPr>
          <a:xfrm flipH="1">
            <a:off x="6691125" y="3132803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7364D8-A759-FFE7-FF78-2D31CB438141}"/>
              </a:ext>
            </a:extLst>
          </p:cNvPr>
          <p:cNvCxnSpPr>
            <a:cxnSpLocks/>
          </p:cNvCxnSpPr>
          <p:nvPr/>
        </p:nvCxnSpPr>
        <p:spPr>
          <a:xfrm flipH="1">
            <a:off x="6328701" y="3132803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EE982-4B18-1E7B-6D82-725A3584214A}"/>
              </a:ext>
            </a:extLst>
          </p:cNvPr>
          <p:cNvCxnSpPr>
            <a:cxnSpLocks/>
          </p:cNvCxnSpPr>
          <p:nvPr/>
        </p:nvCxnSpPr>
        <p:spPr>
          <a:xfrm flipH="1">
            <a:off x="5988131" y="3070421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EE4C19-1FAB-419E-5D39-D4E7831C765F}"/>
              </a:ext>
            </a:extLst>
          </p:cNvPr>
          <p:cNvCxnSpPr>
            <a:cxnSpLocks/>
          </p:cNvCxnSpPr>
          <p:nvPr/>
        </p:nvCxnSpPr>
        <p:spPr>
          <a:xfrm flipH="1">
            <a:off x="5541098" y="3073350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3E521B-B9F9-F9E3-6A33-14B6B7C87711}"/>
              </a:ext>
            </a:extLst>
          </p:cNvPr>
          <p:cNvGrpSpPr/>
          <p:nvPr/>
        </p:nvGrpSpPr>
        <p:grpSpPr>
          <a:xfrm>
            <a:off x="5484017" y="2568699"/>
            <a:ext cx="318053" cy="523220"/>
            <a:chOff x="2592125" y="2119369"/>
            <a:chExt cx="453225" cy="56742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36164A-FDA5-D48B-6AA3-92A9AA757A36}"/>
                </a:ext>
              </a:extLst>
            </p:cNvPr>
            <p:cNvSpPr txBox="1"/>
            <p:nvPr/>
          </p:nvSpPr>
          <p:spPr>
            <a:xfrm>
              <a:off x="2639833" y="2119369"/>
              <a:ext cx="357809" cy="567424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800" b="1" dirty="0">
                  <a:solidFill>
                    <a:srgbClr val="0070C0"/>
                  </a:solidFill>
                </a:rPr>
                <a:t>8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AA6E250-6CFC-4129-B8D4-6588C77F38A3}"/>
                </a:ext>
              </a:extLst>
            </p:cNvPr>
            <p:cNvSpPr/>
            <p:nvPr/>
          </p:nvSpPr>
          <p:spPr>
            <a:xfrm>
              <a:off x="2592125" y="2193274"/>
              <a:ext cx="453225" cy="426371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D48BCB0-0AB7-FA2A-F38B-47B4CA31CE23}"/>
              </a:ext>
            </a:extLst>
          </p:cNvPr>
          <p:cNvGrpSpPr/>
          <p:nvPr/>
        </p:nvGrpSpPr>
        <p:grpSpPr>
          <a:xfrm>
            <a:off x="5879980" y="2614131"/>
            <a:ext cx="590519" cy="461665"/>
            <a:chOff x="2416176" y="2152746"/>
            <a:chExt cx="841490" cy="50066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A5331C-F8BB-3AC5-C1CF-99D23B434742}"/>
                </a:ext>
              </a:extLst>
            </p:cNvPr>
            <p:cNvSpPr txBox="1"/>
            <p:nvPr/>
          </p:nvSpPr>
          <p:spPr>
            <a:xfrm>
              <a:off x="2416176" y="2152746"/>
              <a:ext cx="841490" cy="50066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400" b="1" dirty="0">
                  <a:solidFill>
                    <a:srgbClr val="0070C0"/>
                  </a:solidFill>
                </a:rPr>
                <a:t>10</a:t>
              </a:r>
              <a:endParaRPr lang="ar-KW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653183-E834-7798-1100-6E7FECF80AEB}"/>
                </a:ext>
              </a:extLst>
            </p:cNvPr>
            <p:cNvSpPr/>
            <p:nvPr/>
          </p:nvSpPr>
          <p:spPr>
            <a:xfrm>
              <a:off x="2592125" y="2210389"/>
              <a:ext cx="517946" cy="350052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7D4631-295F-0A18-7240-339DC5C17851}"/>
              </a:ext>
            </a:extLst>
          </p:cNvPr>
          <p:cNvCxnSpPr>
            <a:cxnSpLocks/>
          </p:cNvCxnSpPr>
          <p:nvPr/>
        </p:nvCxnSpPr>
        <p:spPr>
          <a:xfrm flipH="1">
            <a:off x="6025069" y="2540708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4DABAE-0CD4-48A0-1633-B355C1FF470A}"/>
              </a:ext>
            </a:extLst>
          </p:cNvPr>
          <p:cNvGrpSpPr/>
          <p:nvPr/>
        </p:nvGrpSpPr>
        <p:grpSpPr>
          <a:xfrm>
            <a:off x="6339628" y="2594764"/>
            <a:ext cx="590519" cy="461665"/>
            <a:chOff x="2416176" y="2152746"/>
            <a:chExt cx="841490" cy="50066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69BA9E-1910-22B2-2F60-1F1B3CC60F39}"/>
                </a:ext>
              </a:extLst>
            </p:cNvPr>
            <p:cNvSpPr txBox="1"/>
            <p:nvPr/>
          </p:nvSpPr>
          <p:spPr>
            <a:xfrm>
              <a:off x="2416176" y="2152746"/>
              <a:ext cx="841490" cy="50066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400" b="1" dirty="0">
                  <a:solidFill>
                    <a:srgbClr val="0070C0"/>
                  </a:solidFill>
                </a:rPr>
                <a:t>10</a:t>
              </a:r>
              <a:endParaRPr lang="ar-KW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5C9B26C-B9FD-6045-F1EB-4D0AFB36C4B2}"/>
                </a:ext>
              </a:extLst>
            </p:cNvPr>
            <p:cNvSpPr/>
            <p:nvPr/>
          </p:nvSpPr>
          <p:spPr>
            <a:xfrm>
              <a:off x="2592125" y="2210389"/>
              <a:ext cx="517946" cy="350052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EAD385-9FEC-4ECE-C180-25BD96E32ED7}"/>
              </a:ext>
            </a:extLst>
          </p:cNvPr>
          <p:cNvGrpSpPr/>
          <p:nvPr/>
        </p:nvGrpSpPr>
        <p:grpSpPr>
          <a:xfrm>
            <a:off x="6792814" y="2663285"/>
            <a:ext cx="590519" cy="461665"/>
            <a:chOff x="2416176" y="2152746"/>
            <a:chExt cx="841490" cy="50066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97639C-C6F8-9FC9-02F1-6A1E675E06D1}"/>
                </a:ext>
              </a:extLst>
            </p:cNvPr>
            <p:cNvSpPr txBox="1"/>
            <p:nvPr/>
          </p:nvSpPr>
          <p:spPr>
            <a:xfrm>
              <a:off x="2416176" y="2152746"/>
              <a:ext cx="841490" cy="50066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400" b="1" dirty="0">
                  <a:solidFill>
                    <a:srgbClr val="0070C0"/>
                  </a:solidFill>
                </a:rPr>
                <a:t>10</a:t>
              </a:r>
              <a:endParaRPr lang="ar-KW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D1F292-0789-D8C6-F746-DE2481C57A8E}"/>
                </a:ext>
              </a:extLst>
            </p:cNvPr>
            <p:cNvSpPr/>
            <p:nvPr/>
          </p:nvSpPr>
          <p:spPr>
            <a:xfrm>
              <a:off x="2592125" y="2210389"/>
              <a:ext cx="517946" cy="350052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D493DD-CE46-403C-9D9E-2EB6057FBCA5}"/>
              </a:ext>
            </a:extLst>
          </p:cNvPr>
          <p:cNvGrpSpPr/>
          <p:nvPr/>
        </p:nvGrpSpPr>
        <p:grpSpPr>
          <a:xfrm>
            <a:off x="5725350" y="2269658"/>
            <a:ext cx="590519" cy="461665"/>
            <a:chOff x="2416176" y="2152746"/>
            <a:chExt cx="841490" cy="50066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6EBCBA1-0479-F07B-5D7C-19CE8347A02F}"/>
                </a:ext>
              </a:extLst>
            </p:cNvPr>
            <p:cNvSpPr txBox="1"/>
            <p:nvPr/>
          </p:nvSpPr>
          <p:spPr>
            <a:xfrm>
              <a:off x="2416176" y="2152746"/>
              <a:ext cx="841490" cy="50066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400" b="1" dirty="0">
                  <a:solidFill>
                    <a:srgbClr val="0070C0"/>
                  </a:solidFill>
                </a:rPr>
                <a:t>9</a:t>
              </a:r>
              <a:endParaRPr lang="ar-KW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112CF94-7D1B-2272-1547-025F569B8811}"/>
                </a:ext>
              </a:extLst>
            </p:cNvPr>
            <p:cNvSpPr/>
            <p:nvPr/>
          </p:nvSpPr>
          <p:spPr>
            <a:xfrm>
              <a:off x="2592125" y="2210389"/>
              <a:ext cx="517946" cy="350052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5B749D-48C5-8181-7B4B-5E90B41197A6}"/>
              </a:ext>
            </a:extLst>
          </p:cNvPr>
          <p:cNvCxnSpPr>
            <a:cxnSpLocks/>
          </p:cNvCxnSpPr>
          <p:nvPr/>
        </p:nvCxnSpPr>
        <p:spPr>
          <a:xfrm flipH="1">
            <a:off x="6534609" y="2474525"/>
            <a:ext cx="295523" cy="535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97726EE-B599-9B65-0AA4-B08366D6C765}"/>
              </a:ext>
            </a:extLst>
          </p:cNvPr>
          <p:cNvGrpSpPr/>
          <p:nvPr/>
        </p:nvGrpSpPr>
        <p:grpSpPr>
          <a:xfrm>
            <a:off x="6234890" y="2203475"/>
            <a:ext cx="590519" cy="461665"/>
            <a:chOff x="2416176" y="2152746"/>
            <a:chExt cx="841490" cy="50066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440125-C5D1-289F-B2FA-7ABB274FBC23}"/>
                </a:ext>
              </a:extLst>
            </p:cNvPr>
            <p:cNvSpPr txBox="1"/>
            <p:nvPr/>
          </p:nvSpPr>
          <p:spPr>
            <a:xfrm>
              <a:off x="2416176" y="2152746"/>
              <a:ext cx="841490" cy="50066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2400" b="1" dirty="0">
                  <a:solidFill>
                    <a:srgbClr val="0070C0"/>
                  </a:solidFill>
                </a:rPr>
                <a:t>9</a:t>
              </a:r>
              <a:endParaRPr lang="ar-KW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AC7EBBD-F502-C29C-C05A-4233ACEDF184}"/>
                </a:ext>
              </a:extLst>
            </p:cNvPr>
            <p:cNvSpPr/>
            <p:nvPr/>
          </p:nvSpPr>
          <p:spPr>
            <a:xfrm>
              <a:off x="2592125" y="2210389"/>
              <a:ext cx="517946" cy="350052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77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4" y="2592661"/>
            <a:ext cx="1271901" cy="12719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697012">
            <a:off x="8081146" y="5236513"/>
            <a:ext cx="908411" cy="851724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 rot="20697012">
            <a:off x="6732709" y="4804636"/>
            <a:ext cx="895880" cy="878935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 rot="20697012">
            <a:off x="5452427" y="5523033"/>
            <a:ext cx="893649" cy="879533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rot="20697012">
            <a:off x="4112356" y="4898622"/>
            <a:ext cx="888784" cy="82304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82" y="2363888"/>
            <a:ext cx="1673819" cy="16406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rot="20697012">
            <a:off x="2351968" y="5355291"/>
            <a:ext cx="976175" cy="906626"/>
          </a:xfrm>
          <a:prstGeom prst="roundRect">
            <a:avLst>
              <a:gd name="adj" fmla="val 613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69" y="3565865"/>
            <a:ext cx="1171148" cy="1171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76" y="4540137"/>
            <a:ext cx="1332722" cy="1332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80" y="2466890"/>
            <a:ext cx="1082351" cy="10823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540C79-92A4-B860-986B-C1D83DBF1768}"/>
              </a:ext>
            </a:extLst>
          </p:cNvPr>
          <p:cNvSpPr/>
          <p:nvPr/>
        </p:nvSpPr>
        <p:spPr>
          <a:xfrm>
            <a:off x="669235" y="6559826"/>
            <a:ext cx="695739" cy="231912"/>
          </a:xfrm>
          <a:prstGeom prst="rect">
            <a:avLst/>
          </a:prstGeom>
          <a:solidFill>
            <a:srgbClr val="3C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6D8E04-32A8-7A8D-B873-A700960CAF76}"/>
              </a:ext>
            </a:extLst>
          </p:cNvPr>
          <p:cNvSpPr/>
          <p:nvPr/>
        </p:nvSpPr>
        <p:spPr>
          <a:xfrm>
            <a:off x="144128" y="6476999"/>
            <a:ext cx="525108" cy="231912"/>
          </a:xfrm>
          <a:prstGeom prst="rect">
            <a:avLst/>
          </a:prstGeom>
          <a:solidFill>
            <a:srgbClr val="DCC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652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9662 -0.1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426227-BE6D-4FE5-A1C9-BCEE4003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24245"/>
            <a:ext cx="9601200" cy="1143000"/>
          </a:xfrm>
        </p:spPr>
        <p:txBody>
          <a:bodyPr anchor="ctr">
            <a:normAutofit/>
          </a:bodyPr>
          <a:lstStyle/>
          <a:p>
            <a:pPr algn="ctr"/>
            <a:r>
              <a:rPr lang="ar-KW" sz="4000" dirty="0"/>
              <a:t>التقييم المختصر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5135D49-0ABA-486E-ACBD-4B80CABBA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t="32222" r="14468" b="60371"/>
          <a:stretch/>
        </p:blipFill>
        <p:spPr>
          <a:xfrm>
            <a:off x="835736" y="3595481"/>
            <a:ext cx="10660856" cy="6985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5DC4AAF-FB7B-4160-A980-77770A5AC5F6}"/>
              </a:ext>
            </a:extLst>
          </p:cNvPr>
          <p:cNvSpPr/>
          <p:nvPr/>
        </p:nvSpPr>
        <p:spPr>
          <a:xfrm>
            <a:off x="1215887" y="3678031"/>
            <a:ext cx="469900" cy="5334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FC5B1-8DC6-D8A7-1E40-D4CD5DC23C46}"/>
              </a:ext>
            </a:extLst>
          </p:cNvPr>
          <p:cNvSpPr txBox="1"/>
          <p:nvPr/>
        </p:nvSpPr>
        <p:spPr>
          <a:xfrm>
            <a:off x="3419061" y="2762305"/>
            <a:ext cx="80775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>
                <a:solidFill>
                  <a:schemeClr val="tx2"/>
                </a:solidFill>
              </a:rPr>
              <a:t>ظلل (أ) إذا كانت العبارة صحيحة, و (ب) إذا كانت العبارة خاطئة:</a:t>
            </a:r>
          </a:p>
        </p:txBody>
      </p:sp>
    </p:spTree>
    <p:extLst>
      <p:ext uri="{BB962C8B-B14F-4D97-AF65-F5344CB8AC3E}">
        <p14:creationId xmlns:p14="http://schemas.microsoft.com/office/powerpoint/2010/main" val="26866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5997933" y="234594"/>
            <a:ext cx="3474720" cy="1600200"/>
          </a:xfrm>
        </p:spPr>
        <p:txBody>
          <a:bodyPr rtlCol="1" anchor="ctr">
            <a:normAutofit/>
          </a:bodyPr>
          <a:lstStyle/>
          <a:p>
            <a:pPr algn="ctr" rtl="1"/>
            <a:r>
              <a:rPr lang="ar-KW" sz="5400" dirty="0"/>
              <a:t>الخاتمة</a:t>
            </a:r>
            <a:endParaRPr lang="ar-SA" sz="5400" dirty="0"/>
          </a:p>
        </p:txBody>
      </p:sp>
      <p:pic>
        <p:nvPicPr>
          <p:cNvPr id="9" name="صورة 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B21C278C-353C-3BF2-E6F9-7837D05ACE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7587" y="1071345"/>
            <a:ext cx="9569394" cy="5823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4228D-17D7-E649-D126-D3120D6F091D}"/>
              </a:ext>
            </a:extLst>
          </p:cNvPr>
          <p:cNvSpPr txBox="1"/>
          <p:nvPr/>
        </p:nvSpPr>
        <p:spPr>
          <a:xfrm>
            <a:off x="4794637" y="3624742"/>
            <a:ext cx="420624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6600" b="1" dirty="0">
                <a:solidFill>
                  <a:schemeClr val="tx2"/>
                </a:solidFill>
              </a:rPr>
              <a:t>ماذا تعلمــنا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1593453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flipV="1">
            <a:off x="0" y="2994990"/>
            <a:ext cx="12192000" cy="3863008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6" y="1868102"/>
            <a:ext cx="3404025" cy="3121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49" y="1868102"/>
            <a:ext cx="6086191" cy="31217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54" y="-114704"/>
            <a:ext cx="2472197" cy="1829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466991"/>
              </a:clrFrom>
              <a:clrTo>
                <a:srgbClr val="4669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89" y="4546637"/>
            <a:ext cx="6022822" cy="2258558"/>
          </a:xfrm>
          <a:prstGeom prst="rect">
            <a:avLst/>
          </a:prstGeom>
        </p:spPr>
      </p:pic>
      <p:pic>
        <p:nvPicPr>
          <p:cNvPr id="15" name="smu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1010" y="283065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75817" y="465627"/>
            <a:ext cx="412003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قرية السنافر</a:t>
            </a:r>
            <a:endParaRPr lang="en-US" sz="115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57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)">
                                      <p:cBhvr>
                                        <p:cTn id="12" dur="6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1898 L 0.16996 0.06273 L 0.37083 0.02523 L 0.47916 -0.00949 L 0.60555 0.00162 L 0.65017 0.01041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6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3051645"/>
            <a:ext cx="12192000" cy="3806353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23" y="781427"/>
            <a:ext cx="2829822" cy="342241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721062" y="4852178"/>
            <a:ext cx="2831123" cy="1333502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7003" y="5264114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KW" sz="4000" dirty="0">
                <a:solidFill>
                  <a:prstClr val="black"/>
                </a:solidFill>
                <a:latin typeface="Arabic Typesetting" panose="03020402040406030203" pitchFamily="66" charset="-78"/>
                <a:cs typeface="Times New Roman" panose="02020603050405020304" pitchFamily="18" charset="0"/>
              </a:rPr>
              <a:t>55,42</a:t>
            </a:r>
            <a:r>
              <a:rPr lang="ar-AE" sz="4000" dirty="0">
                <a:solidFill>
                  <a:prstClr val="black"/>
                </a:solidFill>
                <a:latin typeface="Arabic Typesetting" panose="03020402040406030203" pitchFamily="66" charset="-78"/>
                <a:cs typeface="Times New Roman" panose="02020603050405020304" pitchFamily="18" charset="0"/>
              </a:rPr>
              <a:t> </a:t>
            </a:r>
            <a:endParaRPr lang="en-GB" sz="4000" dirty="0">
              <a:solidFill>
                <a:prstClr val="black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87003" y="3051646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2946" y="3352730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KW" sz="4000" dirty="0">
                <a:solidFill>
                  <a:prstClr val="black"/>
                </a:solidFill>
                <a:latin typeface="Arabic Typesetting" panose="03020402040406030203" pitchFamily="66" charset="-78"/>
                <a:cs typeface="Times New Roman" panose="02020603050405020304" pitchFamily="18" charset="0"/>
              </a:rPr>
              <a:t>13,75</a:t>
            </a:r>
            <a:endParaRPr lang="en-GB" sz="4000" dirty="0">
              <a:solidFill>
                <a:prstClr val="black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1" name="مربع نص 1">
            <a:extLst>
              <a:ext uri="{FF2B5EF4-FFF2-40B4-BE49-F238E27FC236}">
                <a16:creationId xmlns:a16="http://schemas.microsoft.com/office/drawing/2014/main" id="{B6C3AF3E-AACF-5421-A69A-8C0B59FF8733}"/>
              </a:ext>
            </a:extLst>
          </p:cNvPr>
          <p:cNvSpPr txBox="1"/>
          <p:nvPr/>
        </p:nvSpPr>
        <p:spPr>
          <a:xfrm>
            <a:off x="2252870" y="1147095"/>
            <a:ext cx="384313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ar-KW" sz="4400" b="1" dirty="0">
                <a:latin typeface="Arial" panose="020B0604020202020204" pitchFamily="34" charset="0"/>
                <a:cs typeface="Arial" panose="020B0604020202020204" pitchFamily="34" charset="0"/>
              </a:rPr>
              <a:t>9 + 3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ar-KW" sz="4400" b="1" dirty="0">
                <a:latin typeface="Arial" panose="020B0604020202020204" pitchFamily="34" charset="0"/>
                <a:cs typeface="Arial" panose="020B0604020202020204" pitchFamily="34" charset="0"/>
              </a:rPr>
              <a:t>46=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00CF8A-D05E-9612-741D-0A4B701FFCB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9707" r="56744" b="26909"/>
          <a:stretch/>
        </p:blipFill>
        <p:spPr>
          <a:xfrm>
            <a:off x="6032090" y="4852178"/>
            <a:ext cx="1143000" cy="1234372"/>
          </a:xfrm>
          <a:prstGeom prst="flowChartConnector">
            <a:avLst/>
          </a:prstGeom>
        </p:spPr>
      </p:pic>
      <p:sp>
        <p:nvSpPr>
          <p:cNvPr id="16" name="مربع نص 4">
            <a:extLst>
              <a:ext uri="{FF2B5EF4-FFF2-40B4-BE49-F238E27FC236}">
                <a16:creationId xmlns:a16="http://schemas.microsoft.com/office/drawing/2014/main" id="{8690B582-E290-DB47-1706-B7C8176C9331}"/>
              </a:ext>
            </a:extLst>
          </p:cNvPr>
          <p:cNvSpPr txBox="1"/>
          <p:nvPr/>
        </p:nvSpPr>
        <p:spPr>
          <a:xfrm>
            <a:off x="2252870" y="342911"/>
            <a:ext cx="384313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latin typeface="Arial" panose="020B0604020202020204" pitchFamily="34" charset="0"/>
                <a:cs typeface="Arial" panose="020B0604020202020204" pitchFamily="34" charset="0"/>
              </a:rPr>
              <a:t>أوجدي ناتج ما يلي:</a:t>
            </a:r>
          </a:p>
        </p:txBody>
      </p:sp>
    </p:spTree>
    <p:extLst>
      <p:ext uri="{BB962C8B-B14F-4D97-AF65-F5344CB8AC3E}">
        <p14:creationId xmlns:p14="http://schemas.microsoft.com/office/powerpoint/2010/main" val="34319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4" grpId="0" animBg="1"/>
      <p:bldP spid="15" grpId="0"/>
      <p:bldP spid="15" grpId="1"/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2474606"/>
            <a:ext cx="12192000" cy="4383394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42956" y="3315398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8897" y="3643173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KW" sz="4000" dirty="0">
                <a:solidFill>
                  <a:prstClr val="black"/>
                </a:solidFill>
                <a:latin typeface="Arabic Typesetting" panose="03020402040406030203" pitchFamily="66" charset="-78"/>
                <a:cs typeface="Arial" panose="020B0604020202020204" pitchFamily="34" charset="0"/>
              </a:rPr>
              <a:t>570 1</a:t>
            </a:r>
            <a:r>
              <a:rPr lang="ar-AE" sz="4000" dirty="0">
                <a:solidFill>
                  <a:prstClr val="black"/>
                </a:solidFill>
                <a:latin typeface="Arabic Typesetting" panose="03020402040406030203" pitchFamily="66" charset="-78"/>
                <a:cs typeface="Arial" panose="020B0604020202020204" pitchFamily="34" charset="0"/>
              </a:rPr>
              <a:t> </a:t>
            </a:r>
            <a:endParaRPr lang="en-GB" sz="4000" dirty="0">
              <a:solidFill>
                <a:prstClr val="black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42956" y="5050435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8897" y="5413228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KW" sz="4000" dirty="0">
                <a:solidFill>
                  <a:prstClr val="black"/>
                </a:solidFill>
                <a:latin typeface="Arabic Typesetting" panose="03020402040406030203" pitchFamily="66" charset="-78"/>
                <a:cs typeface="Arial" panose="020B0604020202020204" pitchFamily="34" charset="0"/>
              </a:rPr>
              <a:t>290 3</a:t>
            </a:r>
            <a:r>
              <a:rPr lang="ar-AE" sz="4000" dirty="0">
                <a:solidFill>
                  <a:prstClr val="black"/>
                </a:solidFill>
                <a:latin typeface="Arabic Typesetting" panose="03020402040406030203" pitchFamily="66" charset="-78"/>
                <a:cs typeface="Arial" panose="020B0604020202020204" pitchFamily="34" charset="0"/>
              </a:rPr>
              <a:t> </a:t>
            </a:r>
            <a:endParaRPr lang="en-GB" sz="4000" dirty="0">
              <a:solidFill>
                <a:prstClr val="black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9" y="2215739"/>
            <a:ext cx="3238095" cy="4600000"/>
          </a:xfrm>
          <a:prstGeom prst="rect">
            <a:avLst/>
          </a:prstGeom>
        </p:spPr>
      </p:pic>
      <p:sp>
        <p:nvSpPr>
          <p:cNvPr id="11" name="مربع نص 4">
            <a:extLst>
              <a:ext uri="{FF2B5EF4-FFF2-40B4-BE49-F238E27FC236}">
                <a16:creationId xmlns:a16="http://schemas.microsoft.com/office/drawing/2014/main" id="{18FDCCB0-C54B-F948-25A0-40C1BDB39A79}"/>
              </a:ext>
            </a:extLst>
          </p:cNvPr>
          <p:cNvSpPr txBox="1"/>
          <p:nvPr/>
        </p:nvSpPr>
        <p:spPr>
          <a:xfrm>
            <a:off x="6356555" y="115584"/>
            <a:ext cx="561520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latin typeface="Arial" panose="020B0604020202020204" pitchFamily="34" charset="0"/>
                <a:cs typeface="Arial" panose="020B0604020202020204" pitchFamily="34" charset="0"/>
              </a:rPr>
              <a:t>كم يزيد وزن الفيل عن وزن الجمل؟ </a:t>
            </a:r>
          </a:p>
        </p:txBody>
      </p:sp>
      <p:pic>
        <p:nvPicPr>
          <p:cNvPr id="16" name="صورة 2">
            <a:extLst>
              <a:ext uri="{FF2B5EF4-FFF2-40B4-BE49-F238E27FC236}">
                <a16:creationId xmlns:a16="http://schemas.microsoft.com/office/drawing/2014/main" id="{633D75DC-702D-EABA-5E65-2396F566D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63149" r="45924" b="20392"/>
          <a:stretch/>
        </p:blipFill>
        <p:spPr>
          <a:xfrm>
            <a:off x="6849846" y="907606"/>
            <a:ext cx="5121917" cy="1069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536776-2EAD-850A-C0BC-33DDB2FDF8C7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9707" r="56744" b="26909"/>
          <a:stretch/>
        </p:blipFill>
        <p:spPr>
          <a:xfrm>
            <a:off x="8160489" y="3414536"/>
            <a:ext cx="1064627" cy="1169755"/>
          </a:xfrm>
          <a:prstGeom prst="flowChartConnector">
            <a:avLst/>
          </a:prstGeom>
        </p:spPr>
      </p:pic>
      <p:sp>
        <p:nvSpPr>
          <p:cNvPr id="18" name="مربع نص 1">
            <a:extLst>
              <a:ext uri="{FF2B5EF4-FFF2-40B4-BE49-F238E27FC236}">
                <a16:creationId xmlns:a16="http://schemas.microsoft.com/office/drawing/2014/main" id="{3DCC11E5-3AA6-5D0F-3FCA-6B6CB0D306F3}"/>
              </a:ext>
            </a:extLst>
          </p:cNvPr>
          <p:cNvSpPr txBox="1"/>
          <p:nvPr/>
        </p:nvSpPr>
        <p:spPr>
          <a:xfrm>
            <a:off x="6942857" y="2175130"/>
            <a:ext cx="384313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latin typeface="Arial" panose="020B0604020202020204" pitchFamily="34" charset="0"/>
                <a:cs typeface="Arial" panose="020B0604020202020204" pitchFamily="34" charset="0"/>
              </a:rPr>
              <a:t>430 2 - 860 =</a:t>
            </a:r>
          </a:p>
        </p:txBody>
      </p:sp>
    </p:spTree>
    <p:extLst>
      <p:ext uri="{BB962C8B-B14F-4D97-AF65-F5344CB8AC3E}">
        <p14:creationId xmlns:p14="http://schemas.microsoft.com/office/powerpoint/2010/main" val="39571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4" grpId="0" animBg="1"/>
      <p:bldP spid="15" grpId="0"/>
      <p:bldP spid="15" grpId="1"/>
      <p:bldP spid="11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3326295"/>
            <a:ext cx="12192000" cy="3531702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01130" y="3194604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7071" y="3522379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KW" sz="4000" dirty="0">
                <a:solidFill>
                  <a:prstClr val="black"/>
                </a:solidFill>
                <a:latin typeface="Arabic Typesetting" panose="03020402040406030203" pitchFamily="66" charset="-78"/>
                <a:cs typeface="Arial" panose="020B0604020202020204" pitchFamily="34" charset="0"/>
              </a:rPr>
              <a:t>390 1</a:t>
            </a:r>
            <a:r>
              <a:rPr lang="ar-AE" sz="4000" dirty="0">
                <a:solidFill>
                  <a:prstClr val="black"/>
                </a:solidFill>
                <a:latin typeface="Arabic Typesetting" panose="03020402040406030203" pitchFamily="66" charset="-78"/>
                <a:cs typeface="Arial" panose="020B0604020202020204" pitchFamily="34" charset="0"/>
              </a:rPr>
              <a:t> </a:t>
            </a:r>
            <a:endParaRPr lang="en-GB" sz="4000" dirty="0">
              <a:solidFill>
                <a:prstClr val="black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58836" y="4832433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4777" y="5195226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KW" sz="4000" dirty="0">
                <a:solidFill>
                  <a:prstClr val="black"/>
                </a:solidFill>
                <a:latin typeface="Arabic Typesetting" panose="03020402040406030203" pitchFamily="66" charset="-78"/>
                <a:cs typeface="Arial" panose="020B0604020202020204" pitchFamily="34" charset="0"/>
              </a:rPr>
              <a:t>110 3</a:t>
            </a:r>
            <a:r>
              <a:rPr lang="ar-AE" sz="4000" dirty="0">
                <a:solidFill>
                  <a:prstClr val="black"/>
                </a:solidFill>
                <a:latin typeface="Arabic Typesetting" panose="03020402040406030203" pitchFamily="66" charset="-78"/>
                <a:cs typeface="Arial" panose="020B0604020202020204" pitchFamily="34" charset="0"/>
              </a:rPr>
              <a:t> </a:t>
            </a:r>
            <a:endParaRPr lang="en-GB" sz="4000" dirty="0">
              <a:solidFill>
                <a:prstClr val="black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0"/>
          <a:stretch/>
        </p:blipFill>
        <p:spPr>
          <a:xfrm>
            <a:off x="555578" y="1761654"/>
            <a:ext cx="4617231" cy="4600941"/>
          </a:xfrm>
          <a:prstGeom prst="rect">
            <a:avLst/>
          </a:prstGeom>
        </p:spPr>
      </p:pic>
      <p:sp>
        <p:nvSpPr>
          <p:cNvPr id="11" name="مربع نص 4">
            <a:extLst>
              <a:ext uri="{FF2B5EF4-FFF2-40B4-BE49-F238E27FC236}">
                <a16:creationId xmlns:a16="http://schemas.microsoft.com/office/drawing/2014/main" id="{EE5617C7-559D-7142-25CE-9BC34A144A39}"/>
              </a:ext>
            </a:extLst>
          </p:cNvPr>
          <p:cNvSpPr txBox="1"/>
          <p:nvPr/>
        </p:nvSpPr>
        <p:spPr>
          <a:xfrm>
            <a:off x="5102942" y="283967"/>
            <a:ext cx="699169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latin typeface="Arial" panose="020B0604020202020204" pitchFamily="34" charset="0"/>
                <a:cs typeface="Arial" panose="020B0604020202020204" pitchFamily="34" charset="0"/>
              </a:rPr>
              <a:t>ما الفرق بين وزن الجمل و وزن فرس النهر؟ </a:t>
            </a:r>
          </a:p>
        </p:txBody>
      </p:sp>
      <p:pic>
        <p:nvPicPr>
          <p:cNvPr id="16" name="صورة 6">
            <a:extLst>
              <a:ext uri="{FF2B5EF4-FFF2-40B4-BE49-F238E27FC236}">
                <a16:creationId xmlns:a16="http://schemas.microsoft.com/office/drawing/2014/main" id="{A9A72A7F-4EB5-9BCB-723A-54D248D7A0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63149" r="45924" b="20392"/>
          <a:stretch/>
        </p:blipFill>
        <p:spPr>
          <a:xfrm>
            <a:off x="6296108" y="1115157"/>
            <a:ext cx="5692541" cy="1188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920EB7-0E6B-F6A9-0D99-F02E26BBA355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9707" r="56744" b="26909"/>
          <a:stretch/>
        </p:blipFill>
        <p:spPr>
          <a:xfrm>
            <a:off x="8406580" y="3194604"/>
            <a:ext cx="1155839" cy="1188639"/>
          </a:xfrm>
          <a:prstGeom prst="flowChartConnector">
            <a:avLst/>
          </a:prstGeom>
        </p:spPr>
      </p:pic>
      <p:sp>
        <p:nvSpPr>
          <p:cNvPr id="18" name="مربع نص 1">
            <a:extLst>
              <a:ext uri="{FF2B5EF4-FFF2-40B4-BE49-F238E27FC236}">
                <a16:creationId xmlns:a16="http://schemas.microsoft.com/office/drawing/2014/main" id="{43EF2F02-640D-4F87-B5DD-A4082D919ED7}"/>
              </a:ext>
            </a:extLst>
          </p:cNvPr>
          <p:cNvSpPr txBox="1"/>
          <p:nvPr/>
        </p:nvSpPr>
        <p:spPr>
          <a:xfrm>
            <a:off x="6928108" y="2317479"/>
            <a:ext cx="384313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latin typeface="Arial" panose="020B0604020202020204" pitchFamily="34" charset="0"/>
                <a:cs typeface="Arial" panose="020B0604020202020204" pitchFamily="34" charset="0"/>
              </a:rPr>
              <a:t>250 2 - 860 =</a:t>
            </a:r>
          </a:p>
        </p:txBody>
      </p:sp>
    </p:spTree>
    <p:extLst>
      <p:ext uri="{BB962C8B-B14F-4D97-AF65-F5344CB8AC3E}">
        <p14:creationId xmlns:p14="http://schemas.microsoft.com/office/powerpoint/2010/main" val="27465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4" grpId="0" animBg="1"/>
      <p:bldP spid="15" grpId="0"/>
      <p:bldP spid="15" grpId="1"/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55745-D2CD-0C9E-DA54-BD7328D22A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ar-KW" sz="19900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71344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2E083D8-8BCD-4197-8FF6-6EDE47687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 t="34686" r="29348" b="34590"/>
          <a:stretch/>
        </p:blipFill>
        <p:spPr>
          <a:xfrm>
            <a:off x="119519" y="144988"/>
            <a:ext cx="9306234" cy="4920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E94C1F2-F9AE-42FD-9154-3516416E133D}"/>
              </a:ext>
            </a:extLst>
          </p:cNvPr>
          <p:cNvSpPr/>
          <p:nvPr/>
        </p:nvSpPr>
        <p:spPr>
          <a:xfrm>
            <a:off x="5405857" y="4432708"/>
            <a:ext cx="3181549" cy="5830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مربع نص 3">
            <a:extLst>
              <a:ext uri="{FF2B5EF4-FFF2-40B4-BE49-F238E27FC236}">
                <a16:creationId xmlns:a16="http://schemas.microsoft.com/office/drawing/2014/main" id="{4484CCAE-6852-8F66-7503-50EE06E0238A}"/>
              </a:ext>
            </a:extLst>
          </p:cNvPr>
          <p:cNvSpPr txBox="1"/>
          <p:nvPr/>
        </p:nvSpPr>
        <p:spPr>
          <a:xfrm>
            <a:off x="9240910" y="4339536"/>
            <a:ext cx="249803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/>
              <a:t>243 35</a:t>
            </a: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309811C3-B132-3451-8279-CAB4601A0631}"/>
              </a:ext>
            </a:extLst>
          </p:cNvPr>
          <p:cNvSpPr txBox="1"/>
          <p:nvPr/>
        </p:nvSpPr>
        <p:spPr>
          <a:xfrm>
            <a:off x="9254985" y="4964696"/>
            <a:ext cx="249803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/>
              <a:t>523 23</a:t>
            </a: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AB45964B-6D76-5E3B-6422-CEE4A2293BD7}"/>
              </a:ext>
            </a:extLst>
          </p:cNvPr>
          <p:cNvSpPr txBox="1"/>
          <p:nvPr/>
        </p:nvSpPr>
        <p:spPr>
          <a:xfrm>
            <a:off x="11099412" y="4918237"/>
            <a:ext cx="8547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spc="-300" dirty="0"/>
              <a:t>---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67A3ED6D-FADA-1E62-FA37-E179AFE592FA}"/>
              </a:ext>
            </a:extLst>
          </p:cNvPr>
          <p:cNvCxnSpPr>
            <a:cxnSpLocks/>
          </p:cNvCxnSpPr>
          <p:nvPr/>
        </p:nvCxnSpPr>
        <p:spPr>
          <a:xfrm>
            <a:off x="9254985" y="5618370"/>
            <a:ext cx="262393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10">
            <a:extLst>
              <a:ext uri="{FF2B5EF4-FFF2-40B4-BE49-F238E27FC236}">
                <a16:creationId xmlns:a16="http://schemas.microsoft.com/office/drawing/2014/main" id="{50B67FD9-E55A-CF04-5426-0C260189ADD4}"/>
              </a:ext>
            </a:extLst>
          </p:cNvPr>
          <p:cNvCxnSpPr>
            <a:cxnSpLocks/>
          </p:cNvCxnSpPr>
          <p:nvPr/>
        </p:nvCxnSpPr>
        <p:spPr>
          <a:xfrm flipH="1">
            <a:off x="10416200" y="4411884"/>
            <a:ext cx="264221" cy="433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5">
            <a:extLst>
              <a:ext uri="{FF2B5EF4-FFF2-40B4-BE49-F238E27FC236}">
                <a16:creationId xmlns:a16="http://schemas.microsoft.com/office/drawing/2014/main" id="{3BC39CF6-3B71-A3A5-3D32-9158FAEDBB3F}"/>
              </a:ext>
            </a:extLst>
          </p:cNvPr>
          <p:cNvSpPr txBox="1"/>
          <p:nvPr/>
        </p:nvSpPr>
        <p:spPr>
          <a:xfrm>
            <a:off x="9728880" y="5551955"/>
            <a:ext cx="5632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مربع نص 16">
            <a:extLst>
              <a:ext uri="{FF2B5EF4-FFF2-40B4-BE49-F238E27FC236}">
                <a16:creationId xmlns:a16="http://schemas.microsoft.com/office/drawing/2014/main" id="{A3609E3E-F6D9-492E-544B-697247592324}"/>
              </a:ext>
            </a:extLst>
          </p:cNvPr>
          <p:cNvSpPr txBox="1"/>
          <p:nvPr/>
        </p:nvSpPr>
        <p:spPr>
          <a:xfrm>
            <a:off x="9900342" y="5554602"/>
            <a:ext cx="5632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مربع نص 17">
            <a:extLst>
              <a:ext uri="{FF2B5EF4-FFF2-40B4-BE49-F238E27FC236}">
                <a16:creationId xmlns:a16="http://schemas.microsoft.com/office/drawing/2014/main" id="{A7BD8BAA-1F16-D020-8DA2-D5F3625BAF71}"/>
              </a:ext>
            </a:extLst>
          </p:cNvPr>
          <p:cNvSpPr txBox="1"/>
          <p:nvPr/>
        </p:nvSpPr>
        <p:spPr>
          <a:xfrm>
            <a:off x="10378107" y="5551955"/>
            <a:ext cx="35283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مربع نص 18">
            <a:extLst>
              <a:ext uri="{FF2B5EF4-FFF2-40B4-BE49-F238E27FC236}">
                <a16:creationId xmlns:a16="http://schemas.microsoft.com/office/drawing/2014/main" id="{904317A3-8F65-98AE-1A71-042D6F20DCEA}"/>
              </a:ext>
            </a:extLst>
          </p:cNvPr>
          <p:cNvSpPr txBox="1"/>
          <p:nvPr/>
        </p:nvSpPr>
        <p:spPr>
          <a:xfrm>
            <a:off x="10768228" y="5505721"/>
            <a:ext cx="45719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مربع نص 19">
            <a:extLst>
              <a:ext uri="{FF2B5EF4-FFF2-40B4-BE49-F238E27FC236}">
                <a16:creationId xmlns:a16="http://schemas.microsoft.com/office/drawing/2014/main" id="{1B64032F-0412-3197-7053-EA8C8A13FB17}"/>
              </a:ext>
            </a:extLst>
          </p:cNvPr>
          <p:cNvSpPr txBox="1"/>
          <p:nvPr/>
        </p:nvSpPr>
        <p:spPr>
          <a:xfrm>
            <a:off x="10609589" y="5551955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7A09CC-91CC-6169-5F81-E956501F85F9}"/>
              </a:ext>
            </a:extLst>
          </p:cNvPr>
          <p:cNvGrpSpPr/>
          <p:nvPr/>
        </p:nvGrpSpPr>
        <p:grpSpPr>
          <a:xfrm>
            <a:off x="10347966" y="4015140"/>
            <a:ext cx="382978" cy="369332"/>
            <a:chOff x="11547455" y="1303010"/>
            <a:chExt cx="382978" cy="369332"/>
          </a:xfrm>
        </p:grpSpPr>
        <p:sp>
          <p:nvSpPr>
            <p:cNvPr id="19" name="مربع نص 21">
              <a:extLst>
                <a:ext uri="{FF2B5EF4-FFF2-40B4-BE49-F238E27FC236}">
                  <a16:creationId xmlns:a16="http://schemas.microsoft.com/office/drawing/2014/main" id="{E0FF1121-F00A-232C-27FE-C71EAF6FCE66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b="1" dirty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A132E9B-B10A-2F86-DFA5-2AEE17A0683B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27" name="رابط مستقيم 10">
            <a:extLst>
              <a:ext uri="{FF2B5EF4-FFF2-40B4-BE49-F238E27FC236}">
                <a16:creationId xmlns:a16="http://schemas.microsoft.com/office/drawing/2014/main" id="{2F754061-ED70-D7B6-E54B-BE235E6256CD}"/>
              </a:ext>
            </a:extLst>
          </p:cNvPr>
          <p:cNvCxnSpPr>
            <a:cxnSpLocks/>
          </p:cNvCxnSpPr>
          <p:nvPr/>
        </p:nvCxnSpPr>
        <p:spPr>
          <a:xfrm flipH="1">
            <a:off x="10117075" y="4426883"/>
            <a:ext cx="264221" cy="433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01C13-DE2F-5A60-3760-D8FC03EC9E83}"/>
              </a:ext>
            </a:extLst>
          </p:cNvPr>
          <p:cNvGrpSpPr/>
          <p:nvPr/>
        </p:nvGrpSpPr>
        <p:grpSpPr>
          <a:xfrm>
            <a:off x="10082171" y="4116231"/>
            <a:ext cx="299125" cy="292053"/>
            <a:chOff x="11547455" y="1303010"/>
            <a:chExt cx="382978" cy="369332"/>
          </a:xfrm>
        </p:grpSpPr>
        <p:sp>
          <p:nvSpPr>
            <p:cNvPr id="29" name="مربع نص 21">
              <a:extLst>
                <a:ext uri="{FF2B5EF4-FFF2-40B4-BE49-F238E27FC236}">
                  <a16:creationId xmlns:a16="http://schemas.microsoft.com/office/drawing/2014/main" id="{8D1ED1C6-F3B2-E9D4-8FFE-C6E7A7FA074B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A5E5346-DF67-2624-CA6D-72730DD0B70E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</p:spTree>
    <p:extLst>
      <p:ext uri="{BB962C8B-B14F-4D97-AF65-F5344CB8AC3E}">
        <p14:creationId xmlns:p14="http://schemas.microsoft.com/office/powerpoint/2010/main" val="261647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7485505-5C01-48DC-B62A-D27D94A5E9A5}"/>
              </a:ext>
            </a:extLst>
          </p:cNvPr>
          <p:cNvSpPr txBox="1"/>
          <p:nvPr/>
        </p:nvSpPr>
        <p:spPr>
          <a:xfrm>
            <a:off x="371061" y="139147"/>
            <a:ext cx="34853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كتاب الطالب صفحة 81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47301E-ACDB-46B8-A86D-F54BFAA25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78" y="1327060"/>
            <a:ext cx="10780643" cy="416753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مربع نص 19">
            <a:extLst>
              <a:ext uri="{FF2B5EF4-FFF2-40B4-BE49-F238E27FC236}">
                <a16:creationId xmlns:a16="http://schemas.microsoft.com/office/drawing/2014/main" id="{18274942-77B6-13E9-179B-D2190693C719}"/>
              </a:ext>
            </a:extLst>
          </p:cNvPr>
          <p:cNvSpPr txBox="1"/>
          <p:nvPr/>
        </p:nvSpPr>
        <p:spPr>
          <a:xfrm>
            <a:off x="9774702" y="4001451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مربع نص 19">
            <a:extLst>
              <a:ext uri="{FF2B5EF4-FFF2-40B4-BE49-F238E27FC236}">
                <a16:creationId xmlns:a16="http://schemas.microsoft.com/office/drawing/2014/main" id="{E2FAEF03-D97F-1607-42E7-137D0AE24FE0}"/>
              </a:ext>
            </a:extLst>
          </p:cNvPr>
          <p:cNvSpPr txBox="1"/>
          <p:nvPr/>
        </p:nvSpPr>
        <p:spPr>
          <a:xfrm>
            <a:off x="9184980" y="4001450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مربع نص 19">
            <a:extLst>
              <a:ext uri="{FF2B5EF4-FFF2-40B4-BE49-F238E27FC236}">
                <a16:creationId xmlns:a16="http://schemas.microsoft.com/office/drawing/2014/main" id="{C3F77C43-2987-5FC6-4FFB-44D0E725FFA2}"/>
              </a:ext>
            </a:extLst>
          </p:cNvPr>
          <p:cNvSpPr txBox="1"/>
          <p:nvPr/>
        </p:nvSpPr>
        <p:spPr>
          <a:xfrm>
            <a:off x="8548876" y="4001449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31" name="رابط مستقيم 10">
            <a:extLst>
              <a:ext uri="{FF2B5EF4-FFF2-40B4-BE49-F238E27FC236}">
                <a16:creationId xmlns:a16="http://schemas.microsoft.com/office/drawing/2014/main" id="{3BA86E6C-A6A2-8FEB-E5BE-3FFFD6AF2CA6}"/>
              </a:ext>
            </a:extLst>
          </p:cNvPr>
          <p:cNvCxnSpPr>
            <a:cxnSpLocks/>
          </p:cNvCxnSpPr>
          <p:nvPr/>
        </p:nvCxnSpPr>
        <p:spPr>
          <a:xfrm flipH="1">
            <a:off x="6202009" y="3371589"/>
            <a:ext cx="264221" cy="4331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143E46-9328-3FC8-FCC7-039A522C3B18}"/>
              </a:ext>
            </a:extLst>
          </p:cNvPr>
          <p:cNvGrpSpPr/>
          <p:nvPr/>
        </p:nvGrpSpPr>
        <p:grpSpPr>
          <a:xfrm>
            <a:off x="6133775" y="2974845"/>
            <a:ext cx="382978" cy="369332"/>
            <a:chOff x="11547455" y="1303010"/>
            <a:chExt cx="382978" cy="369332"/>
          </a:xfrm>
        </p:grpSpPr>
        <p:sp>
          <p:nvSpPr>
            <p:cNvPr id="33" name="مربع نص 21">
              <a:extLst>
                <a:ext uri="{FF2B5EF4-FFF2-40B4-BE49-F238E27FC236}">
                  <a16:creationId xmlns:a16="http://schemas.microsoft.com/office/drawing/2014/main" id="{156C20F1-8813-34BD-FDF6-9DB4883647A1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b="1" dirty="0">
                  <a:solidFill>
                    <a:srgbClr val="FF0000"/>
                  </a:solidFill>
                </a:rPr>
                <a:t>14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0E11043-FCBD-6B7A-8C11-B491C103B161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35" name="رابط مستقيم 10">
            <a:extLst>
              <a:ext uri="{FF2B5EF4-FFF2-40B4-BE49-F238E27FC236}">
                <a16:creationId xmlns:a16="http://schemas.microsoft.com/office/drawing/2014/main" id="{F6136013-17FE-F217-42C5-A903C6717800}"/>
              </a:ext>
            </a:extLst>
          </p:cNvPr>
          <p:cNvCxnSpPr>
            <a:cxnSpLocks/>
          </p:cNvCxnSpPr>
          <p:nvPr/>
        </p:nvCxnSpPr>
        <p:spPr>
          <a:xfrm flipH="1">
            <a:off x="5902884" y="3386588"/>
            <a:ext cx="264221" cy="4331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2FC3B0-C66A-65C4-04D5-04A44F11DCC8}"/>
              </a:ext>
            </a:extLst>
          </p:cNvPr>
          <p:cNvGrpSpPr/>
          <p:nvPr/>
        </p:nvGrpSpPr>
        <p:grpSpPr>
          <a:xfrm>
            <a:off x="5867980" y="3075937"/>
            <a:ext cx="299125" cy="369332"/>
            <a:chOff x="11547455" y="1303010"/>
            <a:chExt cx="382978" cy="467059"/>
          </a:xfrm>
        </p:grpSpPr>
        <p:sp>
          <p:nvSpPr>
            <p:cNvPr id="37" name="مربع نص 21">
              <a:extLst>
                <a:ext uri="{FF2B5EF4-FFF2-40B4-BE49-F238E27FC236}">
                  <a16:creationId xmlns:a16="http://schemas.microsoft.com/office/drawing/2014/main" id="{A97D2455-7B35-2AA9-B7CE-A9757E90DA19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4670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34A5008-9DE2-600C-820A-7FD068B18A24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39" name="رابط مستقيم 10">
            <a:extLst>
              <a:ext uri="{FF2B5EF4-FFF2-40B4-BE49-F238E27FC236}">
                <a16:creationId xmlns:a16="http://schemas.microsoft.com/office/drawing/2014/main" id="{FDF9130F-2AF2-E193-90B4-ACE642737E15}"/>
              </a:ext>
            </a:extLst>
          </p:cNvPr>
          <p:cNvCxnSpPr>
            <a:cxnSpLocks/>
          </p:cNvCxnSpPr>
          <p:nvPr/>
        </p:nvCxnSpPr>
        <p:spPr>
          <a:xfrm flipH="1">
            <a:off x="5891629" y="2971081"/>
            <a:ext cx="264221" cy="4331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CA5AE4-4705-D6D9-4B7F-00F37C0BA5ED}"/>
              </a:ext>
            </a:extLst>
          </p:cNvPr>
          <p:cNvGrpSpPr/>
          <p:nvPr/>
        </p:nvGrpSpPr>
        <p:grpSpPr>
          <a:xfrm>
            <a:off x="5823395" y="2574337"/>
            <a:ext cx="382978" cy="369332"/>
            <a:chOff x="11547455" y="1303010"/>
            <a:chExt cx="382978" cy="369332"/>
          </a:xfrm>
        </p:grpSpPr>
        <p:sp>
          <p:nvSpPr>
            <p:cNvPr id="41" name="مربع نص 21">
              <a:extLst>
                <a:ext uri="{FF2B5EF4-FFF2-40B4-BE49-F238E27FC236}">
                  <a16:creationId xmlns:a16="http://schemas.microsoft.com/office/drawing/2014/main" id="{7D901E16-3AA2-FE64-855E-4041240C6F2F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b="1" dirty="0">
                  <a:solidFill>
                    <a:srgbClr val="FF0000"/>
                  </a:solidFill>
                </a:rPr>
                <a:t>17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EB38231-14E7-88FC-C89C-A5AD5F2DDE7F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43" name="رابط مستقيم 10">
            <a:extLst>
              <a:ext uri="{FF2B5EF4-FFF2-40B4-BE49-F238E27FC236}">
                <a16:creationId xmlns:a16="http://schemas.microsoft.com/office/drawing/2014/main" id="{173B35F7-530E-FB6B-8F7F-ADCC72089F7F}"/>
              </a:ext>
            </a:extLst>
          </p:cNvPr>
          <p:cNvCxnSpPr>
            <a:cxnSpLocks/>
          </p:cNvCxnSpPr>
          <p:nvPr/>
        </p:nvCxnSpPr>
        <p:spPr>
          <a:xfrm flipH="1">
            <a:off x="5565630" y="3390188"/>
            <a:ext cx="264221" cy="4331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C6A521-221F-BD3C-BB8C-B9737C593C1F}"/>
              </a:ext>
            </a:extLst>
          </p:cNvPr>
          <p:cNvGrpSpPr/>
          <p:nvPr/>
        </p:nvGrpSpPr>
        <p:grpSpPr>
          <a:xfrm>
            <a:off x="5530726" y="3079537"/>
            <a:ext cx="299125" cy="369332"/>
            <a:chOff x="11547455" y="1303010"/>
            <a:chExt cx="382978" cy="467059"/>
          </a:xfrm>
        </p:grpSpPr>
        <p:sp>
          <p:nvSpPr>
            <p:cNvPr id="45" name="مربع نص 21">
              <a:extLst>
                <a:ext uri="{FF2B5EF4-FFF2-40B4-BE49-F238E27FC236}">
                  <a16:creationId xmlns:a16="http://schemas.microsoft.com/office/drawing/2014/main" id="{3BE398D0-C4E3-E720-7805-6C7D84B758B8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4670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4CFC352-A596-1217-0061-898B11F98B99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47" name="رابط مستقيم 10">
            <a:extLst>
              <a:ext uri="{FF2B5EF4-FFF2-40B4-BE49-F238E27FC236}">
                <a16:creationId xmlns:a16="http://schemas.microsoft.com/office/drawing/2014/main" id="{BB63F91A-9CC8-0072-EEA2-0FFF4E40EF39}"/>
              </a:ext>
            </a:extLst>
          </p:cNvPr>
          <p:cNvCxnSpPr>
            <a:cxnSpLocks/>
          </p:cNvCxnSpPr>
          <p:nvPr/>
        </p:nvCxnSpPr>
        <p:spPr>
          <a:xfrm flipH="1">
            <a:off x="5542461" y="2977705"/>
            <a:ext cx="264221" cy="4331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E4161D-9CA5-8659-1627-5C4B226A851B}"/>
              </a:ext>
            </a:extLst>
          </p:cNvPr>
          <p:cNvGrpSpPr/>
          <p:nvPr/>
        </p:nvGrpSpPr>
        <p:grpSpPr>
          <a:xfrm>
            <a:off x="5474227" y="2580961"/>
            <a:ext cx="382978" cy="369332"/>
            <a:chOff x="11547455" y="1303010"/>
            <a:chExt cx="382978" cy="369332"/>
          </a:xfrm>
        </p:grpSpPr>
        <p:sp>
          <p:nvSpPr>
            <p:cNvPr id="49" name="مربع نص 21">
              <a:extLst>
                <a:ext uri="{FF2B5EF4-FFF2-40B4-BE49-F238E27FC236}">
                  <a16:creationId xmlns:a16="http://schemas.microsoft.com/office/drawing/2014/main" id="{CAB4737C-D725-22C0-8ACB-BBB79BE1FFD1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b="1" dirty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F8F6E8E-D678-2C91-51AA-A8054E4FAAEB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51" name="رابط مستقيم 10">
            <a:extLst>
              <a:ext uri="{FF2B5EF4-FFF2-40B4-BE49-F238E27FC236}">
                <a16:creationId xmlns:a16="http://schemas.microsoft.com/office/drawing/2014/main" id="{7A9467AC-F933-2F20-0011-3EC2DB9AE20D}"/>
              </a:ext>
            </a:extLst>
          </p:cNvPr>
          <p:cNvCxnSpPr>
            <a:cxnSpLocks/>
          </p:cNvCxnSpPr>
          <p:nvPr/>
        </p:nvCxnSpPr>
        <p:spPr>
          <a:xfrm flipH="1">
            <a:off x="5216462" y="3396812"/>
            <a:ext cx="264221" cy="4331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D7CF4D8-E7A6-12EA-10B8-FDC936C5028B}"/>
              </a:ext>
            </a:extLst>
          </p:cNvPr>
          <p:cNvGrpSpPr/>
          <p:nvPr/>
        </p:nvGrpSpPr>
        <p:grpSpPr>
          <a:xfrm>
            <a:off x="5181558" y="3086161"/>
            <a:ext cx="299125" cy="369332"/>
            <a:chOff x="11547455" y="1303010"/>
            <a:chExt cx="382978" cy="467059"/>
          </a:xfrm>
        </p:grpSpPr>
        <p:sp>
          <p:nvSpPr>
            <p:cNvPr id="53" name="مربع نص 21">
              <a:extLst>
                <a:ext uri="{FF2B5EF4-FFF2-40B4-BE49-F238E27FC236}">
                  <a16:creationId xmlns:a16="http://schemas.microsoft.com/office/drawing/2014/main" id="{86FC5F60-C1C9-BCD1-9693-23E425ED78D7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4670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b="1" dirty="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5D1B1EA-BAF9-AFFD-62A0-D55BDB795AF6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55" name="مربع نص 19">
            <a:extLst>
              <a:ext uri="{FF2B5EF4-FFF2-40B4-BE49-F238E27FC236}">
                <a16:creationId xmlns:a16="http://schemas.microsoft.com/office/drawing/2014/main" id="{8DE581A4-DB51-4711-465B-4D7671BDA1CD}"/>
              </a:ext>
            </a:extLst>
          </p:cNvPr>
          <p:cNvSpPr txBox="1"/>
          <p:nvPr/>
        </p:nvSpPr>
        <p:spPr>
          <a:xfrm>
            <a:off x="5817980" y="4311249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6" name="مربع نص 19">
            <a:extLst>
              <a:ext uri="{FF2B5EF4-FFF2-40B4-BE49-F238E27FC236}">
                <a16:creationId xmlns:a16="http://schemas.microsoft.com/office/drawing/2014/main" id="{2B9D4633-CF46-26C2-31AA-584D27EC520E}"/>
              </a:ext>
            </a:extLst>
          </p:cNvPr>
          <p:cNvSpPr txBox="1"/>
          <p:nvPr/>
        </p:nvSpPr>
        <p:spPr>
          <a:xfrm>
            <a:off x="5228258" y="4311248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65607E-0726-ED72-DBD8-2701AAF15F90}"/>
              </a:ext>
            </a:extLst>
          </p:cNvPr>
          <p:cNvSpPr/>
          <p:nvPr/>
        </p:nvSpPr>
        <p:spPr>
          <a:xfrm>
            <a:off x="4174844" y="2064150"/>
            <a:ext cx="3650974" cy="3332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cxnSp>
        <p:nvCxnSpPr>
          <p:cNvPr id="57" name="رابط مستقيم 10">
            <a:extLst>
              <a:ext uri="{FF2B5EF4-FFF2-40B4-BE49-F238E27FC236}">
                <a16:creationId xmlns:a16="http://schemas.microsoft.com/office/drawing/2014/main" id="{E8FB40F5-269E-E4C6-A58B-A9C7D4C95B85}"/>
              </a:ext>
            </a:extLst>
          </p:cNvPr>
          <p:cNvCxnSpPr>
            <a:cxnSpLocks/>
          </p:cNvCxnSpPr>
          <p:nvPr/>
        </p:nvCxnSpPr>
        <p:spPr>
          <a:xfrm flipH="1">
            <a:off x="2676129" y="3084775"/>
            <a:ext cx="170825" cy="4304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38F2984-74EC-0395-EF39-45FE5A641C31}"/>
              </a:ext>
            </a:extLst>
          </p:cNvPr>
          <p:cNvGrpSpPr/>
          <p:nvPr/>
        </p:nvGrpSpPr>
        <p:grpSpPr>
          <a:xfrm>
            <a:off x="2673097" y="2691947"/>
            <a:ext cx="382978" cy="369332"/>
            <a:chOff x="11547455" y="1303010"/>
            <a:chExt cx="382978" cy="369332"/>
          </a:xfrm>
        </p:grpSpPr>
        <p:sp>
          <p:nvSpPr>
            <p:cNvPr id="59" name="مربع نص 21">
              <a:extLst>
                <a:ext uri="{FF2B5EF4-FFF2-40B4-BE49-F238E27FC236}">
                  <a16:creationId xmlns:a16="http://schemas.microsoft.com/office/drawing/2014/main" id="{2151876F-6479-D2FC-2DB0-7C2E651056EB}"/>
                </a:ext>
              </a:extLst>
            </p:cNvPr>
            <p:cNvSpPr txBox="1"/>
            <p:nvPr/>
          </p:nvSpPr>
          <p:spPr>
            <a:xfrm>
              <a:off x="11547455" y="1303010"/>
              <a:ext cx="38297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b="1" dirty="0">
                  <a:solidFill>
                    <a:srgbClr val="FF0000"/>
                  </a:solidFill>
                </a:rPr>
                <a:t>13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7591746-1E29-0309-2E42-DCB271B242B0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61" name="رابط مستقيم 10">
            <a:extLst>
              <a:ext uri="{FF2B5EF4-FFF2-40B4-BE49-F238E27FC236}">
                <a16:creationId xmlns:a16="http://schemas.microsoft.com/office/drawing/2014/main" id="{A314B3AD-D7EC-07A4-18C4-74BFE0647CDE}"/>
              </a:ext>
            </a:extLst>
          </p:cNvPr>
          <p:cNvCxnSpPr>
            <a:cxnSpLocks/>
          </p:cNvCxnSpPr>
          <p:nvPr/>
        </p:nvCxnSpPr>
        <p:spPr>
          <a:xfrm flipH="1">
            <a:off x="2513373" y="3091399"/>
            <a:ext cx="142604" cy="4304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9F5750-736F-089C-6CD3-55C435452BE3}"/>
              </a:ext>
            </a:extLst>
          </p:cNvPr>
          <p:cNvGrpSpPr/>
          <p:nvPr/>
        </p:nvGrpSpPr>
        <p:grpSpPr>
          <a:xfrm>
            <a:off x="2407302" y="2687023"/>
            <a:ext cx="299125" cy="461665"/>
            <a:chOff x="11547455" y="1168944"/>
            <a:chExt cx="382978" cy="583824"/>
          </a:xfrm>
        </p:grpSpPr>
        <p:sp>
          <p:nvSpPr>
            <p:cNvPr id="63" name="مربع نص 21">
              <a:extLst>
                <a:ext uri="{FF2B5EF4-FFF2-40B4-BE49-F238E27FC236}">
                  <a16:creationId xmlns:a16="http://schemas.microsoft.com/office/drawing/2014/main" id="{5EA31871-4CD0-9488-40D9-5DB4956BD09F}"/>
                </a:ext>
              </a:extLst>
            </p:cNvPr>
            <p:cNvSpPr txBox="1"/>
            <p:nvPr/>
          </p:nvSpPr>
          <p:spPr>
            <a:xfrm>
              <a:off x="11547455" y="1168944"/>
              <a:ext cx="382978" cy="58382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24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BAD2EC9-314F-74E1-9928-1CE80C385536}"/>
                </a:ext>
              </a:extLst>
            </p:cNvPr>
            <p:cNvSpPr/>
            <p:nvPr/>
          </p:nvSpPr>
          <p:spPr>
            <a:xfrm>
              <a:off x="11607246" y="1309634"/>
              <a:ext cx="271670" cy="3270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67" name="مربع نص 19">
            <a:extLst>
              <a:ext uri="{FF2B5EF4-FFF2-40B4-BE49-F238E27FC236}">
                <a16:creationId xmlns:a16="http://schemas.microsoft.com/office/drawing/2014/main" id="{515D3C67-628C-0CD2-A493-B3BF83DBA54D}"/>
              </a:ext>
            </a:extLst>
          </p:cNvPr>
          <p:cNvSpPr txBox="1"/>
          <p:nvPr/>
        </p:nvSpPr>
        <p:spPr>
          <a:xfrm>
            <a:off x="2369259" y="3989711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8" name="مربع نص 19">
            <a:extLst>
              <a:ext uri="{FF2B5EF4-FFF2-40B4-BE49-F238E27FC236}">
                <a16:creationId xmlns:a16="http://schemas.microsoft.com/office/drawing/2014/main" id="{EF484B34-B74F-D97E-DC9A-B51D2E7F3DD1}"/>
              </a:ext>
            </a:extLst>
          </p:cNvPr>
          <p:cNvSpPr txBox="1"/>
          <p:nvPr/>
        </p:nvSpPr>
        <p:spPr>
          <a:xfrm>
            <a:off x="2138163" y="4001448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9" name="مربع نص 19">
            <a:extLst>
              <a:ext uri="{FF2B5EF4-FFF2-40B4-BE49-F238E27FC236}">
                <a16:creationId xmlns:a16="http://schemas.microsoft.com/office/drawing/2014/main" id="{649000DB-537B-54CB-D0B6-934D60C3D86A}"/>
              </a:ext>
            </a:extLst>
          </p:cNvPr>
          <p:cNvSpPr txBox="1"/>
          <p:nvPr/>
        </p:nvSpPr>
        <p:spPr>
          <a:xfrm>
            <a:off x="1840152" y="4001448"/>
            <a:ext cx="375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6905EC4-3BFC-643B-B4B1-032DD43E3668}"/>
              </a:ext>
            </a:extLst>
          </p:cNvPr>
          <p:cNvSpPr/>
          <p:nvPr/>
        </p:nvSpPr>
        <p:spPr>
          <a:xfrm>
            <a:off x="755786" y="2404484"/>
            <a:ext cx="3371016" cy="2850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2478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55" grpId="0"/>
      <p:bldP spid="56" grpId="0"/>
      <p:bldP spid="10" grpId="0" animBg="1"/>
      <p:bldP spid="67" grpId="0"/>
      <p:bldP spid="68" grpId="0"/>
      <p:bldP spid="69" grpId="0"/>
      <p:bldP spid="70" grpId="0" animBg="1"/>
    </p:bldLst>
  </p:timing>
</p:sld>
</file>

<file path=ppt/theme/theme1.xml><?xml version="1.0" encoding="utf-8"?>
<a:theme xmlns:a="http://schemas.openxmlformats.org/drawingml/2006/main" name="الخط الأحمر للأعمال التجارية 16×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122_TF03031023" id="{E451F6E3-3E67-45C7-8C8F-B14D291A03D6}" vid="{5F1C2E6E-E8CB-4AE5-800E-BC7096805D59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نسق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نسق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عرض الخط الأحمر التقديمي للأعمال التجارية (شاشة عريضة)</Template>
  <TotalTime>621</TotalTime>
  <Words>300</Words>
  <Application>Microsoft Office PowerPoint</Application>
  <PresentationFormat>Widescreen</PresentationFormat>
  <Paragraphs>164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Arabic Typesetting</vt:lpstr>
      <vt:lpstr>Arial</vt:lpstr>
      <vt:lpstr>Calibri</vt:lpstr>
      <vt:lpstr>Calibri Light</vt:lpstr>
      <vt:lpstr>Cambria</vt:lpstr>
      <vt:lpstr>Geeza Pro Bold</vt:lpstr>
      <vt:lpstr>Geeza Pro Regular</vt:lpstr>
      <vt:lpstr>Gill Sans MT</vt:lpstr>
      <vt:lpstr>Helvetica Neue</vt:lpstr>
      <vt:lpstr>Helvetica Neue Light</vt:lpstr>
      <vt:lpstr>الخط الأحمر للأعمال التجارية 16×9</vt:lpstr>
      <vt:lpstr>1_نسق Office</vt:lpstr>
      <vt:lpstr>Office Theme</vt:lpstr>
      <vt:lpstr>White</vt:lpstr>
      <vt:lpstr>1_Office Theme</vt:lpstr>
      <vt:lpstr>(2-7): طرح الأعداد الكلية والعشرية  إعداد المعلمة: نوره راشد</vt:lpstr>
      <vt:lpstr>التمهيد</vt:lpstr>
      <vt:lpstr>PowerPoint Presentation</vt:lpstr>
      <vt:lpstr>PowerPoint Presentation</vt:lpstr>
      <vt:lpstr>PowerPoint Presentation</vt:lpstr>
      <vt:lpstr>PowerPoint Presentation</vt:lpstr>
      <vt:lpstr>عرض الدرس</vt:lpstr>
      <vt:lpstr>PowerPoint Presentation</vt:lpstr>
      <vt:lpstr>PowerPoint Presentation</vt:lpstr>
      <vt:lpstr>PowerPoint Presentation</vt:lpstr>
      <vt:lpstr>PowerPoint Presentation</vt:lpstr>
      <vt:lpstr>لعبة البحث عن الايموجي المختلف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الخاتمة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(2-7): طرح الأعداد الكلية والأعداد العشرية</dc:title>
  <dc:creator>نوره راشد محمد علي</dc:creator>
  <cp:lastModifiedBy>نوره راشد محمد علي</cp:lastModifiedBy>
  <cp:revision>30</cp:revision>
  <dcterms:created xsi:type="dcterms:W3CDTF">2021-10-19T16:18:04Z</dcterms:created>
  <dcterms:modified xsi:type="dcterms:W3CDTF">2023-06-11T07:27:09Z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