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media1.mp4" ContentType="video/unknown"/>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Geeza Pro Regular"/>
          <a:ea typeface="Geeza Pro Regular"/>
          <a:cs typeface="Geeza Pro Regular"/>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Geeza Pro Regular"/>
          <a:ea typeface="Geeza Pro Regular"/>
          <a:cs typeface="Geeza Pro Regular"/>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mn-lt"/>
        <a:ea typeface="+mn-ea"/>
        <a:cs typeface="+mn-cs"/>
        <a:sym typeface="Helvetica Neue"/>
      </a:defRPr>
    </a:lvl1pPr>
    <a:lvl2pPr indent="228600" algn="r" defTabSz="457200" rtl="1" latinLnBrk="0">
      <a:lnSpc>
        <a:spcPct val="117999"/>
      </a:lnSpc>
      <a:defRPr sz="2200">
        <a:latin typeface="+mn-lt"/>
        <a:ea typeface="+mn-ea"/>
        <a:cs typeface="+mn-cs"/>
        <a:sym typeface="Helvetica Neue"/>
      </a:defRPr>
    </a:lvl2pPr>
    <a:lvl3pPr indent="457200" algn="r" defTabSz="457200" rtl="1" latinLnBrk="0">
      <a:lnSpc>
        <a:spcPct val="117999"/>
      </a:lnSpc>
      <a:defRPr sz="2200">
        <a:latin typeface="+mn-lt"/>
        <a:ea typeface="+mn-ea"/>
        <a:cs typeface="+mn-cs"/>
        <a:sym typeface="Helvetica Neue"/>
      </a:defRPr>
    </a:lvl3pPr>
    <a:lvl4pPr indent="685800" algn="r" defTabSz="457200" rtl="1" latinLnBrk="0">
      <a:lnSpc>
        <a:spcPct val="117999"/>
      </a:lnSpc>
      <a:defRPr sz="2200">
        <a:latin typeface="+mn-lt"/>
        <a:ea typeface="+mn-ea"/>
        <a:cs typeface="+mn-cs"/>
        <a:sym typeface="Helvetica Neue"/>
      </a:defRPr>
    </a:lvl4pPr>
    <a:lvl5pPr indent="914400" algn="r" defTabSz="457200" rtl="1" latinLnBrk="0">
      <a:lnSpc>
        <a:spcPct val="117999"/>
      </a:lnSpc>
      <a:defRPr sz="2200">
        <a:latin typeface="+mn-lt"/>
        <a:ea typeface="+mn-ea"/>
        <a:cs typeface="+mn-cs"/>
        <a:sym typeface="Helvetica Neue"/>
      </a:defRPr>
    </a:lvl5pPr>
    <a:lvl6pPr indent="1143000" algn="r" defTabSz="457200" rtl="1" latinLnBrk="0">
      <a:lnSpc>
        <a:spcPct val="117999"/>
      </a:lnSpc>
      <a:defRPr sz="2200">
        <a:latin typeface="+mn-lt"/>
        <a:ea typeface="+mn-ea"/>
        <a:cs typeface="+mn-cs"/>
        <a:sym typeface="Helvetica Neue"/>
      </a:defRPr>
    </a:lvl6pPr>
    <a:lvl7pPr indent="1371600" algn="r" defTabSz="457200" rtl="1" latinLnBrk="0">
      <a:lnSpc>
        <a:spcPct val="117999"/>
      </a:lnSpc>
      <a:defRPr sz="2200">
        <a:latin typeface="+mn-lt"/>
        <a:ea typeface="+mn-ea"/>
        <a:cs typeface="+mn-cs"/>
        <a:sym typeface="Helvetica Neue"/>
      </a:defRPr>
    </a:lvl7pPr>
    <a:lvl8pPr indent="1600200" algn="r" defTabSz="457200" rtl="1" latinLnBrk="0">
      <a:lnSpc>
        <a:spcPct val="117999"/>
      </a:lnSpc>
      <a:defRPr sz="2200">
        <a:latin typeface="+mn-lt"/>
        <a:ea typeface="+mn-ea"/>
        <a:cs typeface="+mn-cs"/>
        <a:sym typeface="Helvetica Neue"/>
      </a:defRPr>
    </a:lvl8pPr>
    <a:lvl9pPr indent="1828800" algn="r" defTabSz="457200" rtl="1"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العنوان">
    <p:spTree>
      <p:nvGrpSpPr>
        <p:cNvPr id="1" name=""/>
        <p:cNvGrpSpPr/>
        <p:nvPr/>
      </p:nvGrpSpPr>
      <p:grpSpPr>
        <a:xfrm>
          <a:off x="0" y="0"/>
          <a:ext cx="0" cy="0"/>
          <a:chOff x="0" y="0"/>
          <a:chExt cx="0" cy="0"/>
        </a:xfrm>
      </p:grpSpPr>
      <p:sp>
        <p:nvSpPr>
          <p:cNvPr id="11" name="المؤلف والتاريخ"/>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759459">
              <a:lnSpc>
                <a:spcPct val="100000"/>
              </a:lnSpc>
              <a:spcBef>
                <a:spcPts val="0"/>
              </a:spcBef>
              <a:buSzTx/>
              <a:buNone/>
              <a:defRPr b="1" sz="3312"/>
            </a:lvl1pPr>
          </a:lstStyle>
          <a:p>
            <a:pPr/>
            <a:r>
              <a:t>المؤلف والتاريخ</a:t>
            </a:r>
          </a:p>
        </p:txBody>
      </p:sp>
      <p:sp>
        <p:nvSpPr>
          <p:cNvPr id="12" name="عنوان العرض التقديمي"/>
          <p:cNvSpPr txBox="1"/>
          <p:nvPr>
            <p:ph type="title" hasCustomPrompt="1"/>
          </p:nvPr>
        </p:nvSpPr>
        <p:spPr>
          <a:xfrm>
            <a:off x="1206496" y="2574991"/>
            <a:ext cx="21971004" cy="4648201"/>
          </a:xfrm>
          <a:prstGeom prst="rect">
            <a:avLst/>
          </a:prstGeom>
        </p:spPr>
        <p:txBody>
          <a:bodyPr anchor="b"/>
          <a:lstStyle>
            <a:lvl1pPr>
              <a:defRPr spc="-232" sz="11600"/>
            </a:lvl1pPr>
          </a:lstStyle>
          <a:p>
            <a:pPr/>
            <a:r>
              <a:t>عنوان العرض التقديمي</a:t>
            </a:r>
          </a:p>
        </p:txBody>
      </p:sp>
      <p:sp>
        <p:nvSpPr>
          <p:cNvPr id="13" name="مستوى النص الأول…"/>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العنوان الفرعي للعرض التقديمي</a:t>
            </a:r>
          </a:p>
          <a:p>
            <a:pPr lvl="1"/>
            <a:r>
              <a:t/>
            </a:r>
          </a:p>
          <a:p>
            <a:pPr lvl="2"/>
            <a:r>
              <a:t/>
            </a:r>
          </a:p>
          <a:p>
            <a:pPr lvl="3"/>
            <a:r>
              <a:t/>
            </a:r>
          </a:p>
          <a:p>
            <a:pPr lvl="4"/>
            <a:r>
              <a:t/>
            </a:r>
          </a:p>
        </p:txBody>
      </p:sp>
      <p:sp>
        <p:nvSpPr>
          <p:cNvPr id="1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بيان">
    <p:spTree>
      <p:nvGrpSpPr>
        <p:cNvPr id="1" name=""/>
        <p:cNvGrpSpPr/>
        <p:nvPr/>
      </p:nvGrpSpPr>
      <p:grpSpPr>
        <a:xfrm>
          <a:off x="0" y="0"/>
          <a:ext cx="0" cy="0"/>
          <a:chOff x="0" y="0"/>
          <a:chExt cx="0" cy="0"/>
        </a:xfrm>
      </p:grpSpPr>
      <p:sp>
        <p:nvSpPr>
          <p:cNvPr id="98" name="مستوى النص الأول…"/>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Geeza Pro Regular"/>
                <a:ea typeface="Geeza Pro Regular"/>
                <a:cs typeface="Geeza Pro Regular"/>
                <a:sym typeface="Geeza Pro Regular"/>
              </a:defRPr>
            </a:lvl1pPr>
            <a:lvl2pPr marL="0" indent="457200" algn="ctr">
              <a:lnSpc>
                <a:spcPct val="80000"/>
              </a:lnSpc>
              <a:spcBef>
                <a:spcPts val="0"/>
              </a:spcBef>
              <a:buSzTx/>
              <a:buNone/>
              <a:defRPr spc="-232" sz="11600">
                <a:latin typeface="Geeza Pro Regular"/>
                <a:ea typeface="Geeza Pro Regular"/>
                <a:cs typeface="Geeza Pro Regular"/>
                <a:sym typeface="Geeza Pro Regular"/>
              </a:defRPr>
            </a:lvl2pPr>
            <a:lvl3pPr marL="0" indent="914400" algn="ctr">
              <a:lnSpc>
                <a:spcPct val="80000"/>
              </a:lnSpc>
              <a:spcBef>
                <a:spcPts val="0"/>
              </a:spcBef>
              <a:buSzTx/>
              <a:buNone/>
              <a:defRPr spc="-232" sz="11600">
                <a:latin typeface="Geeza Pro Regular"/>
                <a:ea typeface="Geeza Pro Regular"/>
                <a:cs typeface="Geeza Pro Regular"/>
                <a:sym typeface="Geeza Pro Regular"/>
              </a:defRPr>
            </a:lvl3pPr>
            <a:lvl4pPr marL="0" indent="1371600" algn="ctr">
              <a:lnSpc>
                <a:spcPct val="80000"/>
              </a:lnSpc>
              <a:spcBef>
                <a:spcPts val="0"/>
              </a:spcBef>
              <a:buSzTx/>
              <a:buNone/>
              <a:defRPr spc="-232" sz="11600">
                <a:latin typeface="Geeza Pro Regular"/>
                <a:ea typeface="Geeza Pro Regular"/>
                <a:cs typeface="Geeza Pro Regular"/>
                <a:sym typeface="Geeza Pro Regular"/>
              </a:defRPr>
            </a:lvl4pPr>
            <a:lvl5pPr marL="0" indent="1828800" algn="ctr">
              <a:lnSpc>
                <a:spcPct val="80000"/>
              </a:lnSpc>
              <a:spcBef>
                <a:spcPts val="0"/>
              </a:spcBef>
              <a:buSzTx/>
              <a:buNone/>
              <a:defRPr spc="-232" sz="11600">
                <a:latin typeface="Geeza Pro Regular"/>
                <a:ea typeface="Geeza Pro Regular"/>
                <a:cs typeface="Geeza Pro Regular"/>
                <a:sym typeface="Geeza Pro Regular"/>
              </a:defRPr>
            </a:lvl5pPr>
          </a:lstStyle>
          <a:p>
            <a:pPr/>
            <a:r>
              <a:t>بيان</a:t>
            </a:r>
          </a:p>
          <a:p>
            <a:pPr lvl="1"/>
            <a:r>
              <a:t/>
            </a:r>
          </a:p>
          <a:p>
            <a:pPr lvl="2"/>
            <a:r>
              <a:t/>
            </a:r>
          </a:p>
          <a:p>
            <a:pPr lvl="3"/>
            <a:r>
              <a:t/>
            </a:r>
          </a:p>
          <a:p>
            <a:pPr lvl="4"/>
            <a:r>
              <a:t/>
            </a:r>
          </a:p>
        </p:txBody>
      </p:sp>
      <p:sp>
        <p:nvSpPr>
          <p:cNvPr id="9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علومة كبيرة">
    <p:spTree>
      <p:nvGrpSpPr>
        <p:cNvPr id="1" name=""/>
        <p:cNvGrpSpPr/>
        <p:nvPr/>
      </p:nvGrpSpPr>
      <p:grpSpPr>
        <a:xfrm>
          <a:off x="0" y="0"/>
          <a:ext cx="0" cy="0"/>
          <a:chOff x="0" y="0"/>
          <a:chExt cx="0" cy="0"/>
        </a:xfrm>
      </p:grpSpPr>
      <p:sp>
        <p:nvSpPr>
          <p:cNvPr id="106" name="مستوى النص الأول…"/>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‏١٠٠٪</a:t>
            </a:r>
          </a:p>
          <a:p>
            <a:pPr lvl="1"/>
            <a:r>
              <a:t/>
            </a:r>
          </a:p>
          <a:p>
            <a:pPr lvl="2"/>
            <a:r>
              <a:t/>
            </a:r>
          </a:p>
          <a:p>
            <a:pPr lvl="3"/>
            <a:r>
              <a:t/>
            </a:r>
          </a:p>
          <a:p>
            <a:pPr lvl="4"/>
            <a:r>
              <a:t/>
            </a:r>
          </a:p>
        </p:txBody>
      </p:sp>
      <p:sp>
        <p:nvSpPr>
          <p:cNvPr id="107" name="معلومات الحقيقة"/>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775969">
              <a:lnSpc>
                <a:spcPct val="100000"/>
              </a:lnSpc>
              <a:spcBef>
                <a:spcPts val="0"/>
              </a:spcBef>
              <a:buSzTx/>
              <a:buNone/>
              <a:defRPr b="1" sz="5170"/>
            </a:lvl1pPr>
          </a:lstStyle>
          <a:p>
            <a:pPr/>
            <a:r>
              <a:t>معلومات الحقيقة</a:t>
            </a:r>
          </a:p>
        </p:txBody>
      </p:sp>
      <p:sp>
        <p:nvSpPr>
          <p:cNvPr id="10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قتباس">
    <p:spTree>
      <p:nvGrpSpPr>
        <p:cNvPr id="1" name=""/>
        <p:cNvGrpSpPr/>
        <p:nvPr/>
      </p:nvGrpSpPr>
      <p:grpSpPr>
        <a:xfrm>
          <a:off x="0" y="0"/>
          <a:ext cx="0" cy="0"/>
          <a:chOff x="0" y="0"/>
          <a:chExt cx="0" cy="0"/>
        </a:xfrm>
      </p:grpSpPr>
      <p:sp>
        <p:nvSpPr>
          <p:cNvPr id="115" name="السمة"/>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00735">
              <a:lnSpc>
                <a:spcPct val="100000"/>
              </a:lnSpc>
              <a:spcBef>
                <a:spcPts val="0"/>
              </a:spcBef>
              <a:buSzTx/>
              <a:buNone/>
              <a:defRPr b="1" sz="3492"/>
            </a:lvl1pPr>
          </a:lstStyle>
          <a:p>
            <a:pPr/>
            <a:r>
              <a:t>السمة</a:t>
            </a:r>
          </a:p>
        </p:txBody>
      </p:sp>
      <p:sp>
        <p:nvSpPr>
          <p:cNvPr id="116" name="مستوى النص الأول…"/>
          <p:cNvSpPr txBox="1"/>
          <p:nvPr>
            <p:ph type="body" sz="half" idx="1" hasCustomPrompt="1"/>
          </p:nvPr>
        </p:nvSpPr>
        <p:spPr>
          <a:xfrm>
            <a:off x="1753923" y="4939860"/>
            <a:ext cx="20876154" cy="3836280"/>
          </a:xfrm>
          <a:prstGeom prst="rect">
            <a:avLst/>
          </a:prstGeom>
        </p:spPr>
        <p:txBody>
          <a:bodyPr/>
          <a:lstStyle>
            <a:lvl1pPr marL="0" marR="638923" indent="169023">
              <a:spcBef>
                <a:spcPts val="0"/>
              </a:spcBef>
              <a:buSzTx/>
              <a:buNone/>
              <a:defRPr spc="-170" sz="8500">
                <a:latin typeface="Geeza Pro Regular"/>
                <a:ea typeface="Geeza Pro Regular"/>
                <a:cs typeface="Geeza Pro Regular"/>
                <a:sym typeface="Geeza Pro Regular"/>
              </a:defRPr>
            </a:lvl1pPr>
            <a:lvl2pPr marL="0" marR="638923" indent="626223">
              <a:spcBef>
                <a:spcPts val="0"/>
              </a:spcBef>
              <a:buSzTx/>
              <a:buNone/>
              <a:defRPr spc="-170" sz="8500">
                <a:latin typeface="Geeza Pro Regular"/>
                <a:ea typeface="Geeza Pro Regular"/>
                <a:cs typeface="Geeza Pro Regular"/>
                <a:sym typeface="Geeza Pro Regular"/>
              </a:defRPr>
            </a:lvl2pPr>
            <a:lvl3pPr marL="0" marR="638923" indent="1083423">
              <a:spcBef>
                <a:spcPts val="0"/>
              </a:spcBef>
              <a:buSzTx/>
              <a:buNone/>
              <a:defRPr spc="-170" sz="8500">
                <a:latin typeface="Geeza Pro Regular"/>
                <a:ea typeface="Geeza Pro Regular"/>
                <a:cs typeface="Geeza Pro Regular"/>
                <a:sym typeface="Geeza Pro Regular"/>
              </a:defRPr>
            </a:lvl3pPr>
            <a:lvl4pPr marL="0" marR="638923" indent="1540623">
              <a:spcBef>
                <a:spcPts val="0"/>
              </a:spcBef>
              <a:buSzTx/>
              <a:buNone/>
              <a:defRPr spc="-170" sz="8500">
                <a:latin typeface="Geeza Pro Regular"/>
                <a:ea typeface="Geeza Pro Regular"/>
                <a:cs typeface="Geeza Pro Regular"/>
                <a:sym typeface="Geeza Pro Regular"/>
              </a:defRPr>
            </a:lvl4pPr>
            <a:lvl5pPr marL="0" marR="638923" indent="1997823">
              <a:spcBef>
                <a:spcPts val="0"/>
              </a:spcBef>
              <a:buSzTx/>
              <a:buNone/>
              <a:defRPr spc="-170" sz="8500">
                <a:latin typeface="Geeza Pro Regular"/>
                <a:ea typeface="Geeza Pro Regular"/>
                <a:cs typeface="Geeza Pro Regular"/>
                <a:sym typeface="Geeza Pro Regular"/>
              </a:defRPr>
            </a:lvl5pPr>
          </a:lstStyle>
          <a:p>
            <a:pPr/>
            <a:r>
              <a:t>"اقتباس مشهور"</a:t>
            </a:r>
          </a:p>
          <a:p>
            <a:pPr lvl="1"/>
            <a:r>
              <a:t/>
            </a:r>
          </a:p>
          <a:p>
            <a:pPr lvl="2"/>
            <a:r>
              <a:t/>
            </a:r>
          </a:p>
          <a:p>
            <a:pPr lvl="3"/>
            <a:r>
              <a:t/>
            </a:r>
          </a:p>
          <a:p>
            <a:pPr lvl="4"/>
            <a:r>
              <a:t/>
            </a:r>
          </a:p>
        </p:txBody>
      </p:sp>
      <p:sp>
        <p:nvSpPr>
          <p:cNvPr id="11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٣ أعلى">
    <p:spTree>
      <p:nvGrpSpPr>
        <p:cNvPr id="1" name=""/>
        <p:cNvGrpSpPr/>
        <p:nvPr/>
      </p:nvGrpSpPr>
      <p:grpSpPr>
        <a:xfrm>
          <a:off x="0" y="0"/>
          <a:ext cx="0" cy="0"/>
          <a:chOff x="0" y="0"/>
          <a:chExt cx="0" cy="0"/>
        </a:xfrm>
      </p:grpSpPr>
      <p:sp>
        <p:nvSpPr>
          <p:cNvPr id="124" name="صورة"/>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صورة"/>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صورة"/>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p:spTree>
      <p:nvGrpSpPr>
        <p:cNvPr id="1" name=""/>
        <p:cNvGrpSpPr/>
        <p:nvPr/>
      </p:nvGrpSpPr>
      <p:grpSpPr>
        <a:xfrm>
          <a:off x="0" y="0"/>
          <a:ext cx="0" cy="0"/>
          <a:chOff x="0" y="0"/>
          <a:chExt cx="0" cy="0"/>
        </a:xfrm>
      </p:grpSpPr>
      <p:sp>
        <p:nvSpPr>
          <p:cNvPr id="134" name="صورة"/>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رقم الشريحة"/>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spTree>
      <p:nvGrpSpPr>
        <p:cNvPr id="1" name=""/>
        <p:cNvGrpSpPr/>
        <p:nvPr/>
      </p:nvGrpSpPr>
      <p:grpSpPr>
        <a:xfrm>
          <a:off x="0" y="0"/>
          <a:ext cx="0" cy="0"/>
          <a:chOff x="0" y="0"/>
          <a:chExt cx="0" cy="0"/>
        </a:xfrm>
      </p:grpSpPr>
      <p:sp>
        <p:nvSpPr>
          <p:cNvPr id="14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صورة">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عنوان العرض التقديمي"/>
          <p:cNvSpPr txBox="1"/>
          <p:nvPr>
            <p:ph type="title" hasCustomPrompt="1"/>
          </p:nvPr>
        </p:nvSpPr>
        <p:spPr>
          <a:xfrm>
            <a:off x="1206500" y="7124700"/>
            <a:ext cx="21971000" cy="4648200"/>
          </a:xfrm>
          <a:prstGeom prst="rect">
            <a:avLst/>
          </a:prstGeom>
        </p:spPr>
        <p:txBody>
          <a:bodyPr anchor="b"/>
          <a:lstStyle>
            <a:lvl1pPr>
              <a:defRPr spc="-232" sz="11600"/>
            </a:lvl1pPr>
          </a:lstStyle>
          <a:p>
            <a:pPr/>
            <a:r>
              <a:t>عنوان العرض التقديمي</a:t>
            </a:r>
          </a:p>
        </p:txBody>
      </p:sp>
      <p:sp>
        <p:nvSpPr>
          <p:cNvPr id="23" name="المؤلف والتاريخ"/>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759459">
              <a:lnSpc>
                <a:spcPct val="100000"/>
              </a:lnSpc>
              <a:spcBef>
                <a:spcPts val="0"/>
              </a:spcBef>
              <a:buSzTx/>
              <a:buNone/>
              <a:defRPr b="1" sz="3312"/>
            </a:lvl1pPr>
          </a:lstStyle>
          <a:p>
            <a:pPr/>
            <a:r>
              <a:t>المؤلف والتاريخ</a:t>
            </a:r>
          </a:p>
        </p:txBody>
      </p:sp>
      <p:sp>
        <p:nvSpPr>
          <p:cNvPr id="24" name="مستوى النص الأول…"/>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العنوان الفرعي للعرض التقديمي</a:t>
            </a:r>
          </a:p>
          <a:p>
            <a:pPr lvl="1"/>
            <a:r>
              <a:t/>
            </a:r>
          </a:p>
          <a:p>
            <a:pPr lvl="2"/>
            <a:r>
              <a:t/>
            </a:r>
          </a:p>
          <a:p>
            <a:pPr lvl="3"/>
            <a:r>
              <a:t/>
            </a:r>
          </a:p>
          <a:p>
            <a:pPr lvl="4"/>
            <a:r>
              <a:t/>
            </a:r>
          </a:p>
        </p:txBody>
      </p:sp>
      <p:sp>
        <p:nvSpPr>
          <p:cNvPr id="2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بديل العنوان والصورة">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عنوان الشريحة"/>
          <p:cNvSpPr txBox="1"/>
          <p:nvPr>
            <p:ph type="title" hasCustomPrompt="1"/>
          </p:nvPr>
        </p:nvSpPr>
        <p:spPr>
          <a:xfrm>
            <a:off x="1206500" y="1270000"/>
            <a:ext cx="9779000" cy="5882273"/>
          </a:xfrm>
          <a:prstGeom prst="rect">
            <a:avLst/>
          </a:prstGeom>
        </p:spPr>
        <p:txBody>
          <a:bodyPr anchor="b"/>
          <a:lstStyle/>
          <a:p>
            <a:pPr/>
            <a:r>
              <a:t>عنوان الشريحة</a:t>
            </a:r>
          </a:p>
        </p:txBody>
      </p:sp>
      <p:sp>
        <p:nvSpPr>
          <p:cNvPr id="34" name="مستوى النص الأول…"/>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العنوان الفرعي للشريحة</a:t>
            </a:r>
          </a:p>
          <a:p>
            <a:pPr lvl="1"/>
            <a:r>
              <a:t/>
            </a:r>
          </a:p>
          <a:p>
            <a:pPr lvl="2"/>
            <a:r>
              <a:t/>
            </a:r>
          </a:p>
          <a:p>
            <a:pPr lvl="3"/>
            <a:r>
              <a:t/>
            </a:r>
          </a:p>
          <a:p>
            <a:pPr lvl="4"/>
            <a:r>
              <a:t/>
            </a:r>
          </a:p>
        </p:txBody>
      </p:sp>
      <p:sp>
        <p:nvSpPr>
          <p:cNvPr id="35" name="رقم الشريحة"/>
          <p:cNvSpPr txBox="1"/>
          <p:nvPr>
            <p:ph type="sldNum" sz="quarter" idx="2"/>
          </p:nvPr>
        </p:nvSpPr>
        <p:spPr>
          <a:xfrm>
            <a:off x="12008514" y="13084436"/>
            <a:ext cx="354475" cy="375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تعداد النقطي">
    <p:spTree>
      <p:nvGrpSpPr>
        <p:cNvPr id="1" name=""/>
        <p:cNvGrpSpPr/>
        <p:nvPr/>
      </p:nvGrpSpPr>
      <p:grpSpPr>
        <a:xfrm>
          <a:off x="0" y="0"/>
          <a:ext cx="0" cy="0"/>
          <a:chOff x="0" y="0"/>
          <a:chExt cx="0" cy="0"/>
        </a:xfrm>
      </p:grpSpPr>
      <p:sp>
        <p:nvSpPr>
          <p:cNvPr id="42" name="عنوان الشريحة"/>
          <p:cNvSpPr txBox="1"/>
          <p:nvPr>
            <p:ph type="title" hasCustomPrompt="1"/>
          </p:nvPr>
        </p:nvSpPr>
        <p:spPr>
          <a:prstGeom prst="rect">
            <a:avLst/>
          </a:prstGeom>
        </p:spPr>
        <p:txBody>
          <a:bodyPr/>
          <a:lstStyle/>
          <a:p>
            <a:pPr/>
            <a:r>
              <a:t>عنوان الشريحة</a:t>
            </a:r>
          </a:p>
        </p:txBody>
      </p:sp>
      <p:sp>
        <p:nvSpPr>
          <p:cNvPr id="43" name="العنوان الفرعي للشريحة"/>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للشريحة</a:t>
            </a:r>
          </a:p>
        </p:txBody>
      </p:sp>
      <p:sp>
        <p:nvSpPr>
          <p:cNvPr id="44" name="مستوى النص الأول…"/>
          <p:cNvSpPr txBox="1"/>
          <p:nvPr>
            <p:ph type="body" idx="1" hasCustomPrompt="1"/>
          </p:nvPr>
        </p:nvSpPr>
        <p:spPr>
          <a:prstGeom prst="rect">
            <a:avLst/>
          </a:prstGeom>
        </p:spPr>
        <p:txBody>
          <a:bodyPr/>
          <a:lstStyle/>
          <a:p>
            <a:pPr/>
            <a:r>
              <a:t>نص التعداد النقطي في الشريحة</a:t>
            </a:r>
          </a:p>
          <a:p>
            <a:pPr lvl="1"/>
            <a:r>
              <a:t/>
            </a:r>
          </a:p>
          <a:p>
            <a:pPr lvl="2"/>
            <a:r>
              <a:t/>
            </a:r>
          </a:p>
          <a:p>
            <a:pPr lvl="3"/>
            <a:r>
              <a:t/>
            </a:r>
          </a:p>
          <a:p>
            <a:pPr lvl="4"/>
            <a:r>
              <a:t/>
            </a:r>
          </a:p>
        </p:txBody>
      </p:sp>
      <p:sp>
        <p:nvSpPr>
          <p:cNvPr id="4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تعداد نقطي">
    <p:spTree>
      <p:nvGrpSpPr>
        <p:cNvPr id="1" name=""/>
        <p:cNvGrpSpPr/>
        <p:nvPr/>
      </p:nvGrpSpPr>
      <p:grpSpPr>
        <a:xfrm>
          <a:off x="0" y="0"/>
          <a:ext cx="0" cy="0"/>
          <a:chOff x="0" y="0"/>
          <a:chExt cx="0" cy="0"/>
        </a:xfrm>
      </p:grpSpPr>
      <p:sp>
        <p:nvSpPr>
          <p:cNvPr id="52" name="مستوى النص الأول…"/>
          <p:cNvSpPr txBox="1"/>
          <p:nvPr>
            <p:ph type="body" idx="1" hasCustomPrompt="1"/>
          </p:nvPr>
        </p:nvSpPr>
        <p:spPr>
          <a:prstGeom prst="rect">
            <a:avLst/>
          </a:prstGeom>
        </p:spPr>
        <p:txBody>
          <a:bodyPr numCol="2" spcCol="1098550"/>
          <a:lstStyle/>
          <a:p>
            <a:pPr/>
            <a:r>
              <a:t>نص التعداد النقطي في الشريحة</a:t>
            </a:r>
          </a:p>
          <a:p>
            <a:pPr lvl="1"/>
            <a:r>
              <a:t/>
            </a:r>
          </a:p>
          <a:p>
            <a:pPr lvl="2"/>
            <a:r>
              <a:t/>
            </a:r>
          </a:p>
          <a:p>
            <a:pPr lvl="3"/>
            <a:r>
              <a:t/>
            </a:r>
          </a:p>
          <a:p>
            <a:pPr lvl="4"/>
            <a:r>
              <a:t/>
            </a:r>
          </a:p>
        </p:txBody>
      </p:sp>
      <p:sp>
        <p:nvSpPr>
          <p:cNvPr id="5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التعداد النقطي والصورة">
    <p:spTree>
      <p:nvGrpSpPr>
        <p:cNvPr id="1" name=""/>
        <p:cNvGrpSpPr/>
        <p:nvPr/>
      </p:nvGrpSpPr>
      <p:grpSpPr>
        <a:xfrm>
          <a:off x="0" y="0"/>
          <a:ext cx="0" cy="0"/>
          <a:chOff x="0" y="0"/>
          <a:chExt cx="0" cy="0"/>
        </a:xfrm>
      </p:grpSpPr>
      <p:sp>
        <p:nvSpPr>
          <p:cNvPr id="60" name="العنوان الفرعي للشريحة"/>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للشريحة</a:t>
            </a:r>
          </a:p>
        </p:txBody>
      </p:sp>
      <p:sp>
        <p:nvSpPr>
          <p:cNvPr id="61" name="مستوى النص الأول…"/>
          <p:cNvSpPr txBox="1"/>
          <p:nvPr>
            <p:ph type="body" sz="half" idx="1" hasCustomPrompt="1"/>
          </p:nvPr>
        </p:nvSpPr>
        <p:spPr>
          <a:xfrm>
            <a:off x="1206500" y="4248504"/>
            <a:ext cx="9779000" cy="8256630"/>
          </a:xfrm>
          <a:prstGeom prst="rect">
            <a:avLst/>
          </a:prstGeom>
        </p:spPr>
        <p:txBody>
          <a:bodyPr/>
          <a:lstStyle/>
          <a:p>
            <a:pPr/>
            <a:r>
              <a:t>نص التعداد النقطي في الشريحة</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عنوان الشريحة"/>
          <p:cNvSpPr txBox="1"/>
          <p:nvPr>
            <p:ph type="title" hasCustomPrompt="1"/>
          </p:nvPr>
        </p:nvSpPr>
        <p:spPr>
          <a:xfrm>
            <a:off x="1206500" y="1079500"/>
            <a:ext cx="9779000" cy="1435100"/>
          </a:xfrm>
          <a:prstGeom prst="rect">
            <a:avLst/>
          </a:prstGeom>
        </p:spPr>
        <p:txBody>
          <a:bodyPr/>
          <a:lstStyle/>
          <a:p>
            <a:pPr/>
            <a:r>
              <a:t>عنوان الشريحة</a:t>
            </a:r>
          </a:p>
        </p:txBody>
      </p:sp>
      <p:sp>
        <p:nvSpPr>
          <p:cNvPr id="6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قسم">
    <p:spTree>
      <p:nvGrpSpPr>
        <p:cNvPr id="1" name=""/>
        <p:cNvGrpSpPr/>
        <p:nvPr/>
      </p:nvGrpSpPr>
      <p:grpSpPr>
        <a:xfrm>
          <a:off x="0" y="0"/>
          <a:ext cx="0" cy="0"/>
          <a:chOff x="0" y="0"/>
          <a:chExt cx="0" cy="0"/>
        </a:xfrm>
      </p:grpSpPr>
      <p:sp>
        <p:nvSpPr>
          <p:cNvPr id="71" name="عنوان القسم"/>
          <p:cNvSpPr txBox="1"/>
          <p:nvPr>
            <p:ph type="title" hasCustomPrompt="1"/>
          </p:nvPr>
        </p:nvSpPr>
        <p:spPr>
          <a:xfrm>
            <a:off x="1206496" y="4533900"/>
            <a:ext cx="21971004" cy="4648200"/>
          </a:xfrm>
          <a:prstGeom prst="rect">
            <a:avLst/>
          </a:prstGeom>
        </p:spPr>
        <p:txBody>
          <a:bodyPr anchor="ctr"/>
          <a:lstStyle>
            <a:lvl1pPr>
              <a:defRPr b="0" spc="-232" sz="11600">
                <a:latin typeface="Geeza Pro Regular"/>
                <a:ea typeface="Geeza Pro Regular"/>
                <a:cs typeface="Geeza Pro Regular"/>
                <a:sym typeface="Geeza Pro Regular"/>
              </a:defRPr>
            </a:lvl1pPr>
          </a:lstStyle>
          <a:p>
            <a:pPr/>
            <a:r>
              <a:t>عنوان القسم</a:t>
            </a:r>
          </a:p>
        </p:txBody>
      </p:sp>
      <p:sp>
        <p:nvSpPr>
          <p:cNvPr id="72" name="رقم الشريحة"/>
          <p:cNvSpPr txBox="1"/>
          <p:nvPr>
            <p:ph type="sldNum" sz="quarter" idx="2"/>
          </p:nvPr>
        </p:nvSpPr>
        <p:spPr>
          <a:xfrm>
            <a:off x="12008514" y="13084436"/>
            <a:ext cx="354475" cy="375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فقط">
    <p:spTree>
      <p:nvGrpSpPr>
        <p:cNvPr id="1" name=""/>
        <p:cNvGrpSpPr/>
        <p:nvPr/>
      </p:nvGrpSpPr>
      <p:grpSpPr>
        <a:xfrm>
          <a:off x="0" y="0"/>
          <a:ext cx="0" cy="0"/>
          <a:chOff x="0" y="0"/>
          <a:chExt cx="0" cy="0"/>
        </a:xfrm>
      </p:grpSpPr>
      <p:sp>
        <p:nvSpPr>
          <p:cNvPr id="79" name="عنوان الشريحة"/>
          <p:cNvSpPr txBox="1"/>
          <p:nvPr>
            <p:ph type="title" hasCustomPrompt="1"/>
          </p:nvPr>
        </p:nvSpPr>
        <p:spPr>
          <a:xfrm>
            <a:off x="1206500" y="1079500"/>
            <a:ext cx="21971000" cy="1434949"/>
          </a:xfrm>
          <a:prstGeom prst="rect">
            <a:avLst/>
          </a:prstGeom>
        </p:spPr>
        <p:txBody>
          <a:bodyPr/>
          <a:lstStyle/>
          <a:p>
            <a:pPr/>
            <a:r>
              <a:t>عنوان الشريحة</a:t>
            </a:r>
          </a:p>
        </p:txBody>
      </p:sp>
      <p:sp>
        <p:nvSpPr>
          <p:cNvPr id="80" name="العنوان الفرعي للشريحة"/>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للشريحة</a:t>
            </a:r>
          </a:p>
        </p:txBody>
      </p:sp>
      <p:sp>
        <p:nvSpPr>
          <p:cNvPr id="8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أجندة">
    <p:spTree>
      <p:nvGrpSpPr>
        <p:cNvPr id="1" name=""/>
        <p:cNvGrpSpPr/>
        <p:nvPr/>
      </p:nvGrpSpPr>
      <p:grpSpPr>
        <a:xfrm>
          <a:off x="0" y="0"/>
          <a:ext cx="0" cy="0"/>
          <a:chOff x="0" y="0"/>
          <a:chExt cx="0" cy="0"/>
        </a:xfrm>
      </p:grpSpPr>
      <p:sp>
        <p:nvSpPr>
          <p:cNvPr id="88" name="عنوان الأجندة"/>
          <p:cNvSpPr txBox="1"/>
          <p:nvPr>
            <p:ph type="title" hasCustomPrompt="1"/>
          </p:nvPr>
        </p:nvSpPr>
        <p:spPr>
          <a:xfrm>
            <a:off x="1206500" y="1079500"/>
            <a:ext cx="21971000" cy="1435100"/>
          </a:xfrm>
          <a:prstGeom prst="rect">
            <a:avLst/>
          </a:prstGeom>
        </p:spPr>
        <p:txBody>
          <a:bodyPr/>
          <a:lstStyle/>
          <a:p>
            <a:pPr/>
            <a:r>
              <a:t>عنوان الأجندة</a:t>
            </a:r>
          </a:p>
        </p:txBody>
      </p:sp>
      <p:sp>
        <p:nvSpPr>
          <p:cNvPr id="89" name="العنوان الفرعي في الأجندة"/>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في الأجندة</a:t>
            </a:r>
          </a:p>
        </p:txBody>
      </p:sp>
      <p:sp>
        <p:nvSpPr>
          <p:cNvPr id="90" name="مستوى النص الأول…"/>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موضوعات الأجندة</a:t>
            </a:r>
          </a:p>
          <a:p>
            <a:pPr lvl="1"/>
            <a:r>
              <a:t/>
            </a:r>
          </a:p>
          <a:p>
            <a:pPr lvl="2"/>
            <a:r>
              <a:t/>
            </a:r>
          </a:p>
          <a:p>
            <a:pPr lvl="3"/>
            <a:r>
              <a:t/>
            </a:r>
          </a:p>
          <a:p>
            <a:pPr lvl="4"/>
            <a:r>
              <a:t/>
            </a:r>
          </a:p>
        </p:txBody>
      </p:sp>
      <p:sp>
        <p:nvSpPr>
          <p:cNvPr id="9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عنوان الشريحة"/>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عنوان الشريحة</a:t>
            </a:r>
          </a:p>
        </p:txBody>
      </p:sp>
      <p:sp>
        <p:nvSpPr>
          <p:cNvPr id="3" name="مستوى النص الأول…"/>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نص التعداد النقطي في الشريحة</a:t>
            </a:r>
          </a:p>
          <a:p>
            <a:pPr lvl="1"/>
            <a:r>
              <a:t/>
            </a:r>
          </a:p>
          <a:p>
            <a:pPr lvl="2"/>
            <a:r>
              <a:t/>
            </a:r>
          </a:p>
          <a:p>
            <a:pPr lvl="3"/>
            <a:r>
              <a:t/>
            </a:r>
          </a:p>
          <a:p>
            <a:pPr lvl="4"/>
            <a:r>
              <a:t/>
            </a:r>
          </a:p>
        </p:txBody>
      </p:sp>
      <p:sp>
        <p:nvSpPr>
          <p:cNvPr id="4" name="رقم الشريحة"/>
          <p:cNvSpPr txBox="1"/>
          <p:nvPr>
            <p:ph type="sldNum" sz="quarter" idx="2"/>
          </p:nvPr>
        </p:nvSpPr>
        <p:spPr>
          <a:xfrm>
            <a:off x="12008514" y="13080202"/>
            <a:ext cx="354475" cy="375397"/>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jpeg"/><Relationship Id="rId6"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0.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g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4.png"/><Relationship Id="rId6"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fca51a38-f0c9-49e6-a0b9-da3e713dab3a.jpeg" descr="fca51a38-f0c9-49e6-a0b9-da3e713dab3a.jpeg"/>
          <p:cNvPicPr>
            <a:picLocks noChangeAspect="1"/>
          </p:cNvPicPr>
          <p:nvPr/>
        </p:nvPicPr>
        <p:blipFill>
          <a:blip r:embed="rId2">
            <a:extLst/>
          </a:blip>
          <a:stretch>
            <a:fillRect/>
          </a:stretch>
        </p:blipFill>
        <p:spPr>
          <a:xfrm>
            <a:off x="3808688" y="989681"/>
            <a:ext cx="16766624" cy="1173663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صفحة ٦٢"/>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٦٢</a:t>
            </a:r>
          </a:p>
        </p:txBody>
      </p:sp>
      <p:sp>
        <p:nvSpPr>
          <p:cNvPr id="201" name="اهتم الاسلام بالرياضة البدنية لأنها :"/>
          <p:cNvSpPr txBox="1"/>
          <p:nvPr/>
        </p:nvSpPr>
        <p:spPr>
          <a:xfrm>
            <a:off x="740431" y="2528038"/>
            <a:ext cx="22903138" cy="1521341"/>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560536">
              <a:lnSpc>
                <a:spcPct val="80000"/>
              </a:lnSpc>
              <a:defRPr b="1" spc="-148" sz="7424">
                <a:solidFill>
                  <a:srgbClr val="000000"/>
                </a:solidFill>
              </a:defRPr>
            </a:lvl1pPr>
          </a:lstStyle>
          <a:p>
            <a:pPr rtl="0">
              <a:defRPr/>
            </a:pPr>
            <a:r>
              <a:t>اهتم الاسلام بالرياضة البدنية لأنها :</a:t>
            </a:r>
          </a:p>
        </p:txBody>
      </p:sp>
      <p:sp>
        <p:nvSpPr>
          <p:cNvPr id="202" name="عناية الإسلام بالجسد عن طريق الرياضة البدنية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عناية الإسلام بالجسد عن طريق الرياضة البدنية :</a:t>
            </a:r>
          </a:p>
        </p:txBody>
      </p:sp>
      <p:sp>
        <p:nvSpPr>
          <p:cNvPr id="203" name="١- تقوي بدن المسلم على طاعة الله تعالى ."/>
          <p:cNvSpPr txBox="1"/>
          <p:nvPr/>
        </p:nvSpPr>
        <p:spPr>
          <a:xfrm>
            <a:off x="751346" y="5010078"/>
            <a:ext cx="22881308" cy="1619955"/>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١- تقوي بدن المسلم على طاعة الله تعالى .</a:t>
            </a:r>
          </a:p>
        </p:txBody>
      </p:sp>
      <p:sp>
        <p:nvSpPr>
          <p:cNvPr id="204" name="٢- تمكن المسلم أن يدافع عن دينه ووطنه ."/>
          <p:cNvSpPr txBox="1"/>
          <p:nvPr/>
        </p:nvSpPr>
        <p:spPr>
          <a:xfrm>
            <a:off x="756359" y="7132786"/>
            <a:ext cx="22816381" cy="1729755"/>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٢- تمكن المسلم أن يدافع عن دينه ووطنه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wipe(right)" transition="in">
                                      <p:cBhvr>
                                        <p:cTn id="7" dur="10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204"/>
                                        </p:tgtEl>
                                        <p:attrNameLst>
                                          <p:attrName>style.visibility</p:attrName>
                                        </p:attrNameLst>
                                      </p:cBhvr>
                                      <p:to>
                                        <p:strVal val="visible"/>
                                      </p:to>
                                    </p:set>
                                    <p:animEffect filter="wipe(right)" transition="in">
                                      <p:cBhvr>
                                        <p:cTn id="12" dur="1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P build="whole" bldLvl="1" animBg="1" rev="0" advAuto="0" spid="204"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صفحة ٦٢"/>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٦٢</a:t>
            </a:r>
          </a:p>
        </p:txBody>
      </p:sp>
      <p:sp>
        <p:nvSpPr>
          <p:cNvPr id="207" name="حث الإسلام على تعلم الرماية"/>
          <p:cNvSpPr txBox="1"/>
          <p:nvPr/>
        </p:nvSpPr>
        <p:spPr>
          <a:xfrm>
            <a:off x="740431" y="2528038"/>
            <a:ext cx="22903138" cy="1521341"/>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560536">
              <a:lnSpc>
                <a:spcPct val="80000"/>
              </a:lnSpc>
              <a:defRPr b="1" spc="-148" sz="7424">
                <a:solidFill>
                  <a:srgbClr val="000000"/>
                </a:solidFill>
              </a:defRPr>
            </a:lvl1pPr>
          </a:lstStyle>
          <a:p>
            <a:pPr rtl="0">
              <a:defRPr/>
            </a:pPr>
            <a:r>
              <a:t>حث الإسلام على تعلم الرماية  </a:t>
            </a:r>
          </a:p>
        </p:txBody>
      </p:sp>
      <p:sp>
        <p:nvSpPr>
          <p:cNvPr id="208" name="عناية الإسلام بالجسد عن طريق الرياضة البدنية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عناية الإسلام بالجسد عن طريق الرياضة البدنية :</a:t>
            </a:r>
          </a:p>
        </p:txBody>
      </p:sp>
      <p:pic>
        <p:nvPicPr>
          <p:cNvPr id="209" name="IMG_3942.png" descr="IMG_3942.png"/>
          <p:cNvPicPr>
            <a:picLocks noChangeAspect="1"/>
          </p:cNvPicPr>
          <p:nvPr/>
        </p:nvPicPr>
        <p:blipFill>
          <a:blip r:embed="rId3">
            <a:extLst/>
          </a:blip>
          <a:srcRect l="84176" t="67293" r="2133" b="30598"/>
          <a:stretch>
            <a:fillRect/>
          </a:stretch>
        </p:blipFill>
        <p:spPr>
          <a:xfrm>
            <a:off x="2350575" y="8940939"/>
            <a:ext cx="5250784" cy="1749008"/>
          </a:xfrm>
          <a:prstGeom prst="rect">
            <a:avLst/>
          </a:prstGeom>
          <a:ln w="12700">
            <a:miter lim="400000"/>
          </a:ln>
        </p:spPr>
      </p:pic>
      <p:pic>
        <p:nvPicPr>
          <p:cNvPr id="210" name="IMG_3942.png" descr="IMG_3942.png"/>
          <p:cNvPicPr>
            <a:picLocks noChangeAspect="1"/>
          </p:cNvPicPr>
          <p:nvPr/>
        </p:nvPicPr>
        <p:blipFill>
          <a:blip r:embed="rId3">
            <a:extLst/>
          </a:blip>
          <a:srcRect l="38204" t="59573" r="9649" b="38379"/>
          <a:stretch>
            <a:fillRect/>
          </a:stretch>
        </p:blipFill>
        <p:spPr>
          <a:xfrm>
            <a:off x="6040353" y="4808162"/>
            <a:ext cx="18466514" cy="1568601"/>
          </a:xfrm>
          <a:prstGeom prst="rect">
            <a:avLst/>
          </a:prstGeom>
          <a:ln w="12700">
            <a:miter lim="400000"/>
          </a:ln>
        </p:spPr>
      </p:pic>
      <p:pic>
        <p:nvPicPr>
          <p:cNvPr id="211" name="IMG_3942.png" descr="IMG_3942.png"/>
          <p:cNvPicPr>
            <a:picLocks noChangeAspect="1"/>
          </p:cNvPicPr>
          <p:nvPr/>
        </p:nvPicPr>
        <p:blipFill>
          <a:blip r:embed="rId3">
            <a:extLst/>
          </a:blip>
          <a:srcRect l="57836" t="64416" r="5779" b="33300"/>
          <a:stretch>
            <a:fillRect/>
          </a:stretch>
        </p:blipFill>
        <p:spPr>
          <a:xfrm>
            <a:off x="8684334" y="6767993"/>
            <a:ext cx="13178624" cy="1788989"/>
          </a:xfrm>
          <a:prstGeom prst="rect">
            <a:avLst/>
          </a:prstGeom>
          <a:ln w="12700">
            <a:miter lim="400000"/>
          </a:ln>
        </p:spPr>
      </p:pic>
      <p:pic>
        <p:nvPicPr>
          <p:cNvPr id="212" name="صورة" descr="صورة"/>
          <p:cNvPicPr>
            <a:picLocks noChangeAspect="1"/>
          </p:cNvPicPr>
          <p:nvPr/>
        </p:nvPicPr>
        <p:blipFill>
          <a:blip r:embed="rId4">
            <a:extLst/>
          </a:blip>
          <a:stretch>
            <a:fillRect/>
          </a:stretch>
        </p:blipFill>
        <p:spPr>
          <a:xfrm>
            <a:off x="362571" y="4149603"/>
            <a:ext cx="4354762" cy="4921939"/>
          </a:xfrm>
          <a:prstGeom prst="rect">
            <a:avLst/>
          </a:prstGeom>
          <a:ln w="12700">
            <a:miter lim="400000"/>
          </a:ln>
        </p:spPr>
      </p:pic>
      <p:pic>
        <p:nvPicPr>
          <p:cNvPr id="213" name="IMG_3942.png" descr="IMG_3942.png"/>
          <p:cNvPicPr>
            <a:picLocks noChangeAspect="1"/>
          </p:cNvPicPr>
          <p:nvPr/>
        </p:nvPicPr>
        <p:blipFill>
          <a:blip r:embed="rId3">
            <a:extLst/>
          </a:blip>
          <a:srcRect l="9697" t="64561" r="43056" b="33225"/>
          <a:stretch>
            <a:fillRect/>
          </a:stretch>
        </p:blipFill>
        <p:spPr>
          <a:xfrm>
            <a:off x="6678837" y="8948477"/>
            <a:ext cx="17113159" cy="173408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5" name="صفحة ٦٣"/>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٦٣</a:t>
            </a:r>
          </a:p>
        </p:txBody>
      </p:sp>
      <p:sp>
        <p:nvSpPr>
          <p:cNvPr id="216" name="أول من رمى سهم في سبيل الله تعالى"/>
          <p:cNvSpPr txBox="1"/>
          <p:nvPr/>
        </p:nvSpPr>
        <p:spPr>
          <a:xfrm>
            <a:off x="740431" y="2528038"/>
            <a:ext cx="22903138" cy="1521341"/>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560536">
              <a:lnSpc>
                <a:spcPct val="80000"/>
              </a:lnSpc>
              <a:defRPr b="1" spc="-148" sz="7424">
                <a:solidFill>
                  <a:srgbClr val="000000"/>
                </a:solidFill>
              </a:defRPr>
            </a:lvl1pPr>
          </a:lstStyle>
          <a:p>
            <a:pPr rtl="0">
              <a:defRPr/>
            </a:pPr>
            <a:r>
              <a:t>أول من رمى سهم في سبيل الله تعالى  </a:t>
            </a:r>
          </a:p>
        </p:txBody>
      </p:sp>
      <p:sp>
        <p:nvSpPr>
          <p:cNvPr id="217" name="عناية الإسلام بالجسد عن طريق الرياضة البدنية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عناية الإسلام بالجسد عن طريق الرياضة البدنية :</a:t>
            </a:r>
          </a:p>
        </p:txBody>
      </p:sp>
      <p:pic>
        <p:nvPicPr>
          <p:cNvPr id="218" name="صورة" descr="صورة"/>
          <p:cNvPicPr>
            <a:picLocks noChangeAspect="1"/>
          </p:cNvPicPr>
          <p:nvPr/>
        </p:nvPicPr>
        <p:blipFill>
          <a:blip r:embed="rId3">
            <a:extLst/>
          </a:blip>
          <a:srcRect l="0" t="4253" r="77698" b="20233"/>
          <a:stretch>
            <a:fillRect/>
          </a:stretch>
        </p:blipFill>
        <p:spPr>
          <a:xfrm flipH="1">
            <a:off x="21254302" y="4545229"/>
            <a:ext cx="2585642" cy="5875578"/>
          </a:xfrm>
          <a:custGeom>
            <a:avLst/>
            <a:gdLst/>
            <a:ahLst/>
            <a:cxnLst>
              <a:cxn ang="0">
                <a:pos x="wd2" y="hd2"/>
              </a:cxn>
              <a:cxn ang="5400000">
                <a:pos x="wd2" y="hd2"/>
              </a:cxn>
              <a:cxn ang="10800000">
                <a:pos x="wd2" y="hd2"/>
              </a:cxn>
              <a:cxn ang="16200000">
                <a:pos x="wd2" y="hd2"/>
              </a:cxn>
            </a:cxnLst>
            <a:rect l="0" t="0" r="r" b="b"/>
            <a:pathLst>
              <a:path w="21600" h="21467" fill="norm" stroke="1" extrusionOk="0">
                <a:moveTo>
                  <a:pt x="4482" y="0"/>
                </a:moveTo>
                <a:cubicBezTo>
                  <a:pt x="3436" y="0"/>
                  <a:pt x="2443" y="354"/>
                  <a:pt x="1459" y="1077"/>
                </a:cubicBezTo>
                <a:lnTo>
                  <a:pt x="0" y="2153"/>
                </a:lnTo>
                <a:lnTo>
                  <a:pt x="0" y="2158"/>
                </a:lnTo>
                <a:lnTo>
                  <a:pt x="1870" y="3222"/>
                </a:lnTo>
                <a:cubicBezTo>
                  <a:pt x="2901" y="3809"/>
                  <a:pt x="5568" y="4825"/>
                  <a:pt x="7795" y="5481"/>
                </a:cubicBezTo>
                <a:cubicBezTo>
                  <a:pt x="12152" y="6765"/>
                  <a:pt x="14631" y="8390"/>
                  <a:pt x="14631" y="9957"/>
                </a:cubicBezTo>
                <a:cubicBezTo>
                  <a:pt x="14631" y="10557"/>
                  <a:pt x="15105" y="10976"/>
                  <a:pt x="16023" y="11190"/>
                </a:cubicBezTo>
                <a:cubicBezTo>
                  <a:pt x="17691" y="11577"/>
                  <a:pt x="17853" y="12347"/>
                  <a:pt x="16319" y="12602"/>
                </a:cubicBezTo>
                <a:cubicBezTo>
                  <a:pt x="15621" y="12718"/>
                  <a:pt x="15354" y="13009"/>
                  <a:pt x="15586" y="13394"/>
                </a:cubicBezTo>
                <a:cubicBezTo>
                  <a:pt x="16110" y="14264"/>
                  <a:pt x="13659" y="16165"/>
                  <a:pt x="10991" y="16960"/>
                </a:cubicBezTo>
                <a:cubicBezTo>
                  <a:pt x="5251" y="18669"/>
                  <a:pt x="3414" y="20113"/>
                  <a:pt x="5712" y="21111"/>
                </a:cubicBezTo>
                <a:cubicBezTo>
                  <a:pt x="6680" y="21531"/>
                  <a:pt x="9061" y="21600"/>
                  <a:pt x="9061" y="21208"/>
                </a:cubicBezTo>
                <a:cubicBezTo>
                  <a:pt x="9061" y="21062"/>
                  <a:pt x="8593" y="20776"/>
                  <a:pt x="8027" y="20572"/>
                </a:cubicBezTo>
                <a:cubicBezTo>
                  <a:pt x="6404" y="19987"/>
                  <a:pt x="7855" y="19191"/>
                  <a:pt x="13295" y="17677"/>
                </a:cubicBezTo>
                <a:cubicBezTo>
                  <a:pt x="15962" y="16935"/>
                  <a:pt x="18760" y="15888"/>
                  <a:pt x="19518" y="15349"/>
                </a:cubicBezTo>
                <a:cubicBezTo>
                  <a:pt x="20956" y="14325"/>
                  <a:pt x="21393" y="12702"/>
                  <a:pt x="20231" y="12702"/>
                </a:cubicBezTo>
                <a:cubicBezTo>
                  <a:pt x="19861" y="12702"/>
                  <a:pt x="19221" y="12429"/>
                  <a:pt x="18808" y="12095"/>
                </a:cubicBezTo>
                <a:cubicBezTo>
                  <a:pt x="18170" y="11577"/>
                  <a:pt x="18326" y="11443"/>
                  <a:pt x="19833" y="11194"/>
                </a:cubicBezTo>
                <a:cubicBezTo>
                  <a:pt x="21246" y="10961"/>
                  <a:pt x="21600" y="10697"/>
                  <a:pt x="21600" y="9882"/>
                </a:cubicBezTo>
                <a:cubicBezTo>
                  <a:pt x="21600" y="8354"/>
                  <a:pt x="18550" y="6786"/>
                  <a:pt x="11531" y="4708"/>
                </a:cubicBezTo>
                <a:cubicBezTo>
                  <a:pt x="3963" y="2468"/>
                  <a:pt x="3331" y="2097"/>
                  <a:pt x="5431" y="1127"/>
                </a:cubicBezTo>
                <a:cubicBezTo>
                  <a:pt x="7138" y="338"/>
                  <a:pt x="6855" y="0"/>
                  <a:pt x="4482" y="0"/>
                </a:cubicBezTo>
                <a:close/>
              </a:path>
            </a:pathLst>
          </a:custGeom>
          <a:ln w="12700">
            <a:miter lim="400000"/>
          </a:ln>
        </p:spPr>
      </p:pic>
      <p:pic>
        <p:nvPicPr>
          <p:cNvPr id="219" name="صورة" descr="صورة"/>
          <p:cNvPicPr>
            <a:picLocks noChangeAspect="1"/>
          </p:cNvPicPr>
          <p:nvPr/>
        </p:nvPicPr>
        <p:blipFill>
          <a:blip r:embed="rId3">
            <a:extLst/>
          </a:blip>
          <a:srcRect l="45377" t="84303" r="657" b="824"/>
          <a:stretch>
            <a:fillRect/>
          </a:stretch>
        </p:blipFill>
        <p:spPr>
          <a:xfrm flipH="1">
            <a:off x="19172753" y="7278429"/>
            <a:ext cx="5135266" cy="949741"/>
          </a:xfrm>
          <a:custGeom>
            <a:avLst/>
            <a:gdLst/>
            <a:ahLst/>
            <a:cxnLst>
              <a:cxn ang="0">
                <a:pos x="wd2" y="hd2"/>
              </a:cxn>
              <a:cxn ang="5400000">
                <a:pos x="wd2" y="hd2"/>
              </a:cxn>
              <a:cxn ang="10800000">
                <a:pos x="wd2" y="hd2"/>
              </a:cxn>
              <a:cxn ang="16200000">
                <a:pos x="wd2" y="hd2"/>
              </a:cxn>
            </a:cxnLst>
            <a:rect l="0" t="0" r="r" b="b"/>
            <a:pathLst>
              <a:path w="21409" h="21070" fill="norm" stroke="1" extrusionOk="0">
                <a:moveTo>
                  <a:pt x="2968" y="35"/>
                </a:moveTo>
                <a:cubicBezTo>
                  <a:pt x="2764" y="-29"/>
                  <a:pt x="2516" y="0"/>
                  <a:pt x="2204" y="71"/>
                </a:cubicBezTo>
                <a:cubicBezTo>
                  <a:pt x="897" y="366"/>
                  <a:pt x="820" y="605"/>
                  <a:pt x="976" y="3901"/>
                </a:cubicBezTo>
                <a:cubicBezTo>
                  <a:pt x="1104" y="6591"/>
                  <a:pt x="1006" y="7609"/>
                  <a:pt x="561" y="8224"/>
                </a:cubicBezTo>
                <a:cubicBezTo>
                  <a:pt x="-144" y="9198"/>
                  <a:pt x="-191" y="11018"/>
                  <a:pt x="455" y="12327"/>
                </a:cubicBezTo>
                <a:cubicBezTo>
                  <a:pt x="818" y="13062"/>
                  <a:pt x="850" y="13715"/>
                  <a:pt x="596" y="15056"/>
                </a:cubicBezTo>
                <a:cubicBezTo>
                  <a:pt x="54" y="17918"/>
                  <a:pt x="203" y="18728"/>
                  <a:pt x="1312" y="18948"/>
                </a:cubicBezTo>
                <a:cubicBezTo>
                  <a:pt x="1889" y="19063"/>
                  <a:pt x="2493" y="19843"/>
                  <a:pt x="2654" y="20691"/>
                </a:cubicBezTo>
                <a:cubicBezTo>
                  <a:pt x="2680" y="20827"/>
                  <a:pt x="2778" y="20951"/>
                  <a:pt x="2924" y="21070"/>
                </a:cubicBezTo>
                <a:lnTo>
                  <a:pt x="3551" y="18772"/>
                </a:lnTo>
                <a:cubicBezTo>
                  <a:pt x="4071" y="16865"/>
                  <a:pt x="4604" y="14820"/>
                  <a:pt x="4734" y="14229"/>
                </a:cubicBezTo>
                <a:cubicBezTo>
                  <a:pt x="4935" y="13313"/>
                  <a:pt x="5789" y="13216"/>
                  <a:pt x="10480" y="13621"/>
                </a:cubicBezTo>
                <a:lnTo>
                  <a:pt x="15992" y="14105"/>
                </a:lnTo>
                <a:lnTo>
                  <a:pt x="16520" y="17152"/>
                </a:lnTo>
                <a:lnTo>
                  <a:pt x="17046" y="20198"/>
                </a:lnTo>
                <a:lnTo>
                  <a:pt x="17850" y="18270"/>
                </a:lnTo>
                <a:cubicBezTo>
                  <a:pt x="18293" y="17211"/>
                  <a:pt x="19334" y="14655"/>
                  <a:pt x="20163" y="12573"/>
                </a:cubicBezTo>
                <a:lnTo>
                  <a:pt x="21409" y="9439"/>
                </a:lnTo>
                <a:lnTo>
                  <a:pt x="19268" y="4623"/>
                </a:lnTo>
                <a:cubicBezTo>
                  <a:pt x="16977" y="-530"/>
                  <a:pt x="16669" y="-501"/>
                  <a:pt x="16485" y="4904"/>
                </a:cubicBezTo>
                <a:cubicBezTo>
                  <a:pt x="16387" y="7785"/>
                  <a:pt x="16127" y="7940"/>
                  <a:pt x="10619" y="8330"/>
                </a:cubicBezTo>
                <a:lnTo>
                  <a:pt x="4856" y="8735"/>
                </a:lnTo>
                <a:lnTo>
                  <a:pt x="4228" y="4244"/>
                </a:lnTo>
                <a:cubicBezTo>
                  <a:pt x="3805" y="1227"/>
                  <a:pt x="3581" y="227"/>
                  <a:pt x="2968" y="35"/>
                </a:cubicBezTo>
                <a:close/>
              </a:path>
            </a:pathLst>
          </a:custGeom>
          <a:ln w="12700">
            <a:miter lim="400000"/>
          </a:ln>
        </p:spPr>
      </p:pic>
      <p:sp>
        <p:nvSpPr>
          <p:cNvPr id="220" name="سعد بن أبي وقاص"/>
          <p:cNvSpPr txBox="1"/>
          <p:nvPr/>
        </p:nvSpPr>
        <p:spPr>
          <a:xfrm>
            <a:off x="339593" y="6501779"/>
            <a:ext cx="11060040" cy="1797747"/>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سعد بن أبي وقاص</a:t>
            </a:r>
          </a:p>
        </p:txBody>
      </p:sp>
      <p:sp>
        <p:nvSpPr>
          <p:cNvPr id="221" name="وكان عمره ١٧ سنة"/>
          <p:cNvSpPr txBox="1"/>
          <p:nvPr/>
        </p:nvSpPr>
        <p:spPr>
          <a:xfrm>
            <a:off x="262256" y="8615096"/>
            <a:ext cx="11214714" cy="1592504"/>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7244">
              <a:defRPr b="1" sz="8910">
                <a:solidFill>
                  <a:srgbClr val="000000"/>
                </a:solidFill>
              </a:defRPr>
            </a:lvl1pPr>
          </a:lstStyle>
          <a:p>
            <a:pPr rtl="0">
              <a:defRPr/>
            </a:pPr>
            <a:r>
              <a:t>وكان عمره ١٧ سنة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18380 0.013846 L -0.179128 0.006923 L -0.523364 0.002769 L -0.541277 -0.005538" origin="layout" pathEditMode="relative">
                                      <p:cBhvr>
                                        <p:cTn id="6" dur="1700" fill="hold"/>
                                        <p:tgtEl>
                                          <p:spTgt spid="2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2" presetID="22" grpId="2" fill="hold">
                                  <p:stCondLst>
                                    <p:cond delay="0"/>
                                  </p:stCondLst>
                                  <p:iterate type="el" backwards="0">
                                    <p:tmAbs val="0"/>
                                  </p:iterate>
                                  <p:childTnLst>
                                    <p:set>
                                      <p:cBhvr>
                                        <p:cTn id="10" fill="hold"/>
                                        <p:tgtEl>
                                          <p:spTgt spid="220"/>
                                        </p:tgtEl>
                                        <p:attrNameLst>
                                          <p:attrName>style.visibility</p:attrName>
                                        </p:attrNameLst>
                                      </p:cBhvr>
                                      <p:to>
                                        <p:strVal val="visible"/>
                                      </p:to>
                                    </p:set>
                                    <p:animEffect filter="wipe(right)" transition="in">
                                      <p:cBhvr>
                                        <p:cTn id="11" dur="1000"/>
                                        <p:tgtEl>
                                          <p:spTgt spid="22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221"/>
                                        </p:tgtEl>
                                        <p:attrNameLst>
                                          <p:attrName>style.visibility</p:attrName>
                                        </p:attrNameLst>
                                      </p:cBhvr>
                                      <p:to>
                                        <p:strVal val="visible"/>
                                      </p:to>
                                    </p:set>
                                    <p:animEffect filter="wipe(right)" transition="in">
                                      <p:cBhvr>
                                        <p:cTn id="16"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3"/>
      <p:bldP build="whole" bldLvl="1" animBg="1" rev="0" advAuto="0" spid="220"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صفحة ٦٣"/>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٦٣</a:t>
            </a:r>
          </a:p>
        </p:txBody>
      </p:sp>
      <p:sp>
        <p:nvSpPr>
          <p:cNvPr id="224" name="أول من سل سيفه في الاسلام"/>
          <p:cNvSpPr txBox="1"/>
          <p:nvPr/>
        </p:nvSpPr>
        <p:spPr>
          <a:xfrm>
            <a:off x="740431" y="2528038"/>
            <a:ext cx="22903138" cy="1521341"/>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560536">
              <a:lnSpc>
                <a:spcPct val="80000"/>
              </a:lnSpc>
              <a:defRPr b="1" spc="-148" sz="7424">
                <a:solidFill>
                  <a:srgbClr val="000000"/>
                </a:solidFill>
              </a:defRPr>
            </a:lvl1pPr>
          </a:lstStyle>
          <a:p>
            <a:pPr rtl="0">
              <a:defRPr/>
            </a:pPr>
            <a:r>
              <a:t>أول من سل سيفه في الاسلام</a:t>
            </a:r>
          </a:p>
        </p:txBody>
      </p:sp>
      <p:sp>
        <p:nvSpPr>
          <p:cNvPr id="225" name="عناية الإسلام بالجسد عن طريق الرياضة البدنية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عناية الإسلام بالجسد عن طريق الرياضة البدنية :</a:t>
            </a:r>
          </a:p>
        </p:txBody>
      </p:sp>
      <p:sp>
        <p:nvSpPr>
          <p:cNvPr id="226" name="الزبير بن العوام"/>
          <p:cNvSpPr txBox="1"/>
          <p:nvPr/>
        </p:nvSpPr>
        <p:spPr>
          <a:xfrm>
            <a:off x="4127719" y="5678273"/>
            <a:ext cx="11060039" cy="1797747"/>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الزبير بن العوام</a:t>
            </a:r>
          </a:p>
        </p:txBody>
      </p:sp>
      <p:sp>
        <p:nvSpPr>
          <p:cNvPr id="227" name="وكان عمره ١٥ سنة"/>
          <p:cNvSpPr txBox="1"/>
          <p:nvPr/>
        </p:nvSpPr>
        <p:spPr>
          <a:xfrm>
            <a:off x="4050381" y="8368045"/>
            <a:ext cx="11214714" cy="1592504"/>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17244">
              <a:defRPr b="1" sz="8910">
                <a:solidFill>
                  <a:srgbClr val="000000"/>
                </a:solidFill>
              </a:defRPr>
            </a:lvl1pPr>
          </a:lstStyle>
          <a:p>
            <a:pPr rtl="0">
              <a:defRPr/>
            </a:pPr>
            <a:r>
              <a:t>وكان عمره ١٥ سنة</a:t>
            </a:r>
          </a:p>
        </p:txBody>
      </p:sp>
      <p:pic>
        <p:nvPicPr>
          <p:cNvPr id="228" name="صورة" descr="صورة"/>
          <p:cNvPicPr>
            <a:picLocks noChangeAspect="1"/>
          </p:cNvPicPr>
          <p:nvPr/>
        </p:nvPicPr>
        <p:blipFill>
          <a:blip r:embed="rId3">
            <a:extLst/>
          </a:blip>
          <a:stretch>
            <a:fillRect/>
          </a:stretch>
        </p:blipFill>
        <p:spPr>
          <a:xfrm flipH="1" rot="10800000">
            <a:off x="19527511" y="3046816"/>
            <a:ext cx="3811185" cy="762236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52160 0.026017 -0.104319 0.052034 -0.109010 0.078385 C -0.113700 0.104736 -0.070922 0.131420 -0.028144 0.158105" origin="layout" pathEditMode="relative">
                                      <p:cBhvr>
                                        <p:cTn id="6" dur="900" fill="hold"/>
                                        <p:tgtEl>
                                          <p:spTgt spid="22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2" presetID="22" grpId="2" fill="hold">
                                  <p:stCondLst>
                                    <p:cond delay="0"/>
                                  </p:stCondLst>
                                  <p:iterate type="el" backwards="0">
                                    <p:tmAbs val="0"/>
                                  </p:iterate>
                                  <p:childTnLst>
                                    <p:set>
                                      <p:cBhvr>
                                        <p:cTn id="10" fill="hold"/>
                                        <p:tgtEl>
                                          <p:spTgt spid="226"/>
                                        </p:tgtEl>
                                        <p:attrNameLst>
                                          <p:attrName>style.visibility</p:attrName>
                                        </p:attrNameLst>
                                      </p:cBhvr>
                                      <p:to>
                                        <p:strVal val="visible"/>
                                      </p:to>
                                    </p:set>
                                    <p:animEffect filter="wipe(right)" transition="in">
                                      <p:cBhvr>
                                        <p:cTn id="11" dur="1000"/>
                                        <p:tgtEl>
                                          <p:spTgt spid="22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2" presetID="22" grpId="3" fill="hold">
                                  <p:stCondLst>
                                    <p:cond delay="0"/>
                                  </p:stCondLst>
                                  <p:iterate type="el" backwards="0">
                                    <p:tmAbs val="0"/>
                                  </p:iterate>
                                  <p:childTnLst>
                                    <p:set>
                                      <p:cBhvr>
                                        <p:cTn id="15" fill="hold"/>
                                        <p:tgtEl>
                                          <p:spTgt spid="227"/>
                                        </p:tgtEl>
                                        <p:attrNameLst>
                                          <p:attrName>style.visibility</p:attrName>
                                        </p:attrNameLst>
                                      </p:cBhvr>
                                      <p:to>
                                        <p:strVal val="visible"/>
                                      </p:to>
                                    </p:set>
                                    <p:animEffect filter="wipe(right)" transition="in">
                                      <p:cBhvr>
                                        <p:cTn id="16"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2"/>
      <p:bldP build="whole" bldLvl="1" animBg="1" rev="0" advAuto="0" spid="227"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صفحة ٦٣"/>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٦٣</a:t>
            </a:r>
          </a:p>
        </p:txBody>
      </p:sp>
      <p:sp>
        <p:nvSpPr>
          <p:cNvPr id="231" name="عناية الإسلام بالجسد عن طريق الرياضة البدنية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عناية الإسلام بالجسد عن طريق الرياضة البدنية :</a:t>
            </a:r>
          </a:p>
        </p:txBody>
      </p:sp>
      <p:pic>
        <p:nvPicPr>
          <p:cNvPr id="232" name="صورة" descr="صورة"/>
          <p:cNvPicPr>
            <a:picLocks noChangeAspect="1"/>
          </p:cNvPicPr>
          <p:nvPr/>
        </p:nvPicPr>
        <p:blipFill>
          <a:blip r:embed="rId3">
            <a:extLst/>
          </a:blip>
          <a:srcRect l="23529" t="25907" r="23524" b="3691"/>
          <a:stretch>
            <a:fillRect/>
          </a:stretch>
        </p:blipFill>
        <p:spPr>
          <a:xfrm>
            <a:off x="15801898" y="5973494"/>
            <a:ext cx="5752704" cy="435154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2879" y="3"/>
                </a:moveTo>
                <a:cubicBezTo>
                  <a:pt x="2189" y="41"/>
                  <a:pt x="1316" y="430"/>
                  <a:pt x="674" y="1006"/>
                </a:cubicBezTo>
                <a:cubicBezTo>
                  <a:pt x="253" y="1384"/>
                  <a:pt x="171" y="1510"/>
                  <a:pt x="171" y="1790"/>
                </a:cubicBezTo>
                <a:cubicBezTo>
                  <a:pt x="171" y="2054"/>
                  <a:pt x="217" y="2138"/>
                  <a:pt x="392" y="2196"/>
                </a:cubicBezTo>
                <a:cubicBezTo>
                  <a:pt x="623" y="2273"/>
                  <a:pt x="843" y="2164"/>
                  <a:pt x="1200" y="1796"/>
                </a:cubicBezTo>
                <a:cubicBezTo>
                  <a:pt x="1345" y="1646"/>
                  <a:pt x="1580" y="1564"/>
                  <a:pt x="1928" y="1540"/>
                </a:cubicBezTo>
                <a:cubicBezTo>
                  <a:pt x="2406" y="1507"/>
                  <a:pt x="2445" y="1524"/>
                  <a:pt x="2471" y="1760"/>
                </a:cubicBezTo>
                <a:cubicBezTo>
                  <a:pt x="2517" y="2191"/>
                  <a:pt x="2737" y="2251"/>
                  <a:pt x="3527" y="2050"/>
                </a:cubicBezTo>
                <a:lnTo>
                  <a:pt x="4248" y="1867"/>
                </a:lnTo>
                <a:lnTo>
                  <a:pt x="5059" y="2213"/>
                </a:lnTo>
                <a:cubicBezTo>
                  <a:pt x="5505" y="2404"/>
                  <a:pt x="6314" y="2747"/>
                  <a:pt x="6856" y="2978"/>
                </a:cubicBezTo>
                <a:cubicBezTo>
                  <a:pt x="7485" y="3245"/>
                  <a:pt x="7929" y="3504"/>
                  <a:pt x="8081" y="3693"/>
                </a:cubicBezTo>
                <a:cubicBezTo>
                  <a:pt x="8368" y="4049"/>
                  <a:pt x="9558" y="6387"/>
                  <a:pt x="9732" y="6937"/>
                </a:cubicBezTo>
                <a:cubicBezTo>
                  <a:pt x="9895" y="7453"/>
                  <a:pt x="9895" y="8509"/>
                  <a:pt x="9732" y="8688"/>
                </a:cubicBezTo>
                <a:cubicBezTo>
                  <a:pt x="9631" y="8799"/>
                  <a:pt x="9580" y="8746"/>
                  <a:pt x="9442" y="8391"/>
                </a:cubicBezTo>
                <a:cubicBezTo>
                  <a:pt x="9349" y="8153"/>
                  <a:pt x="9171" y="7830"/>
                  <a:pt x="9045" y="7676"/>
                </a:cubicBezTo>
                <a:cubicBezTo>
                  <a:pt x="8857" y="7444"/>
                  <a:pt x="8826" y="7330"/>
                  <a:pt x="8869" y="7026"/>
                </a:cubicBezTo>
                <a:cubicBezTo>
                  <a:pt x="8912" y="6728"/>
                  <a:pt x="8880" y="6600"/>
                  <a:pt x="8707" y="6372"/>
                </a:cubicBezTo>
                <a:cubicBezTo>
                  <a:pt x="8589" y="6216"/>
                  <a:pt x="8436" y="6090"/>
                  <a:pt x="8366" y="6090"/>
                </a:cubicBezTo>
                <a:cubicBezTo>
                  <a:pt x="8296" y="6090"/>
                  <a:pt x="7891" y="5780"/>
                  <a:pt x="7466" y="5401"/>
                </a:cubicBezTo>
                <a:cubicBezTo>
                  <a:pt x="6279" y="4341"/>
                  <a:pt x="5436" y="4078"/>
                  <a:pt x="4451" y="4459"/>
                </a:cubicBezTo>
                <a:cubicBezTo>
                  <a:pt x="3483" y="4833"/>
                  <a:pt x="2649" y="5807"/>
                  <a:pt x="2213" y="7077"/>
                </a:cubicBezTo>
                <a:cubicBezTo>
                  <a:pt x="1728" y="8491"/>
                  <a:pt x="1807" y="9935"/>
                  <a:pt x="2436" y="11170"/>
                </a:cubicBezTo>
                <a:cubicBezTo>
                  <a:pt x="2598" y="11487"/>
                  <a:pt x="2696" y="11775"/>
                  <a:pt x="2655" y="11808"/>
                </a:cubicBezTo>
                <a:cubicBezTo>
                  <a:pt x="2615" y="11841"/>
                  <a:pt x="2431" y="11836"/>
                  <a:pt x="2246" y="11796"/>
                </a:cubicBezTo>
                <a:cubicBezTo>
                  <a:pt x="1830" y="11709"/>
                  <a:pt x="1348" y="11970"/>
                  <a:pt x="559" y="12714"/>
                </a:cubicBezTo>
                <a:lnTo>
                  <a:pt x="0" y="13242"/>
                </a:lnTo>
                <a:lnTo>
                  <a:pt x="0" y="17420"/>
                </a:lnTo>
                <a:lnTo>
                  <a:pt x="0" y="21598"/>
                </a:lnTo>
                <a:lnTo>
                  <a:pt x="10801" y="21598"/>
                </a:lnTo>
                <a:lnTo>
                  <a:pt x="21600" y="21598"/>
                </a:lnTo>
                <a:lnTo>
                  <a:pt x="21578" y="17387"/>
                </a:lnTo>
                <a:lnTo>
                  <a:pt x="21555" y="13175"/>
                </a:lnTo>
                <a:lnTo>
                  <a:pt x="20894" y="12580"/>
                </a:lnTo>
                <a:cubicBezTo>
                  <a:pt x="20530" y="12253"/>
                  <a:pt x="20065" y="11932"/>
                  <a:pt x="19864" y="11867"/>
                </a:cubicBezTo>
                <a:cubicBezTo>
                  <a:pt x="19219" y="11659"/>
                  <a:pt x="18936" y="11492"/>
                  <a:pt x="16817" y="10071"/>
                </a:cubicBezTo>
                <a:cubicBezTo>
                  <a:pt x="14076" y="8233"/>
                  <a:pt x="13876" y="8020"/>
                  <a:pt x="12073" y="4999"/>
                </a:cubicBezTo>
                <a:cubicBezTo>
                  <a:pt x="11298" y="3700"/>
                  <a:pt x="10453" y="2269"/>
                  <a:pt x="10196" y="1820"/>
                </a:cubicBezTo>
                <a:cubicBezTo>
                  <a:pt x="9846" y="1209"/>
                  <a:pt x="9641" y="958"/>
                  <a:pt x="9385" y="831"/>
                </a:cubicBezTo>
                <a:cubicBezTo>
                  <a:pt x="9093" y="686"/>
                  <a:pt x="7135" y="429"/>
                  <a:pt x="3162" y="9"/>
                </a:cubicBezTo>
                <a:cubicBezTo>
                  <a:pt x="3072" y="0"/>
                  <a:pt x="2978" y="-2"/>
                  <a:pt x="2879" y="3"/>
                </a:cubicBezTo>
                <a:close/>
              </a:path>
            </a:pathLst>
          </a:custGeom>
          <a:ln w="12700">
            <a:miter lim="400000"/>
          </a:ln>
        </p:spPr>
      </p:pic>
      <p:pic>
        <p:nvPicPr>
          <p:cNvPr id="233" name="صورة" descr="صورة"/>
          <p:cNvPicPr>
            <a:picLocks noChangeAspect="1"/>
          </p:cNvPicPr>
          <p:nvPr/>
        </p:nvPicPr>
        <p:blipFill>
          <a:blip r:embed="rId4">
            <a:extLst/>
          </a:blip>
          <a:stretch>
            <a:fillRect/>
          </a:stretch>
        </p:blipFill>
        <p:spPr>
          <a:xfrm>
            <a:off x="9619681" y="5054563"/>
            <a:ext cx="4545630" cy="6189792"/>
          </a:xfrm>
          <a:prstGeom prst="rect">
            <a:avLst/>
          </a:prstGeom>
          <a:ln w="12700">
            <a:miter lim="400000"/>
          </a:ln>
        </p:spPr>
      </p:pic>
      <p:pic>
        <p:nvPicPr>
          <p:cNvPr id="234" name="صورة" descr="صورة"/>
          <p:cNvPicPr>
            <a:picLocks noChangeAspect="1"/>
          </p:cNvPicPr>
          <p:nvPr/>
        </p:nvPicPr>
        <p:blipFill>
          <a:blip r:embed="rId5">
            <a:extLst/>
          </a:blip>
          <a:srcRect l="48340" t="0" r="542" b="49075"/>
          <a:stretch>
            <a:fillRect/>
          </a:stretch>
        </p:blipFill>
        <p:spPr>
          <a:xfrm>
            <a:off x="2368870" y="5390957"/>
            <a:ext cx="5728098" cy="4746166"/>
          </a:xfrm>
          <a:custGeom>
            <a:avLst/>
            <a:gdLst/>
            <a:ahLst/>
            <a:cxnLst>
              <a:cxn ang="0">
                <a:pos x="wd2" y="hd2"/>
              </a:cxn>
              <a:cxn ang="5400000">
                <a:pos x="wd2" y="hd2"/>
              </a:cxn>
              <a:cxn ang="10800000">
                <a:pos x="wd2" y="hd2"/>
              </a:cxn>
              <a:cxn ang="16200000">
                <a:pos x="wd2" y="hd2"/>
              </a:cxn>
            </a:cxnLst>
            <a:rect l="0" t="0" r="r" b="b"/>
            <a:pathLst>
              <a:path w="21600" h="21443" fill="norm" stroke="1" extrusionOk="0">
                <a:moveTo>
                  <a:pt x="10241" y="0"/>
                </a:moveTo>
                <a:lnTo>
                  <a:pt x="9921" y="488"/>
                </a:lnTo>
                <a:cubicBezTo>
                  <a:pt x="9631" y="932"/>
                  <a:pt x="9618" y="1019"/>
                  <a:pt x="9780" y="1391"/>
                </a:cubicBezTo>
                <a:cubicBezTo>
                  <a:pt x="9878" y="1617"/>
                  <a:pt x="9959" y="1862"/>
                  <a:pt x="9960" y="1938"/>
                </a:cubicBezTo>
                <a:cubicBezTo>
                  <a:pt x="9960" y="2015"/>
                  <a:pt x="10059" y="2162"/>
                  <a:pt x="10178" y="2266"/>
                </a:cubicBezTo>
                <a:cubicBezTo>
                  <a:pt x="10377" y="2441"/>
                  <a:pt x="10370" y="2526"/>
                  <a:pt x="10090" y="3337"/>
                </a:cubicBezTo>
                <a:cubicBezTo>
                  <a:pt x="9839" y="4064"/>
                  <a:pt x="9809" y="4309"/>
                  <a:pt x="9919" y="4739"/>
                </a:cubicBezTo>
                <a:cubicBezTo>
                  <a:pt x="9992" y="5025"/>
                  <a:pt x="10008" y="5403"/>
                  <a:pt x="9954" y="5578"/>
                </a:cubicBezTo>
                <a:cubicBezTo>
                  <a:pt x="9856" y="5897"/>
                  <a:pt x="8698" y="6887"/>
                  <a:pt x="8424" y="6887"/>
                </a:cubicBezTo>
                <a:cubicBezTo>
                  <a:pt x="8344" y="6887"/>
                  <a:pt x="8017" y="7099"/>
                  <a:pt x="7698" y="7357"/>
                </a:cubicBezTo>
                <a:cubicBezTo>
                  <a:pt x="7380" y="7615"/>
                  <a:pt x="7076" y="7828"/>
                  <a:pt x="7025" y="7828"/>
                </a:cubicBezTo>
                <a:cubicBezTo>
                  <a:pt x="6973" y="7828"/>
                  <a:pt x="6747" y="7646"/>
                  <a:pt x="6522" y="7427"/>
                </a:cubicBezTo>
                <a:cubicBezTo>
                  <a:pt x="5112" y="6054"/>
                  <a:pt x="4412" y="5596"/>
                  <a:pt x="3426" y="5397"/>
                </a:cubicBezTo>
                <a:cubicBezTo>
                  <a:pt x="3110" y="5333"/>
                  <a:pt x="2684" y="5113"/>
                  <a:pt x="2478" y="4906"/>
                </a:cubicBezTo>
                <a:cubicBezTo>
                  <a:pt x="2125" y="4550"/>
                  <a:pt x="2095" y="4543"/>
                  <a:pt x="1935" y="4805"/>
                </a:cubicBezTo>
                <a:cubicBezTo>
                  <a:pt x="1839" y="4964"/>
                  <a:pt x="1812" y="5178"/>
                  <a:pt x="1871" y="5304"/>
                </a:cubicBezTo>
                <a:cubicBezTo>
                  <a:pt x="1937" y="5445"/>
                  <a:pt x="1830" y="5770"/>
                  <a:pt x="1573" y="6208"/>
                </a:cubicBezTo>
                <a:cubicBezTo>
                  <a:pt x="1262" y="6736"/>
                  <a:pt x="1206" y="6930"/>
                  <a:pt x="1327" y="7075"/>
                </a:cubicBezTo>
                <a:cubicBezTo>
                  <a:pt x="1549" y="7341"/>
                  <a:pt x="1522" y="7635"/>
                  <a:pt x="1232" y="8124"/>
                </a:cubicBezTo>
                <a:cubicBezTo>
                  <a:pt x="826" y="8808"/>
                  <a:pt x="777" y="9284"/>
                  <a:pt x="1081" y="9614"/>
                </a:cubicBezTo>
                <a:cubicBezTo>
                  <a:pt x="1326" y="9881"/>
                  <a:pt x="1371" y="9884"/>
                  <a:pt x="1664" y="9654"/>
                </a:cubicBezTo>
                <a:cubicBezTo>
                  <a:pt x="1909" y="9461"/>
                  <a:pt x="2079" y="9439"/>
                  <a:pt x="2417" y="9555"/>
                </a:cubicBezTo>
                <a:cubicBezTo>
                  <a:pt x="2657" y="9638"/>
                  <a:pt x="3128" y="9704"/>
                  <a:pt x="3468" y="9704"/>
                </a:cubicBezTo>
                <a:cubicBezTo>
                  <a:pt x="4010" y="9704"/>
                  <a:pt x="4106" y="9758"/>
                  <a:pt x="4265" y="10136"/>
                </a:cubicBezTo>
                <a:cubicBezTo>
                  <a:pt x="4365" y="10373"/>
                  <a:pt x="4484" y="11043"/>
                  <a:pt x="4527" y="11626"/>
                </a:cubicBezTo>
                <a:cubicBezTo>
                  <a:pt x="4570" y="12209"/>
                  <a:pt x="4726" y="13019"/>
                  <a:pt x="4876" y="13425"/>
                </a:cubicBezTo>
                <a:cubicBezTo>
                  <a:pt x="5203" y="14313"/>
                  <a:pt x="5170" y="14518"/>
                  <a:pt x="4469" y="15816"/>
                </a:cubicBezTo>
                <a:cubicBezTo>
                  <a:pt x="4169" y="16372"/>
                  <a:pt x="3839" y="17215"/>
                  <a:pt x="3737" y="17688"/>
                </a:cubicBezTo>
                <a:cubicBezTo>
                  <a:pt x="3635" y="18162"/>
                  <a:pt x="3408" y="18811"/>
                  <a:pt x="3234" y="19132"/>
                </a:cubicBezTo>
                <a:cubicBezTo>
                  <a:pt x="3060" y="19453"/>
                  <a:pt x="2920" y="19860"/>
                  <a:pt x="2920" y="20037"/>
                </a:cubicBezTo>
                <a:cubicBezTo>
                  <a:pt x="2920" y="20214"/>
                  <a:pt x="2826" y="20530"/>
                  <a:pt x="2712" y="20738"/>
                </a:cubicBezTo>
                <a:cubicBezTo>
                  <a:pt x="2598" y="20947"/>
                  <a:pt x="2545" y="21196"/>
                  <a:pt x="2594" y="21291"/>
                </a:cubicBezTo>
                <a:cubicBezTo>
                  <a:pt x="2753" y="21600"/>
                  <a:pt x="3371" y="21400"/>
                  <a:pt x="3415" y="21025"/>
                </a:cubicBezTo>
                <a:cubicBezTo>
                  <a:pt x="3437" y="20838"/>
                  <a:pt x="3541" y="20601"/>
                  <a:pt x="3644" y="20498"/>
                </a:cubicBezTo>
                <a:cubicBezTo>
                  <a:pt x="3747" y="20395"/>
                  <a:pt x="3831" y="20153"/>
                  <a:pt x="3831" y="19962"/>
                </a:cubicBezTo>
                <a:cubicBezTo>
                  <a:pt x="3831" y="19377"/>
                  <a:pt x="4307" y="17915"/>
                  <a:pt x="4783" y="17036"/>
                </a:cubicBezTo>
                <a:cubicBezTo>
                  <a:pt x="5316" y="16051"/>
                  <a:pt x="6377" y="14779"/>
                  <a:pt x="6486" y="14992"/>
                </a:cubicBezTo>
                <a:cubicBezTo>
                  <a:pt x="6528" y="15074"/>
                  <a:pt x="6718" y="15729"/>
                  <a:pt x="6905" y="16451"/>
                </a:cubicBezTo>
                <a:cubicBezTo>
                  <a:pt x="7093" y="17174"/>
                  <a:pt x="7385" y="18011"/>
                  <a:pt x="7555" y="18312"/>
                </a:cubicBezTo>
                <a:cubicBezTo>
                  <a:pt x="7725" y="18614"/>
                  <a:pt x="7902" y="19164"/>
                  <a:pt x="7951" y="19533"/>
                </a:cubicBezTo>
                <a:cubicBezTo>
                  <a:pt x="8027" y="20106"/>
                  <a:pt x="7995" y="20264"/>
                  <a:pt x="7737" y="20593"/>
                </a:cubicBezTo>
                <a:cubicBezTo>
                  <a:pt x="7515" y="20877"/>
                  <a:pt x="7473" y="21026"/>
                  <a:pt x="7580" y="21154"/>
                </a:cubicBezTo>
                <a:cubicBezTo>
                  <a:pt x="7855" y="21484"/>
                  <a:pt x="8321" y="21181"/>
                  <a:pt x="8480" y="20570"/>
                </a:cubicBezTo>
                <a:cubicBezTo>
                  <a:pt x="8608" y="20074"/>
                  <a:pt x="8585" y="19838"/>
                  <a:pt x="8312" y="18879"/>
                </a:cubicBezTo>
                <a:cubicBezTo>
                  <a:pt x="8138" y="18267"/>
                  <a:pt x="7906" y="17153"/>
                  <a:pt x="7797" y="16403"/>
                </a:cubicBezTo>
                <a:cubicBezTo>
                  <a:pt x="7616" y="15150"/>
                  <a:pt x="7618" y="15007"/>
                  <a:pt x="7817" y="14642"/>
                </a:cubicBezTo>
                <a:cubicBezTo>
                  <a:pt x="8022" y="14265"/>
                  <a:pt x="8096" y="14245"/>
                  <a:pt x="9226" y="14242"/>
                </a:cubicBezTo>
                <a:cubicBezTo>
                  <a:pt x="10543" y="14239"/>
                  <a:pt x="12044" y="13918"/>
                  <a:pt x="12532" y="13534"/>
                </a:cubicBezTo>
                <a:cubicBezTo>
                  <a:pt x="12943" y="13211"/>
                  <a:pt x="13222" y="13461"/>
                  <a:pt x="13222" y="14151"/>
                </a:cubicBezTo>
                <a:cubicBezTo>
                  <a:pt x="13222" y="14423"/>
                  <a:pt x="13303" y="15025"/>
                  <a:pt x="13403" y="15488"/>
                </a:cubicBezTo>
                <a:cubicBezTo>
                  <a:pt x="13732" y="17011"/>
                  <a:pt x="13346" y="19019"/>
                  <a:pt x="12490" y="20240"/>
                </a:cubicBezTo>
                <a:cubicBezTo>
                  <a:pt x="12024" y="20906"/>
                  <a:pt x="12080" y="21131"/>
                  <a:pt x="12715" y="21131"/>
                </a:cubicBezTo>
                <a:cubicBezTo>
                  <a:pt x="13239" y="21131"/>
                  <a:pt x="13253" y="21120"/>
                  <a:pt x="13179" y="20676"/>
                </a:cubicBezTo>
                <a:cubicBezTo>
                  <a:pt x="13129" y="20378"/>
                  <a:pt x="13166" y="20156"/>
                  <a:pt x="13287" y="20035"/>
                </a:cubicBezTo>
                <a:cubicBezTo>
                  <a:pt x="13388" y="19934"/>
                  <a:pt x="13511" y="19698"/>
                  <a:pt x="13557" y="19512"/>
                </a:cubicBezTo>
                <a:cubicBezTo>
                  <a:pt x="13604" y="19326"/>
                  <a:pt x="13844" y="18615"/>
                  <a:pt x="14092" y="17930"/>
                </a:cubicBezTo>
                <a:cubicBezTo>
                  <a:pt x="14514" y="16764"/>
                  <a:pt x="14539" y="16615"/>
                  <a:pt x="14457" y="15562"/>
                </a:cubicBezTo>
                <a:cubicBezTo>
                  <a:pt x="14402" y="14856"/>
                  <a:pt x="14417" y="14404"/>
                  <a:pt x="14500" y="14343"/>
                </a:cubicBezTo>
                <a:cubicBezTo>
                  <a:pt x="14625" y="14250"/>
                  <a:pt x="15910" y="15807"/>
                  <a:pt x="16548" y="16826"/>
                </a:cubicBezTo>
                <a:cubicBezTo>
                  <a:pt x="16709" y="17084"/>
                  <a:pt x="16938" y="17824"/>
                  <a:pt x="17056" y="18468"/>
                </a:cubicBezTo>
                <a:cubicBezTo>
                  <a:pt x="17240" y="19465"/>
                  <a:pt x="17353" y="19741"/>
                  <a:pt x="17817" y="20308"/>
                </a:cubicBezTo>
                <a:cubicBezTo>
                  <a:pt x="18117" y="20675"/>
                  <a:pt x="18409" y="20975"/>
                  <a:pt x="18466" y="20975"/>
                </a:cubicBezTo>
                <a:cubicBezTo>
                  <a:pt x="18523" y="20975"/>
                  <a:pt x="18569" y="20730"/>
                  <a:pt x="18569" y="20430"/>
                </a:cubicBezTo>
                <a:cubicBezTo>
                  <a:pt x="18569" y="19959"/>
                  <a:pt x="18508" y="19853"/>
                  <a:pt x="18132" y="19664"/>
                </a:cubicBezTo>
                <a:lnTo>
                  <a:pt x="17697" y="19447"/>
                </a:lnTo>
                <a:lnTo>
                  <a:pt x="17525" y="17755"/>
                </a:lnTo>
                <a:cubicBezTo>
                  <a:pt x="17367" y="16218"/>
                  <a:pt x="17313" y="16013"/>
                  <a:pt x="16935" y="15506"/>
                </a:cubicBezTo>
                <a:cubicBezTo>
                  <a:pt x="16707" y="15199"/>
                  <a:pt x="16463" y="14807"/>
                  <a:pt x="16393" y="14635"/>
                </a:cubicBezTo>
                <a:cubicBezTo>
                  <a:pt x="16266" y="14318"/>
                  <a:pt x="16266" y="10539"/>
                  <a:pt x="16393" y="10385"/>
                </a:cubicBezTo>
                <a:cubicBezTo>
                  <a:pt x="16431" y="10340"/>
                  <a:pt x="16705" y="10762"/>
                  <a:pt x="17001" y="11325"/>
                </a:cubicBezTo>
                <a:cubicBezTo>
                  <a:pt x="17614" y="12489"/>
                  <a:pt x="18247" y="13217"/>
                  <a:pt x="19015" y="13636"/>
                </a:cubicBezTo>
                <a:cubicBezTo>
                  <a:pt x="19810" y="14069"/>
                  <a:pt x="20591" y="14004"/>
                  <a:pt x="20591" y="13507"/>
                </a:cubicBezTo>
                <a:cubicBezTo>
                  <a:pt x="20591" y="13404"/>
                  <a:pt x="20855" y="13154"/>
                  <a:pt x="21178" y="12949"/>
                </a:cubicBezTo>
                <a:lnTo>
                  <a:pt x="21600" y="12680"/>
                </a:lnTo>
                <a:lnTo>
                  <a:pt x="21446" y="12680"/>
                </a:lnTo>
                <a:cubicBezTo>
                  <a:pt x="21002" y="12680"/>
                  <a:pt x="20829" y="12447"/>
                  <a:pt x="21043" y="12137"/>
                </a:cubicBezTo>
                <a:cubicBezTo>
                  <a:pt x="21168" y="11957"/>
                  <a:pt x="21045" y="11922"/>
                  <a:pt x="20304" y="11940"/>
                </a:cubicBezTo>
                <a:cubicBezTo>
                  <a:pt x="19178" y="11967"/>
                  <a:pt x="18563" y="11604"/>
                  <a:pt x="17697" y="10400"/>
                </a:cubicBezTo>
                <a:cubicBezTo>
                  <a:pt x="16887" y="9274"/>
                  <a:pt x="16325" y="8864"/>
                  <a:pt x="15504" y="8800"/>
                </a:cubicBezTo>
                <a:cubicBezTo>
                  <a:pt x="12849" y="8593"/>
                  <a:pt x="12397" y="8522"/>
                  <a:pt x="12297" y="8296"/>
                </a:cubicBezTo>
                <a:cubicBezTo>
                  <a:pt x="11670" y="6872"/>
                  <a:pt x="11527" y="6240"/>
                  <a:pt x="11527" y="4922"/>
                </a:cubicBezTo>
                <a:cubicBezTo>
                  <a:pt x="11527" y="3750"/>
                  <a:pt x="11478" y="3459"/>
                  <a:pt x="11181" y="2804"/>
                </a:cubicBezTo>
                <a:cubicBezTo>
                  <a:pt x="10854" y="2083"/>
                  <a:pt x="10849" y="2027"/>
                  <a:pt x="11052" y="1655"/>
                </a:cubicBezTo>
                <a:cubicBezTo>
                  <a:pt x="11332" y="1142"/>
                  <a:pt x="11322" y="912"/>
                  <a:pt x="10995" y="414"/>
                </a:cubicBezTo>
                <a:lnTo>
                  <a:pt x="10723" y="0"/>
                </a:lnTo>
                <a:lnTo>
                  <a:pt x="10241" y="0"/>
                </a:lnTo>
                <a:close/>
                <a:moveTo>
                  <a:pt x="0" y="14120"/>
                </a:moveTo>
                <a:lnTo>
                  <a:pt x="0" y="14439"/>
                </a:lnTo>
                <a:cubicBezTo>
                  <a:pt x="37" y="14319"/>
                  <a:pt x="41" y="14213"/>
                  <a:pt x="0" y="14120"/>
                </a:cubicBezTo>
                <a:close/>
              </a:path>
            </a:pathLst>
          </a:custGeom>
          <a:ln w="12700">
            <a:miter lim="400000"/>
          </a:ln>
        </p:spPr>
      </p:pic>
      <p:pic>
        <p:nvPicPr>
          <p:cNvPr id="235" name="IMG_3943.png" descr="IMG_3943.png"/>
          <p:cNvPicPr>
            <a:picLocks noChangeAspect="1"/>
          </p:cNvPicPr>
          <p:nvPr/>
        </p:nvPicPr>
        <p:blipFill>
          <a:blip r:embed="rId6">
            <a:extLst/>
          </a:blip>
          <a:srcRect l="12044" t="35087" r="13046" b="62241"/>
          <a:stretch>
            <a:fillRect/>
          </a:stretch>
        </p:blipFill>
        <p:spPr>
          <a:xfrm>
            <a:off x="535781" y="2925261"/>
            <a:ext cx="23312500" cy="179843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رتب حسب اللون"/>
          <p:cNvSpPr txBox="1"/>
          <p:nvPr/>
        </p:nvSpPr>
        <p:spPr>
          <a:xfrm>
            <a:off x="2249603" y="2612386"/>
            <a:ext cx="20927897" cy="8491228"/>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lnSpc>
                <a:spcPct val="80000"/>
              </a:lnSpc>
              <a:defRPr b="1" spc="-232" sz="11600">
                <a:solidFill>
                  <a:srgbClr val="000000"/>
                </a:solidFill>
              </a:defRPr>
            </a:lvl1pPr>
          </a:lstStyle>
          <a:p>
            <a:pPr rtl="0">
              <a:defRPr/>
            </a:pPr>
            <a:r>
              <a:t>       رتب حسب اللون</a:t>
            </a:r>
          </a:p>
        </p:txBody>
      </p:sp>
      <p:sp>
        <p:nvSpPr>
          <p:cNvPr id="238" name="تمرين"/>
          <p:cNvSpPr txBox="1"/>
          <p:nvPr>
            <p:ph type="ctrTitle"/>
          </p:nvPr>
        </p:nvSpPr>
        <p:spPr>
          <a:xfrm>
            <a:off x="8015318" y="680928"/>
            <a:ext cx="15217081" cy="1186360"/>
          </a:xfrm>
          <a:prstGeom prst="rect">
            <a:avLst/>
          </a:prstGeom>
          <a:ln w="165100">
            <a:solidFill>
              <a:srgbClr val="F2C73D"/>
            </a:solidFill>
          </a:ln>
        </p:spPr>
        <p:txBody>
          <a:bodyPr/>
          <a:lstStyle>
            <a:lvl1pPr algn="ctr" defTabSz="1121635">
              <a:defRPr spc="-106" sz="5336"/>
            </a:lvl1pPr>
          </a:lstStyle>
          <a:p>
            <a:pPr rtl="0">
              <a:defRPr/>
            </a:pPr>
            <a:r>
              <a:t>تمرين </a:t>
            </a:r>
          </a:p>
        </p:txBody>
      </p:sp>
      <p:pic>
        <p:nvPicPr>
          <p:cNvPr id="239" name="صورة" descr="صورة"/>
          <p:cNvPicPr>
            <a:picLocks noChangeAspect="1"/>
          </p:cNvPicPr>
          <p:nvPr/>
        </p:nvPicPr>
        <p:blipFill>
          <a:blip r:embed="rId3">
            <a:extLst/>
          </a:blip>
          <a:srcRect l="17518" t="22505" r="17517" b="25678"/>
          <a:stretch>
            <a:fillRect/>
          </a:stretch>
        </p:blipFill>
        <p:spPr>
          <a:xfrm>
            <a:off x="3407351" y="4185415"/>
            <a:ext cx="6851727" cy="5464996"/>
          </a:xfrm>
          <a:custGeom>
            <a:avLst/>
            <a:gdLst/>
            <a:ahLst/>
            <a:cxnLst>
              <a:cxn ang="0">
                <a:pos x="wd2" y="hd2"/>
              </a:cxn>
              <a:cxn ang="5400000">
                <a:pos x="wd2" y="hd2"/>
              </a:cxn>
              <a:cxn ang="10800000">
                <a:pos x="wd2" y="hd2"/>
              </a:cxn>
              <a:cxn ang="16200000">
                <a:pos x="wd2" y="hd2"/>
              </a:cxn>
            </a:cxnLst>
            <a:rect l="0" t="0" r="r" b="b"/>
            <a:pathLst>
              <a:path w="21599" h="21521" fill="norm" stroke="1" extrusionOk="0">
                <a:moveTo>
                  <a:pt x="17168" y="7"/>
                </a:moveTo>
                <a:cubicBezTo>
                  <a:pt x="17084" y="47"/>
                  <a:pt x="16235" y="79"/>
                  <a:pt x="15280" y="79"/>
                </a:cubicBezTo>
                <a:lnTo>
                  <a:pt x="13543" y="79"/>
                </a:lnTo>
                <a:lnTo>
                  <a:pt x="13511" y="1070"/>
                </a:lnTo>
                <a:lnTo>
                  <a:pt x="13478" y="2060"/>
                </a:lnTo>
                <a:lnTo>
                  <a:pt x="13014" y="2103"/>
                </a:lnTo>
                <a:lnTo>
                  <a:pt x="12549" y="2145"/>
                </a:lnTo>
                <a:lnTo>
                  <a:pt x="12549" y="3094"/>
                </a:lnTo>
                <a:lnTo>
                  <a:pt x="12549" y="4041"/>
                </a:lnTo>
                <a:lnTo>
                  <a:pt x="12989" y="4041"/>
                </a:lnTo>
                <a:cubicBezTo>
                  <a:pt x="13361" y="4041"/>
                  <a:pt x="13446" y="4096"/>
                  <a:pt x="13536" y="4392"/>
                </a:cubicBezTo>
                <a:cubicBezTo>
                  <a:pt x="13724" y="5011"/>
                  <a:pt x="13662" y="5371"/>
                  <a:pt x="13314" y="5680"/>
                </a:cubicBezTo>
                <a:cubicBezTo>
                  <a:pt x="12990" y="5968"/>
                  <a:pt x="12987" y="5988"/>
                  <a:pt x="12987" y="7238"/>
                </a:cubicBezTo>
                <a:cubicBezTo>
                  <a:pt x="12987" y="7934"/>
                  <a:pt x="12963" y="8534"/>
                  <a:pt x="12933" y="8571"/>
                </a:cubicBezTo>
                <a:cubicBezTo>
                  <a:pt x="12874" y="8644"/>
                  <a:pt x="11898" y="8459"/>
                  <a:pt x="9985" y="8010"/>
                </a:cubicBezTo>
                <a:cubicBezTo>
                  <a:pt x="9327" y="7856"/>
                  <a:pt x="8677" y="7731"/>
                  <a:pt x="8540" y="7731"/>
                </a:cubicBezTo>
                <a:cubicBezTo>
                  <a:pt x="8404" y="7731"/>
                  <a:pt x="7909" y="8017"/>
                  <a:pt x="7440" y="8368"/>
                </a:cubicBezTo>
                <a:cubicBezTo>
                  <a:pt x="6972" y="8719"/>
                  <a:pt x="6579" y="9012"/>
                  <a:pt x="6567" y="9020"/>
                </a:cubicBezTo>
                <a:cubicBezTo>
                  <a:pt x="6539" y="9039"/>
                  <a:pt x="6745" y="11919"/>
                  <a:pt x="6814" y="12464"/>
                </a:cubicBezTo>
                <a:lnTo>
                  <a:pt x="6867" y="12894"/>
                </a:lnTo>
                <a:lnTo>
                  <a:pt x="9900" y="13810"/>
                </a:lnTo>
                <a:cubicBezTo>
                  <a:pt x="11568" y="14313"/>
                  <a:pt x="12996" y="14748"/>
                  <a:pt x="13075" y="14777"/>
                </a:cubicBezTo>
                <a:cubicBezTo>
                  <a:pt x="13316" y="14869"/>
                  <a:pt x="13103" y="15107"/>
                  <a:pt x="12780" y="15107"/>
                </a:cubicBezTo>
                <a:cubicBezTo>
                  <a:pt x="12613" y="15107"/>
                  <a:pt x="12446" y="15146"/>
                  <a:pt x="12409" y="15193"/>
                </a:cubicBezTo>
                <a:cubicBezTo>
                  <a:pt x="12371" y="15240"/>
                  <a:pt x="12104" y="15289"/>
                  <a:pt x="11815" y="15304"/>
                </a:cubicBezTo>
                <a:cubicBezTo>
                  <a:pt x="11527" y="15319"/>
                  <a:pt x="10781" y="15413"/>
                  <a:pt x="10157" y="15514"/>
                </a:cubicBezTo>
                <a:cubicBezTo>
                  <a:pt x="9052" y="15691"/>
                  <a:pt x="9017" y="15689"/>
                  <a:pt x="8844" y="15415"/>
                </a:cubicBezTo>
                <a:cubicBezTo>
                  <a:pt x="8713" y="15206"/>
                  <a:pt x="8483" y="15108"/>
                  <a:pt x="7956" y="15037"/>
                </a:cubicBezTo>
                <a:cubicBezTo>
                  <a:pt x="7458" y="14969"/>
                  <a:pt x="7183" y="14859"/>
                  <a:pt x="7038" y="14666"/>
                </a:cubicBezTo>
                <a:cubicBezTo>
                  <a:pt x="6859" y="14431"/>
                  <a:pt x="6744" y="14404"/>
                  <a:pt x="6222" y="14480"/>
                </a:cubicBezTo>
                <a:cubicBezTo>
                  <a:pt x="5888" y="14530"/>
                  <a:pt x="5529" y="14666"/>
                  <a:pt x="5425" y="14784"/>
                </a:cubicBezTo>
                <a:cubicBezTo>
                  <a:pt x="5159" y="15084"/>
                  <a:pt x="5003" y="14906"/>
                  <a:pt x="5003" y="14301"/>
                </a:cubicBezTo>
                <a:lnTo>
                  <a:pt x="5003" y="13782"/>
                </a:lnTo>
                <a:lnTo>
                  <a:pt x="3801" y="13146"/>
                </a:lnTo>
                <a:lnTo>
                  <a:pt x="2599" y="12508"/>
                </a:lnTo>
                <a:lnTo>
                  <a:pt x="1275" y="13338"/>
                </a:lnTo>
                <a:cubicBezTo>
                  <a:pt x="245" y="13983"/>
                  <a:pt x="9" y="14158"/>
                  <a:pt x="0" y="14371"/>
                </a:cubicBezTo>
                <a:cubicBezTo>
                  <a:pt x="-1" y="14401"/>
                  <a:pt x="3" y="14433"/>
                  <a:pt x="9" y="14466"/>
                </a:cubicBezTo>
                <a:cubicBezTo>
                  <a:pt x="41" y="14631"/>
                  <a:pt x="150" y="15452"/>
                  <a:pt x="252" y="16290"/>
                </a:cubicBezTo>
                <a:lnTo>
                  <a:pt x="437" y="17812"/>
                </a:lnTo>
                <a:lnTo>
                  <a:pt x="1489" y="18536"/>
                </a:lnTo>
                <a:cubicBezTo>
                  <a:pt x="2471" y="19211"/>
                  <a:pt x="2594" y="19261"/>
                  <a:pt x="3308" y="19268"/>
                </a:cubicBezTo>
                <a:lnTo>
                  <a:pt x="4074" y="19274"/>
                </a:lnTo>
                <a:lnTo>
                  <a:pt x="4108" y="19890"/>
                </a:lnTo>
                <a:cubicBezTo>
                  <a:pt x="4126" y="20228"/>
                  <a:pt x="4186" y="20560"/>
                  <a:pt x="4240" y="20629"/>
                </a:cubicBezTo>
                <a:cubicBezTo>
                  <a:pt x="4294" y="20697"/>
                  <a:pt x="5017" y="20923"/>
                  <a:pt x="5847" y="21130"/>
                </a:cubicBezTo>
                <a:cubicBezTo>
                  <a:pt x="6676" y="21338"/>
                  <a:pt x="7361" y="21512"/>
                  <a:pt x="7369" y="21518"/>
                </a:cubicBezTo>
                <a:cubicBezTo>
                  <a:pt x="7428" y="21558"/>
                  <a:pt x="9319" y="21073"/>
                  <a:pt x="9760" y="20905"/>
                </a:cubicBezTo>
                <a:cubicBezTo>
                  <a:pt x="10252" y="20718"/>
                  <a:pt x="10908" y="20174"/>
                  <a:pt x="10908" y="19954"/>
                </a:cubicBezTo>
                <a:cubicBezTo>
                  <a:pt x="10908" y="19907"/>
                  <a:pt x="11056" y="19684"/>
                  <a:pt x="11236" y="19458"/>
                </a:cubicBezTo>
                <a:cubicBezTo>
                  <a:pt x="11693" y="18888"/>
                  <a:pt x="11674" y="18824"/>
                  <a:pt x="10964" y="18569"/>
                </a:cubicBezTo>
                <a:cubicBezTo>
                  <a:pt x="10084" y="18254"/>
                  <a:pt x="9644" y="18119"/>
                  <a:pt x="9350" y="18078"/>
                </a:cubicBezTo>
                <a:cubicBezTo>
                  <a:pt x="9055" y="18037"/>
                  <a:pt x="8989" y="17964"/>
                  <a:pt x="8959" y="17650"/>
                </a:cubicBezTo>
                <a:cubicBezTo>
                  <a:pt x="8909" y="17113"/>
                  <a:pt x="9015" y="16815"/>
                  <a:pt x="9192" y="16998"/>
                </a:cubicBezTo>
                <a:cubicBezTo>
                  <a:pt x="9269" y="17078"/>
                  <a:pt x="9527" y="17202"/>
                  <a:pt x="9765" y="17275"/>
                </a:cubicBezTo>
                <a:cubicBezTo>
                  <a:pt x="10003" y="17348"/>
                  <a:pt x="10599" y="17541"/>
                  <a:pt x="11090" y="17705"/>
                </a:cubicBezTo>
                <a:cubicBezTo>
                  <a:pt x="11914" y="17980"/>
                  <a:pt x="12009" y="17986"/>
                  <a:pt x="12347" y="17792"/>
                </a:cubicBezTo>
                <a:cubicBezTo>
                  <a:pt x="13047" y="17391"/>
                  <a:pt x="13132" y="17427"/>
                  <a:pt x="13263" y="18180"/>
                </a:cubicBezTo>
                <a:lnTo>
                  <a:pt x="13381" y="18863"/>
                </a:lnTo>
                <a:lnTo>
                  <a:pt x="14852" y="19297"/>
                </a:lnTo>
                <a:cubicBezTo>
                  <a:pt x="15661" y="19536"/>
                  <a:pt x="17160" y="20004"/>
                  <a:pt x="18184" y="20336"/>
                </a:cubicBezTo>
                <a:cubicBezTo>
                  <a:pt x="19715" y="20834"/>
                  <a:pt x="20215" y="20998"/>
                  <a:pt x="21599" y="20688"/>
                </a:cubicBezTo>
                <a:lnTo>
                  <a:pt x="21599" y="16068"/>
                </a:lnTo>
                <a:cubicBezTo>
                  <a:pt x="21580" y="16078"/>
                  <a:pt x="21558" y="16087"/>
                  <a:pt x="21546" y="16098"/>
                </a:cubicBezTo>
                <a:cubicBezTo>
                  <a:pt x="21290" y="16351"/>
                  <a:pt x="21263" y="15782"/>
                  <a:pt x="21409" y="13177"/>
                </a:cubicBezTo>
                <a:cubicBezTo>
                  <a:pt x="21488" y="11759"/>
                  <a:pt x="21519" y="10556"/>
                  <a:pt x="21478" y="10505"/>
                </a:cubicBezTo>
                <a:cubicBezTo>
                  <a:pt x="21436" y="10453"/>
                  <a:pt x="20610" y="10250"/>
                  <a:pt x="19640" y="10053"/>
                </a:cubicBezTo>
                <a:lnTo>
                  <a:pt x="17876" y="9695"/>
                </a:lnTo>
                <a:lnTo>
                  <a:pt x="17893" y="8473"/>
                </a:lnTo>
                <a:cubicBezTo>
                  <a:pt x="17903" y="7801"/>
                  <a:pt x="17941" y="6786"/>
                  <a:pt x="17977" y="6215"/>
                </a:cubicBezTo>
                <a:cubicBezTo>
                  <a:pt x="18034" y="5329"/>
                  <a:pt x="18016" y="5163"/>
                  <a:pt x="17863" y="5089"/>
                </a:cubicBezTo>
                <a:cubicBezTo>
                  <a:pt x="17704" y="5013"/>
                  <a:pt x="17692" y="4797"/>
                  <a:pt x="17758" y="3151"/>
                </a:cubicBezTo>
                <a:cubicBezTo>
                  <a:pt x="17829" y="1392"/>
                  <a:pt x="17820" y="1265"/>
                  <a:pt x="17577" y="616"/>
                </a:cubicBezTo>
                <a:cubicBezTo>
                  <a:pt x="17406" y="160"/>
                  <a:pt x="17270" y="-42"/>
                  <a:pt x="17168" y="7"/>
                </a:cubicBezTo>
                <a:close/>
              </a:path>
            </a:pathLst>
          </a:cu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241" name="الجدول ٢"/>
          <p:cNvGraphicFramePr/>
          <p:nvPr/>
        </p:nvGraphicFramePr>
        <p:xfrm>
          <a:off x="22186672" y="7848345"/>
          <a:ext cx="18464836" cy="1750232"/>
        </p:xfrm>
        <a:graphic xmlns:a="http://schemas.openxmlformats.org/drawingml/2006/main">
          <a:graphicData uri="http://schemas.openxmlformats.org/drawingml/2006/table">
            <a:tbl>
              <a:tblPr firstCol="0" firstRow="0" lastCol="0" lastRow="0" bandCol="0" bandRow="0" rtl="1">
                <a:tableStyleId>{4C3C2611-4C71-4FC5-86AE-919BDF0F9419}</a:tableStyleId>
              </a:tblPr>
              <a:tblGrid>
                <a:gridCol w="2050237"/>
                <a:gridCol w="2050237"/>
                <a:gridCol w="2050237"/>
                <a:gridCol w="2050237"/>
                <a:gridCol w="2050237"/>
                <a:gridCol w="2050237"/>
                <a:gridCol w="2050237"/>
                <a:gridCol w="2050237"/>
                <a:gridCol w="2050237"/>
              </a:tblGrid>
              <a:tr h="1737531">
                <a:tc>
                  <a:txBody>
                    <a:bodyPr/>
                    <a:lstStyle/>
                    <a:p>
                      <a:pPr defTabSz="914400">
                        <a:defRPr sz="3200"/>
                      </a:pPr>
                    </a:p>
                  </a:txBody>
                  <a:tcPr marL="50800" marR="50800" marT="50800" marB="50800" anchor="ctr" anchorCtr="0" horzOverflow="overflow">
                    <a:solidFill>
                      <a:srgbClr val="000000"/>
                    </a:solidFill>
                  </a:tcPr>
                </a:tc>
                <a:tc>
                  <a:txBody>
                    <a:bodyPr/>
                    <a:lstStyle/>
                    <a:p>
                      <a:pPr defTabSz="914400">
                        <a:defRPr sz="3200"/>
                      </a:pPr>
                    </a:p>
                  </a:txBody>
                  <a:tcPr marL="50800" marR="50800" marT="50800" marB="50800" anchor="ctr" anchorCtr="0" horzOverflow="overflow">
                    <a:solidFill>
                      <a:srgbClr val="90B471"/>
                    </a:solidFill>
                  </a:tcPr>
                </a:tc>
                <a:tc>
                  <a:txBody>
                    <a:bodyPr/>
                    <a:lstStyle/>
                    <a:p>
                      <a:pPr defTabSz="914400">
                        <a:defRPr sz="3200"/>
                      </a:pPr>
                    </a:p>
                  </a:txBody>
                  <a:tcPr marL="50800" marR="50800" marT="50800" marB="50800" anchor="ctr" anchorCtr="0" horzOverflow="overflow">
                    <a:solidFill>
                      <a:srgbClr val="791D3E"/>
                    </a:solidFill>
                  </a:tcPr>
                </a:tc>
                <a:tc>
                  <a:txBody>
                    <a:bodyPr/>
                    <a:lstStyle/>
                    <a:p>
                      <a:pPr defTabSz="914400"/>
                      <a:r>
                        <a:rPr sz="3200"/>
                        <a:t>-</a:t>
                      </a:r>
                    </a:p>
                  </a:txBody>
                  <a:tcPr marL="50800" marR="50800" marT="50800" marB="50800" anchor="ctr" anchorCtr="0" horzOverflow="overflow"/>
                </a:tc>
                <a:tc>
                  <a:txBody>
                    <a:bodyPr/>
                    <a:lstStyle/>
                    <a:p>
                      <a:pPr defTabSz="914400">
                        <a:defRPr sz="3200"/>
                      </a:pPr>
                    </a:p>
                  </a:txBody>
                  <a:tcPr marL="50800" marR="50800" marT="50800" marB="50800" anchor="ctr" anchorCtr="0" horzOverflow="overflow">
                    <a:solidFill>
                      <a:srgbClr val="E22400"/>
                    </a:solidFill>
                  </a:tcPr>
                </a:tc>
                <a:tc>
                  <a:txBody>
                    <a:bodyPr/>
                    <a:lstStyle/>
                    <a:p>
                      <a:pPr defTabSz="914400">
                        <a:defRPr sz="3200"/>
                      </a:pPr>
                    </a:p>
                  </a:txBody>
                  <a:tcPr marL="50800" marR="50800" marT="50800" marB="50800" anchor="ctr" anchorCtr="0" horzOverflow="overflow">
                    <a:solidFill>
                      <a:srgbClr val="FFD99E"/>
                    </a:solidFill>
                  </a:tcPr>
                </a:tc>
                <a:tc>
                  <a:txBody>
                    <a:bodyPr/>
                    <a:lstStyle/>
                    <a:p>
                      <a:pPr defTabSz="914400">
                        <a:defRPr sz="3200"/>
                      </a:pPr>
                    </a:p>
                  </a:txBody>
                  <a:tcPr marL="50800" marR="50800" marT="50800" marB="50800" anchor="ctr" anchorCtr="0" horzOverflow="overflow">
                    <a:solidFill>
                      <a:srgbClr val="3A87FE"/>
                    </a:solidFill>
                  </a:tcPr>
                </a:tc>
                <a:tc>
                  <a:txBody>
                    <a:bodyPr/>
                    <a:lstStyle/>
                    <a:p>
                      <a:pPr defTabSz="914400">
                        <a:defRPr sz="3200"/>
                      </a:pPr>
                    </a:p>
                  </a:txBody>
                  <a:tcPr marL="50800" marR="50800" marT="50800" marB="50800" anchor="ctr" anchorCtr="0" horzOverflow="overflow">
                    <a:solidFill>
                      <a:srgbClr val="864FFE"/>
                    </a:solidFill>
                  </a:tcPr>
                </a:tc>
                <a:tc>
                  <a:txBody>
                    <a:bodyPr/>
                    <a:lstStyle/>
                    <a:p>
                      <a:pPr defTabSz="914400">
                        <a:defRPr sz="3200"/>
                      </a:pPr>
                    </a:p>
                  </a:txBody>
                  <a:tcPr marL="50800" marR="50800" marT="50800" marB="50800" anchor="ctr" anchorCtr="0" horzOverflow="overflow">
                    <a:solidFill>
                      <a:srgbClr val="F5EC00"/>
                    </a:solidFill>
                  </a:tcPr>
                </a:tc>
              </a:tr>
            </a:tbl>
          </a:graphicData>
        </a:graphic>
      </p:graphicFrame>
      <p:sp>
        <p:nvSpPr>
          <p:cNvPr id="242" name="مستطيل"/>
          <p:cNvSpPr txBox="1"/>
          <p:nvPr/>
        </p:nvSpPr>
        <p:spPr>
          <a:xfrm>
            <a:off x="2249603" y="2612386"/>
            <a:ext cx="20927897" cy="8491228"/>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lnSpc>
                <a:spcPct val="80000"/>
              </a:lnSpc>
              <a:defRPr b="1" spc="-232" sz="11600">
                <a:solidFill>
                  <a:srgbClr val="000000"/>
                </a:solidFill>
              </a:defRPr>
            </a:lvl1pPr>
          </a:lstStyle>
          <a:p>
            <a:pPr rtl="0">
              <a:defRPr/>
            </a:pPr>
            <a:r>
              <a:t>      </a:t>
            </a:r>
          </a:p>
        </p:txBody>
      </p:sp>
      <p:sp>
        <p:nvSpPr>
          <p:cNvPr id="243" name="تمرين"/>
          <p:cNvSpPr txBox="1"/>
          <p:nvPr>
            <p:ph type="ctrTitle"/>
          </p:nvPr>
        </p:nvSpPr>
        <p:spPr>
          <a:xfrm>
            <a:off x="8015318" y="680928"/>
            <a:ext cx="15217081" cy="1186360"/>
          </a:xfrm>
          <a:prstGeom prst="rect">
            <a:avLst/>
          </a:prstGeom>
          <a:ln w="165100">
            <a:solidFill>
              <a:srgbClr val="F2C73D"/>
            </a:solidFill>
          </a:ln>
        </p:spPr>
        <p:txBody>
          <a:bodyPr/>
          <a:lstStyle>
            <a:lvl1pPr algn="ctr" defTabSz="1121635">
              <a:defRPr spc="-106" sz="5336"/>
            </a:lvl1pPr>
          </a:lstStyle>
          <a:p>
            <a:pPr rtl="0">
              <a:defRPr/>
            </a:pPr>
            <a:r>
              <a:t>تمرين </a:t>
            </a:r>
          </a:p>
        </p:txBody>
      </p:sp>
      <p:graphicFrame>
        <p:nvGraphicFramePr>
          <p:cNvPr id="244" name="الجدول ١"/>
          <p:cNvGraphicFramePr/>
          <p:nvPr/>
        </p:nvGraphicFramePr>
        <p:xfrm>
          <a:off x="22034487" y="3316621"/>
          <a:ext cx="18160468" cy="3177641"/>
        </p:xfrm>
        <a:graphic xmlns:a="http://schemas.openxmlformats.org/drawingml/2006/main">
          <a:graphicData uri="http://schemas.openxmlformats.org/drawingml/2006/table">
            <a:tbl>
              <a:tblPr firstCol="1" firstRow="1" lastCol="0" lastRow="0" bandCol="0" bandRow="0" rtl="1">
                <a:tableStyleId>{4C3C2611-4C71-4FC5-86AE-919BDF0F9419}</a:tableStyleId>
              </a:tblPr>
              <a:tblGrid>
                <a:gridCol w="2016418"/>
                <a:gridCol w="2016418"/>
                <a:gridCol w="2016418"/>
                <a:gridCol w="2016418"/>
                <a:gridCol w="2016418"/>
                <a:gridCol w="2016418"/>
                <a:gridCol w="2016418"/>
                <a:gridCol w="2016418"/>
                <a:gridCol w="2016418"/>
              </a:tblGrid>
              <a:tr h="1582470">
                <a:tc>
                  <a:txBody>
                    <a:bodyPr/>
                    <a:lstStyle/>
                    <a:p>
                      <a:pPr defTabSz="914400" rtl="0">
                        <a:tabLst>
                          <a:tab pos="1663700" algn="l"/>
                        </a:tabLst>
                        <a:defRPr b="0"/>
                      </a:pPr>
                      <a:r>
                        <a:rPr b="1" sz="6000"/>
                        <a:t>أ</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22400"/>
                    </a:solidFill>
                  </a:tcPr>
                </a:tc>
                <a:tc>
                  <a:txBody>
                    <a:bodyPr/>
                    <a:lstStyle/>
                    <a:p>
                      <a:pPr defTabSz="914400" rtl="0">
                        <a:tabLst>
                          <a:tab pos="1663700" algn="l"/>
                        </a:tabLst>
                        <a:defRPr b="0"/>
                      </a:pPr>
                      <a:r>
                        <a:rPr b="1" sz="6000"/>
                        <a:t>م</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5EC00"/>
                    </a:solidFill>
                  </a:tcPr>
                </a:tc>
                <a:tc>
                  <a:txBody>
                    <a:bodyPr/>
                    <a:lstStyle/>
                    <a:p>
                      <a:pPr defTabSz="914400" rtl="0">
                        <a:tabLst>
                          <a:tab pos="1663700" algn="l"/>
                        </a:tabLst>
                        <a:defRPr b="0"/>
                      </a:pPr>
                      <a:r>
                        <a:rPr b="1" sz="6000"/>
                        <a:t>ح</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90B471"/>
                    </a:solidFill>
                  </a:tcPr>
                </a:tc>
                <a:tc>
                  <a:txBody>
                    <a:bodyPr/>
                    <a:lstStyle/>
                    <a:p>
                      <a:pPr defTabSz="914400" rtl="0">
                        <a:tabLst>
                          <a:tab pos="1663700" algn="l"/>
                        </a:tabLst>
                        <a:defRPr b="0"/>
                      </a:pPr>
                      <a:r>
                        <a:rPr b="1" sz="6000"/>
                        <a:t>ك</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63B7A"/>
                    </a:solidFill>
                  </a:tcPr>
                </a:tc>
                <a:tc>
                  <a:txBody>
                    <a:bodyPr/>
                    <a:lstStyle/>
                    <a:p>
                      <a:pPr defTabSz="914400" rtl="0">
                        <a:tabLst>
                          <a:tab pos="1663700" algn="l"/>
                        </a:tabLst>
                        <a:defRPr b="0"/>
                      </a:pPr>
                      <a:r>
                        <a:rPr b="1" sz="6000"/>
                        <a:t>ل</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FD99F"/>
                    </a:solidFill>
                  </a:tcPr>
                </a:tc>
                <a:tc>
                  <a:txBody>
                    <a:bodyPr/>
                    <a:lstStyle/>
                    <a:p>
                      <a:pPr defTabSz="914400" rtl="0">
                        <a:tabLst>
                          <a:tab pos="1663700" algn="l"/>
                        </a:tabLst>
                        <a:defRPr b="0"/>
                      </a:pPr>
                      <a:r>
                        <a:rPr b="1" sz="6000"/>
                        <a:t>ب</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FFFFF"/>
                    </a:solidFill>
                  </a:tcPr>
                </a:tc>
                <a:tc>
                  <a:txBody>
                    <a:bodyPr/>
                    <a:lstStyle/>
                    <a:p>
                      <a:pPr defTabSz="914400" rtl="0">
                        <a:tabLst>
                          <a:tab pos="1663700" algn="l"/>
                        </a:tabLst>
                        <a:defRPr b="0"/>
                      </a:pPr>
                      <a:r>
                        <a:rPr b="1" sz="6000"/>
                        <a:t>ج</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3A87FE"/>
                    </a:solidFill>
                  </a:tcPr>
                </a:tc>
                <a:tc>
                  <a:txBody>
                    <a:bodyPr/>
                    <a:lstStyle/>
                    <a:p>
                      <a:pPr defTabSz="914400" rtl="0">
                        <a:tabLst>
                          <a:tab pos="1663700" algn="l"/>
                        </a:tabLst>
                        <a:defRPr b="0"/>
                      </a:pPr>
                      <a:r>
                        <a:rPr b="1" sz="6000"/>
                        <a:t>و</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BE38F3"/>
                    </a:solidFill>
                  </a:tcPr>
                </a:tc>
                <a:tc>
                  <a:txBody>
                    <a:bodyPr/>
                    <a:lstStyle/>
                    <a:p>
                      <a:pPr defTabSz="914400" rtl="0">
                        <a:tabLst>
                          <a:tab pos="1663700" algn="l"/>
                        </a:tabLst>
                        <a:defRPr b="0"/>
                      </a:pPr>
                      <a:r>
                        <a:rPr b="1" sz="6000"/>
                        <a:t>ن</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38571A"/>
                    </a:solidFill>
                  </a:tcPr>
                </a:tc>
              </a:tr>
              <a:tr h="1582470">
                <a:tc>
                  <a:txBody>
                    <a:bodyPr/>
                    <a:lstStyle/>
                    <a:p>
                      <a:pPr defTabSz="914400" rtl="0">
                        <a:tabLst>
                          <a:tab pos="1663700" algn="l"/>
                        </a:tabLst>
                        <a:defRPr b="0"/>
                      </a:pPr>
                      <a:r>
                        <a:rPr b="1" sz="6000"/>
                        <a:t>ف</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707070"/>
                    </a:solidFill>
                  </a:tcPr>
                </a:tc>
                <a:tc>
                  <a:txBody>
                    <a:bodyPr/>
                    <a:lstStyle/>
                    <a:p>
                      <a:pPr defTabSz="914400" rtl="0">
                        <a:defRPr/>
                      </a:pPr>
                      <a:r>
                        <a:rPr b="1" sz="6000"/>
                        <a:t>ي</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52D6FC"/>
                    </a:solidFill>
                  </a:tcPr>
                </a:tc>
                <a:tc>
                  <a:txBody>
                    <a:bodyPr/>
                    <a:lstStyle/>
                    <a:p>
                      <a:pPr defTabSz="914400" rtl="0">
                        <a:defRPr/>
                      </a:pPr>
                      <a:r>
                        <a:rPr b="1" sz="6000"/>
                        <a:t>د</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4A4C0"/>
                    </a:solidFill>
                  </a:tcPr>
                </a:tc>
                <a:tc>
                  <a:txBody>
                    <a:bodyPr/>
                    <a:lstStyle/>
                    <a:p>
                      <a:pPr defTabSz="914400" rtl="0">
                        <a:defRPr/>
                      </a:pPr>
                      <a:r>
                        <a:rPr b="1" sz="6000"/>
                        <a:t>ر</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A67B01"/>
                    </a:solidFill>
                  </a:tcPr>
                </a:tc>
                <a:tc>
                  <a:txBody>
                    <a:bodyPr/>
                    <a:lstStyle/>
                    <a:p>
                      <a:pPr defTabSz="914400" rtl="0">
                        <a:defRPr/>
                      </a:pPr>
                      <a:r>
                        <a:rPr b="1" sz="6000"/>
                        <a:t>ز</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EFCAFF"/>
                    </a:solidFill>
                  </a:tcPr>
                </a:tc>
                <a:tc>
                  <a:txBody>
                    <a:bodyPr/>
                    <a:lstStyle/>
                    <a:p>
                      <a:pPr defTabSz="914400" rtl="0">
                        <a:defRPr/>
                      </a:pPr>
                      <a:r>
                        <a:rPr b="1" sz="6000"/>
                        <a:t>س</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864FFE"/>
                    </a:solidFill>
                  </a:tcPr>
                </a:tc>
                <a:tc>
                  <a:txBody>
                    <a:bodyPr/>
                    <a:lstStyle/>
                    <a:p>
                      <a:pPr defTabSz="914400" rtl="0">
                        <a:defRPr/>
                      </a:pPr>
                      <a:r>
                        <a:rPr b="1" sz="6000"/>
                        <a:t>ع</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FF8C82"/>
                    </a:solidFill>
                  </a:tcPr>
                </a:tc>
                <a:tc>
                  <a:txBody>
                    <a:bodyPr/>
                    <a:lstStyle/>
                    <a:p>
                      <a:pPr defTabSz="914400" rtl="0">
                        <a:defRPr/>
                      </a:pPr>
                      <a:r>
                        <a:rPr b="1" sz="6000"/>
                        <a:t>ة</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99244F"/>
                    </a:solidFill>
                  </a:tcPr>
                </a:tc>
                <a:tc>
                  <a:txBody>
                    <a:bodyPr/>
                    <a:lstStyle/>
                    <a:p>
                      <a:pPr defTabSz="914400" rtl="0">
                        <a:defRPr/>
                      </a:pPr>
                      <a:r>
                        <a:rPr b="1" sz="6000">
                          <a:solidFill>
                            <a:srgbClr val="FFFFFF"/>
                          </a:solidFill>
                        </a:rPr>
                        <a:t>ص</a:t>
                      </a:r>
                    </a:p>
                  </a:txBody>
                  <a:tcPr marL="50800" marR="50800" marT="50800" marB="50800" anchor="ctr" anchorCtr="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FFFFFF"/>
                      </a:solidFill>
                      <a:miter lim="400000"/>
                    </a:lnB>
                    <a:solidFill>
                      <a:srgbClr val="000000"/>
                    </a:solidFill>
                  </a:tcPr>
                </a:tc>
              </a:tr>
            </a:tbl>
          </a:graphicData>
        </a:graphic>
      </p:graphicFrame>
      <p:sp>
        <p:nvSpPr>
          <p:cNvPr id="245" name="ص"/>
          <p:cNvSpPr txBox="1"/>
          <p:nvPr/>
        </p:nvSpPr>
        <p:spPr>
          <a:xfrm>
            <a:off x="17283591" y="8197284"/>
            <a:ext cx="7776184"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ص</a:t>
            </a:r>
          </a:p>
        </p:txBody>
      </p:sp>
      <p:sp>
        <p:nvSpPr>
          <p:cNvPr id="246" name="ح"/>
          <p:cNvSpPr txBox="1"/>
          <p:nvPr/>
        </p:nvSpPr>
        <p:spPr>
          <a:xfrm>
            <a:off x="18030815" y="8197284"/>
            <a:ext cx="2140732"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ح</a:t>
            </a:r>
          </a:p>
        </p:txBody>
      </p:sp>
      <p:sp>
        <p:nvSpPr>
          <p:cNvPr id="247" name="ة"/>
          <p:cNvSpPr txBox="1"/>
          <p:nvPr/>
        </p:nvSpPr>
        <p:spPr>
          <a:xfrm>
            <a:off x="15526535" y="8197284"/>
            <a:ext cx="3103785"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ة</a:t>
            </a:r>
          </a:p>
        </p:txBody>
      </p:sp>
      <p:sp>
        <p:nvSpPr>
          <p:cNvPr id="248" name="أ"/>
          <p:cNvSpPr txBox="1"/>
          <p:nvPr/>
        </p:nvSpPr>
        <p:spPr>
          <a:xfrm>
            <a:off x="9072512" y="8197284"/>
            <a:ext cx="7776183"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أ</a:t>
            </a:r>
          </a:p>
        </p:txBody>
      </p:sp>
      <p:sp>
        <p:nvSpPr>
          <p:cNvPr id="249" name="ل"/>
          <p:cNvSpPr txBox="1"/>
          <p:nvPr/>
        </p:nvSpPr>
        <p:spPr>
          <a:xfrm>
            <a:off x="9207108" y="8197284"/>
            <a:ext cx="3077790"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ل</a:t>
            </a:r>
          </a:p>
        </p:txBody>
      </p:sp>
      <p:sp>
        <p:nvSpPr>
          <p:cNvPr id="250" name="ج"/>
          <p:cNvSpPr txBox="1"/>
          <p:nvPr/>
        </p:nvSpPr>
        <p:spPr>
          <a:xfrm>
            <a:off x="7659634" y="8197284"/>
            <a:ext cx="2494551"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ج</a:t>
            </a:r>
          </a:p>
        </p:txBody>
      </p:sp>
      <p:sp>
        <p:nvSpPr>
          <p:cNvPr id="251" name="س"/>
          <p:cNvSpPr txBox="1"/>
          <p:nvPr/>
        </p:nvSpPr>
        <p:spPr>
          <a:xfrm>
            <a:off x="5827753" y="8197284"/>
            <a:ext cx="1751806" cy="10396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س</a:t>
            </a:r>
          </a:p>
        </p:txBody>
      </p:sp>
      <p:sp>
        <p:nvSpPr>
          <p:cNvPr id="252" name="م"/>
          <p:cNvSpPr txBox="1"/>
          <p:nvPr/>
        </p:nvSpPr>
        <p:spPr>
          <a:xfrm>
            <a:off x="3562225" y="8028720"/>
            <a:ext cx="2403246" cy="10396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tabLst>
                <a:tab pos="1663700" algn="l"/>
              </a:tabLst>
              <a:defRPr b="1" sz="6000">
                <a:solidFill>
                  <a:srgbClr val="FFFFFF"/>
                </a:solidFill>
              </a:defRPr>
            </a:lvl1pPr>
          </a:lstStyle>
          <a:p>
            <a:pPr defTabSz="914400" rtl="0">
              <a:defRPr/>
            </a:pPr>
            <a:r>
              <a:t>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4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lt" backwards="0">
                                    <p:tmAbs val="100"/>
                                  </p:iterate>
                                  <p:childTnLst>
                                    <p:set>
                                      <p:cBhvr>
                                        <p:cTn id="9" fill="hold"/>
                                        <p:tgtEl>
                                          <p:spTgt spid="24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lt" backwards="0">
                                    <p:tmAbs val="100"/>
                                  </p:iterate>
                                  <p:childTnLst>
                                    <p:set>
                                      <p:cBhvr>
                                        <p:cTn id="12" fill="hold"/>
                                        <p:tgtEl>
                                          <p:spTgt spid="247"/>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lt" backwards="0">
                                    <p:tmAbs val="100"/>
                                  </p:iterate>
                                  <p:childTnLst>
                                    <p:set>
                                      <p:cBhvr>
                                        <p:cTn id="15" fill="hold"/>
                                        <p:tgtEl>
                                          <p:spTgt spid="24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lt" backwards="0">
                                    <p:tmAbs val="100"/>
                                  </p:iterate>
                                  <p:childTnLst>
                                    <p:set>
                                      <p:cBhvr>
                                        <p:cTn id="18" fill="hold"/>
                                        <p:tgtEl>
                                          <p:spTgt spid="249"/>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lt" backwards="0">
                                    <p:tmAbs val="100"/>
                                  </p:iterate>
                                  <p:childTnLst>
                                    <p:set>
                                      <p:cBhvr>
                                        <p:cTn id="21" fill="hold"/>
                                        <p:tgtEl>
                                          <p:spTgt spid="250"/>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lt" backwards="0">
                                    <p:tmAbs val="100"/>
                                  </p:iterate>
                                  <p:childTnLst>
                                    <p:set>
                                      <p:cBhvr>
                                        <p:cTn id="24" fill="hold"/>
                                        <p:tgtEl>
                                          <p:spTgt spid="251"/>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lt" backwards="0">
                                    <p:tmAbs val="100"/>
                                  </p:iterate>
                                  <p:childTnLst>
                                    <p:set>
                                      <p:cBhvr>
                                        <p:cTn id="27"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3"/>
      <p:bldP build="whole" bldLvl="1" animBg="1" rev="0" advAuto="0" spid="250" grpId="6"/>
      <p:bldP build="whole" bldLvl="1" animBg="1" rev="0" advAuto="0" spid="246" grpId="2"/>
      <p:bldP build="whole" bldLvl="1" animBg="1" rev="0" advAuto="0" spid="245" grpId="1"/>
      <p:bldP build="whole" bldLvl="1" animBg="1" rev="0" advAuto="0" spid="252" grpId="8"/>
      <p:bldP build="whole" bldLvl="1" animBg="1" rev="0" advAuto="0" spid="248" grpId="4"/>
      <p:bldP build="whole" bldLvl="1" animBg="1" rev="0" advAuto="0" spid="249" grpId="5"/>
      <p:bldP build="whole" bldLvl="1" animBg="1" rev="0" advAuto="0" spid="251" grpId="7"/>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4" name="صفحة ٦٣"/>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٦٣</a:t>
            </a:r>
          </a:p>
        </p:txBody>
      </p:sp>
      <p:sp>
        <p:nvSpPr>
          <p:cNvPr id="255" name="أثر العبادات في صحة بدن المسلم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أثر العبادات في صحة بدن المسلم :</a:t>
            </a:r>
          </a:p>
        </p:txBody>
      </p:sp>
      <p:pic>
        <p:nvPicPr>
          <p:cNvPr id="256" name="صورة" descr="صورة"/>
          <p:cNvPicPr>
            <a:picLocks noChangeAspect="1"/>
          </p:cNvPicPr>
          <p:nvPr/>
        </p:nvPicPr>
        <p:blipFill>
          <a:blip r:embed="rId3">
            <a:extLst/>
          </a:blip>
          <a:stretch>
            <a:fillRect/>
          </a:stretch>
        </p:blipFill>
        <p:spPr>
          <a:xfrm>
            <a:off x="1796242" y="2732806"/>
            <a:ext cx="2221558" cy="2360406"/>
          </a:xfrm>
          <a:prstGeom prst="rect">
            <a:avLst/>
          </a:prstGeom>
          <a:ln w="12700">
            <a:miter lim="400000"/>
          </a:ln>
        </p:spPr>
      </p:pic>
      <p:pic>
        <p:nvPicPr>
          <p:cNvPr id="257" name="صورة" descr="صورة"/>
          <p:cNvPicPr>
            <a:picLocks noChangeAspect="1"/>
          </p:cNvPicPr>
          <p:nvPr/>
        </p:nvPicPr>
        <p:blipFill>
          <a:blip r:embed="rId4">
            <a:extLst/>
          </a:blip>
          <a:stretch>
            <a:fillRect/>
          </a:stretch>
        </p:blipFill>
        <p:spPr>
          <a:xfrm>
            <a:off x="2108064" y="5354574"/>
            <a:ext cx="2620515" cy="1750423"/>
          </a:xfrm>
          <a:prstGeom prst="rect">
            <a:avLst/>
          </a:prstGeom>
          <a:ln w="12700">
            <a:miter lim="400000"/>
          </a:ln>
        </p:spPr>
      </p:pic>
      <p:pic>
        <p:nvPicPr>
          <p:cNvPr id="258" name="صورة" descr="صورة"/>
          <p:cNvPicPr>
            <a:picLocks noChangeAspect="1"/>
          </p:cNvPicPr>
          <p:nvPr/>
        </p:nvPicPr>
        <p:blipFill>
          <a:blip r:embed="rId5">
            <a:extLst/>
          </a:blip>
          <a:srcRect l="18887" t="3944" r="18733" b="3724"/>
          <a:stretch>
            <a:fillRect/>
          </a:stretch>
        </p:blipFill>
        <p:spPr>
          <a:xfrm>
            <a:off x="2875193" y="7658971"/>
            <a:ext cx="1193810" cy="2796401"/>
          </a:xfrm>
          <a:custGeom>
            <a:avLst/>
            <a:gdLst/>
            <a:ahLst/>
            <a:cxnLst>
              <a:cxn ang="0">
                <a:pos x="wd2" y="hd2"/>
              </a:cxn>
              <a:cxn ang="5400000">
                <a:pos x="wd2" y="hd2"/>
              </a:cxn>
              <a:cxn ang="10800000">
                <a:pos x="wd2" y="hd2"/>
              </a:cxn>
              <a:cxn ang="16200000">
                <a:pos x="wd2" y="hd2"/>
              </a:cxn>
            </a:cxnLst>
            <a:rect l="0" t="0" r="r" b="b"/>
            <a:pathLst>
              <a:path w="21573" h="21589" fill="norm" stroke="1" extrusionOk="0">
                <a:moveTo>
                  <a:pt x="12522" y="0"/>
                </a:moveTo>
                <a:cubicBezTo>
                  <a:pt x="9998" y="10"/>
                  <a:pt x="7480" y="576"/>
                  <a:pt x="6290" y="1691"/>
                </a:cubicBezTo>
                <a:cubicBezTo>
                  <a:pt x="4412" y="3452"/>
                  <a:pt x="6580" y="5497"/>
                  <a:pt x="10801" y="5944"/>
                </a:cubicBezTo>
                <a:cubicBezTo>
                  <a:pt x="11407" y="6008"/>
                  <a:pt x="12558" y="6028"/>
                  <a:pt x="13361" y="5987"/>
                </a:cubicBezTo>
                <a:cubicBezTo>
                  <a:pt x="18325" y="5735"/>
                  <a:pt x="20940" y="3637"/>
                  <a:pt x="18776" y="1642"/>
                </a:cubicBezTo>
                <a:cubicBezTo>
                  <a:pt x="17576" y="536"/>
                  <a:pt x="15046" y="-10"/>
                  <a:pt x="12522" y="0"/>
                </a:cubicBezTo>
                <a:close/>
                <a:moveTo>
                  <a:pt x="13763" y="6833"/>
                </a:moveTo>
                <a:cubicBezTo>
                  <a:pt x="10967" y="6794"/>
                  <a:pt x="7956" y="7505"/>
                  <a:pt x="6519" y="8604"/>
                </a:cubicBezTo>
                <a:cubicBezTo>
                  <a:pt x="5716" y="9217"/>
                  <a:pt x="5701" y="9272"/>
                  <a:pt x="5795" y="11937"/>
                </a:cubicBezTo>
                <a:lnTo>
                  <a:pt x="5895" y="14646"/>
                </a:lnTo>
                <a:lnTo>
                  <a:pt x="4647" y="15228"/>
                </a:lnTo>
                <a:cubicBezTo>
                  <a:pt x="1976" y="16474"/>
                  <a:pt x="12" y="17975"/>
                  <a:pt x="0" y="18786"/>
                </a:cubicBezTo>
                <a:cubicBezTo>
                  <a:pt x="-6" y="19144"/>
                  <a:pt x="125" y="19239"/>
                  <a:pt x="624" y="19239"/>
                </a:cubicBezTo>
                <a:cubicBezTo>
                  <a:pt x="1372" y="19239"/>
                  <a:pt x="1785" y="19461"/>
                  <a:pt x="1283" y="19594"/>
                </a:cubicBezTo>
                <a:cubicBezTo>
                  <a:pt x="1090" y="19646"/>
                  <a:pt x="797" y="19842"/>
                  <a:pt x="631" y="20030"/>
                </a:cubicBezTo>
                <a:cubicBezTo>
                  <a:pt x="-27" y="20772"/>
                  <a:pt x="1955" y="21280"/>
                  <a:pt x="6239" y="21473"/>
                </a:cubicBezTo>
                <a:cubicBezTo>
                  <a:pt x="7921" y="21548"/>
                  <a:pt x="8752" y="21588"/>
                  <a:pt x="9632" y="21589"/>
                </a:cubicBezTo>
                <a:cubicBezTo>
                  <a:pt x="10511" y="21590"/>
                  <a:pt x="11435" y="21554"/>
                  <a:pt x="13304" y="21482"/>
                </a:cubicBezTo>
                <a:cubicBezTo>
                  <a:pt x="17202" y="21331"/>
                  <a:pt x="20292" y="20992"/>
                  <a:pt x="21042" y="20636"/>
                </a:cubicBezTo>
                <a:cubicBezTo>
                  <a:pt x="21529" y="20405"/>
                  <a:pt x="21511" y="20372"/>
                  <a:pt x="20820" y="20164"/>
                </a:cubicBezTo>
                <a:cubicBezTo>
                  <a:pt x="20410" y="20041"/>
                  <a:pt x="19823" y="19941"/>
                  <a:pt x="19515" y="19941"/>
                </a:cubicBezTo>
                <a:cubicBezTo>
                  <a:pt x="18414" y="19941"/>
                  <a:pt x="18585" y="19659"/>
                  <a:pt x="20045" y="19058"/>
                </a:cubicBezTo>
                <a:cubicBezTo>
                  <a:pt x="20861" y="18723"/>
                  <a:pt x="21523" y="18345"/>
                  <a:pt x="21523" y="18219"/>
                </a:cubicBezTo>
                <a:cubicBezTo>
                  <a:pt x="21523" y="18092"/>
                  <a:pt x="21107" y="17852"/>
                  <a:pt x="20590" y="17689"/>
                </a:cubicBezTo>
                <a:lnTo>
                  <a:pt x="19651" y="17391"/>
                </a:lnTo>
                <a:lnTo>
                  <a:pt x="20612" y="16592"/>
                </a:lnTo>
                <a:lnTo>
                  <a:pt x="21573" y="15789"/>
                </a:lnTo>
                <a:lnTo>
                  <a:pt x="21537" y="13350"/>
                </a:lnTo>
                <a:cubicBezTo>
                  <a:pt x="21489" y="10248"/>
                  <a:pt x="21179" y="9196"/>
                  <a:pt x="20081" y="8392"/>
                </a:cubicBezTo>
                <a:cubicBezTo>
                  <a:pt x="19131" y="7696"/>
                  <a:pt x="17094" y="7105"/>
                  <a:pt x="14939" y="6897"/>
                </a:cubicBezTo>
                <a:cubicBezTo>
                  <a:pt x="14554" y="6860"/>
                  <a:pt x="14162" y="6838"/>
                  <a:pt x="13763" y="6833"/>
                </a:cubicBezTo>
                <a:close/>
              </a:path>
            </a:pathLst>
          </a:custGeom>
          <a:ln w="12700">
            <a:miter lim="400000"/>
          </a:ln>
        </p:spPr>
      </p:pic>
      <p:pic>
        <p:nvPicPr>
          <p:cNvPr id="259" name="IMG_3943.png" descr="IMG_3943.png"/>
          <p:cNvPicPr>
            <a:picLocks noChangeAspect="1"/>
          </p:cNvPicPr>
          <p:nvPr/>
        </p:nvPicPr>
        <p:blipFill>
          <a:blip r:embed="rId6">
            <a:extLst/>
          </a:blip>
          <a:srcRect l="3969" t="61590" r="24182" b="32336"/>
          <a:stretch>
            <a:fillRect/>
          </a:stretch>
        </p:blipFill>
        <p:spPr>
          <a:xfrm>
            <a:off x="5143281" y="5160565"/>
            <a:ext cx="18563477" cy="3394850"/>
          </a:xfrm>
          <a:prstGeom prst="rect">
            <a:avLst/>
          </a:prstGeom>
          <a:ln w="12700">
            <a:miter lim="400000"/>
          </a:ln>
        </p:spPr>
      </p:pic>
      <p:sp>
        <p:nvSpPr>
          <p:cNvPr id="260" name="١- الصلاة :"/>
          <p:cNvSpPr txBox="1"/>
          <p:nvPr/>
        </p:nvSpPr>
        <p:spPr>
          <a:xfrm>
            <a:off x="10962815" y="2697503"/>
            <a:ext cx="11060039" cy="1797747"/>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١- الصلاة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2" name="صفحة ٦٤"/>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٦٤</a:t>
            </a:r>
          </a:p>
        </p:txBody>
      </p:sp>
      <p:sp>
        <p:nvSpPr>
          <p:cNvPr id="263" name="أثر العبادات في صحة بدن المسلم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أثر العبادات في صحة بدن المسلم :</a:t>
            </a:r>
          </a:p>
        </p:txBody>
      </p:sp>
      <p:sp>
        <p:nvSpPr>
          <p:cNvPr id="264" name="٢- الصوم :"/>
          <p:cNvSpPr txBox="1"/>
          <p:nvPr/>
        </p:nvSpPr>
        <p:spPr>
          <a:xfrm>
            <a:off x="10962815" y="2697503"/>
            <a:ext cx="11060039" cy="1797747"/>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٢- الصوم :</a:t>
            </a:r>
          </a:p>
        </p:txBody>
      </p:sp>
      <p:pic>
        <p:nvPicPr>
          <p:cNvPr id="265" name="IMG_3944.png" descr="IMG_3944.png"/>
          <p:cNvPicPr>
            <a:picLocks noChangeAspect="1"/>
          </p:cNvPicPr>
          <p:nvPr/>
        </p:nvPicPr>
        <p:blipFill>
          <a:blip r:embed="rId3">
            <a:extLst/>
          </a:blip>
          <a:srcRect l="8259" t="20801" r="18589" b="69731"/>
          <a:stretch>
            <a:fillRect/>
          </a:stretch>
        </p:blipFill>
        <p:spPr>
          <a:xfrm>
            <a:off x="8782719" y="5160566"/>
            <a:ext cx="14670476" cy="4107570"/>
          </a:xfrm>
          <a:prstGeom prst="rect">
            <a:avLst/>
          </a:prstGeom>
          <a:ln w="12700">
            <a:miter lim="400000"/>
          </a:ln>
        </p:spPr>
      </p:pic>
      <p:pic>
        <p:nvPicPr>
          <p:cNvPr id="266" name="صورة" descr="صورة"/>
          <p:cNvPicPr>
            <a:picLocks noChangeAspect="1"/>
          </p:cNvPicPr>
          <p:nvPr/>
        </p:nvPicPr>
        <p:blipFill>
          <a:blip r:embed="rId4">
            <a:extLst/>
          </a:blip>
          <a:srcRect l="2564" t="12909" r="13489" b="1886"/>
          <a:stretch>
            <a:fillRect/>
          </a:stretch>
        </p:blipFill>
        <p:spPr>
          <a:xfrm>
            <a:off x="915011" y="4547695"/>
            <a:ext cx="6266260" cy="6800438"/>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2206" y="0"/>
                </a:moveTo>
                <a:cubicBezTo>
                  <a:pt x="10178" y="0"/>
                  <a:pt x="9879" y="37"/>
                  <a:pt x="8863" y="407"/>
                </a:cubicBezTo>
                <a:cubicBezTo>
                  <a:pt x="6209" y="1374"/>
                  <a:pt x="4356" y="3083"/>
                  <a:pt x="3349" y="5493"/>
                </a:cubicBezTo>
                <a:cubicBezTo>
                  <a:pt x="2782" y="6851"/>
                  <a:pt x="2637" y="9238"/>
                  <a:pt x="3034" y="10687"/>
                </a:cubicBezTo>
                <a:cubicBezTo>
                  <a:pt x="3973" y="14113"/>
                  <a:pt x="7023" y="16699"/>
                  <a:pt x="10713" y="17198"/>
                </a:cubicBezTo>
                <a:cubicBezTo>
                  <a:pt x="12056" y="17380"/>
                  <a:pt x="12479" y="17372"/>
                  <a:pt x="13932" y="17134"/>
                </a:cubicBezTo>
                <a:cubicBezTo>
                  <a:pt x="17394" y="16567"/>
                  <a:pt x="20161" y="14307"/>
                  <a:pt x="21221" y="11182"/>
                </a:cubicBezTo>
                <a:cubicBezTo>
                  <a:pt x="21508" y="10335"/>
                  <a:pt x="21600" y="9948"/>
                  <a:pt x="21600" y="9164"/>
                </a:cubicBezTo>
                <a:cubicBezTo>
                  <a:pt x="21600" y="8903"/>
                  <a:pt x="21589" y="8598"/>
                  <a:pt x="21572" y="8217"/>
                </a:cubicBezTo>
                <a:cubicBezTo>
                  <a:pt x="21510" y="6805"/>
                  <a:pt x="21417" y="6332"/>
                  <a:pt x="21032" y="5452"/>
                </a:cubicBezTo>
                <a:cubicBezTo>
                  <a:pt x="19951" y="2983"/>
                  <a:pt x="18202" y="1375"/>
                  <a:pt x="15548" y="407"/>
                </a:cubicBezTo>
                <a:cubicBezTo>
                  <a:pt x="14532" y="37"/>
                  <a:pt x="14233" y="0"/>
                  <a:pt x="12206" y="0"/>
                </a:cubicBezTo>
                <a:close/>
                <a:moveTo>
                  <a:pt x="505" y="20545"/>
                </a:moveTo>
                <a:cubicBezTo>
                  <a:pt x="60" y="20545"/>
                  <a:pt x="0" y="20596"/>
                  <a:pt x="0" y="20975"/>
                </a:cubicBezTo>
                <a:cubicBezTo>
                  <a:pt x="0" y="21211"/>
                  <a:pt x="52" y="21453"/>
                  <a:pt x="116" y="21513"/>
                </a:cubicBezTo>
                <a:cubicBezTo>
                  <a:pt x="181" y="21572"/>
                  <a:pt x="385" y="21600"/>
                  <a:pt x="570" y="21576"/>
                </a:cubicBezTo>
                <a:cubicBezTo>
                  <a:pt x="817" y="21543"/>
                  <a:pt x="921" y="21400"/>
                  <a:pt x="959" y="21039"/>
                </a:cubicBezTo>
                <a:cubicBezTo>
                  <a:pt x="1007" y="20580"/>
                  <a:pt x="975" y="20545"/>
                  <a:pt x="505" y="20545"/>
                </a:cubicBezTo>
                <a:close/>
              </a:path>
            </a:pathLst>
          </a:cu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8" name="صفحة ٦٤"/>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٦٤</a:t>
            </a:r>
          </a:p>
        </p:txBody>
      </p:sp>
      <p:sp>
        <p:nvSpPr>
          <p:cNvPr id="269" name="أثر العبادات في صحة بدن المسلم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أثر العبادات في صحة بدن المسلم :</a:t>
            </a:r>
          </a:p>
        </p:txBody>
      </p:sp>
      <p:sp>
        <p:nvSpPr>
          <p:cNvPr id="270" name="٢- الحج :"/>
          <p:cNvSpPr txBox="1"/>
          <p:nvPr/>
        </p:nvSpPr>
        <p:spPr>
          <a:xfrm>
            <a:off x="10962815" y="2697503"/>
            <a:ext cx="11060039" cy="1797747"/>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٢- الحج :</a:t>
            </a:r>
          </a:p>
        </p:txBody>
      </p:sp>
      <p:pic>
        <p:nvPicPr>
          <p:cNvPr id="271" name="IMG_3944.png" descr="IMG_3944.png"/>
          <p:cNvPicPr>
            <a:picLocks noChangeAspect="1"/>
          </p:cNvPicPr>
          <p:nvPr/>
        </p:nvPicPr>
        <p:blipFill>
          <a:blip r:embed="rId3">
            <a:extLst/>
          </a:blip>
          <a:srcRect l="8259" t="30291" r="18589" b="60242"/>
          <a:stretch>
            <a:fillRect/>
          </a:stretch>
        </p:blipFill>
        <p:spPr>
          <a:xfrm>
            <a:off x="9441524" y="5160566"/>
            <a:ext cx="14670476" cy="4107570"/>
          </a:xfrm>
          <a:prstGeom prst="rect">
            <a:avLst/>
          </a:prstGeom>
          <a:ln w="12700">
            <a:miter lim="400000"/>
          </a:ln>
        </p:spPr>
      </p:pic>
      <p:pic>
        <p:nvPicPr>
          <p:cNvPr id="272" name="صورة" descr="صورة"/>
          <p:cNvPicPr>
            <a:picLocks noChangeAspect="1"/>
          </p:cNvPicPr>
          <p:nvPr/>
        </p:nvPicPr>
        <p:blipFill>
          <a:blip r:embed="rId4">
            <a:extLst/>
          </a:blip>
          <a:srcRect l="0" t="5255" r="0" b="0"/>
          <a:stretch>
            <a:fillRect/>
          </a:stretch>
        </p:blipFill>
        <p:spPr>
          <a:xfrm>
            <a:off x="321455" y="1205473"/>
            <a:ext cx="9897960" cy="9377763"/>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9775" y="0"/>
                </a:moveTo>
                <a:cubicBezTo>
                  <a:pt x="9680" y="2"/>
                  <a:pt x="9580" y="12"/>
                  <a:pt x="9475" y="28"/>
                </a:cubicBezTo>
                <a:cubicBezTo>
                  <a:pt x="8937" y="113"/>
                  <a:pt x="8486" y="485"/>
                  <a:pt x="8197" y="1084"/>
                </a:cubicBezTo>
                <a:cubicBezTo>
                  <a:pt x="8023" y="1444"/>
                  <a:pt x="7995" y="1646"/>
                  <a:pt x="8041" y="2222"/>
                </a:cubicBezTo>
                <a:cubicBezTo>
                  <a:pt x="8160" y="3718"/>
                  <a:pt x="8879" y="4835"/>
                  <a:pt x="9961" y="5203"/>
                </a:cubicBezTo>
                <a:cubicBezTo>
                  <a:pt x="10694" y="5453"/>
                  <a:pt x="11064" y="5480"/>
                  <a:pt x="11561" y="5321"/>
                </a:cubicBezTo>
                <a:cubicBezTo>
                  <a:pt x="11756" y="5259"/>
                  <a:pt x="12017" y="5193"/>
                  <a:pt x="12141" y="5176"/>
                </a:cubicBezTo>
                <a:cubicBezTo>
                  <a:pt x="12474" y="5128"/>
                  <a:pt x="13070" y="4608"/>
                  <a:pt x="13144" y="4300"/>
                </a:cubicBezTo>
                <a:cubicBezTo>
                  <a:pt x="13281" y="3722"/>
                  <a:pt x="13114" y="3265"/>
                  <a:pt x="12578" y="2760"/>
                </a:cubicBezTo>
                <a:cubicBezTo>
                  <a:pt x="12166" y="2372"/>
                  <a:pt x="12079" y="2232"/>
                  <a:pt x="12129" y="2038"/>
                </a:cubicBezTo>
                <a:cubicBezTo>
                  <a:pt x="12194" y="1792"/>
                  <a:pt x="12035" y="1700"/>
                  <a:pt x="11911" y="1911"/>
                </a:cubicBezTo>
                <a:cubicBezTo>
                  <a:pt x="11809" y="2085"/>
                  <a:pt x="11505" y="1743"/>
                  <a:pt x="11253" y="1172"/>
                </a:cubicBezTo>
                <a:cubicBezTo>
                  <a:pt x="10890" y="349"/>
                  <a:pt x="10445" y="-12"/>
                  <a:pt x="9775" y="0"/>
                </a:cubicBezTo>
                <a:close/>
                <a:moveTo>
                  <a:pt x="12147" y="539"/>
                </a:moveTo>
                <a:cubicBezTo>
                  <a:pt x="12132" y="527"/>
                  <a:pt x="12107" y="555"/>
                  <a:pt x="12067" y="620"/>
                </a:cubicBezTo>
                <a:cubicBezTo>
                  <a:pt x="12013" y="709"/>
                  <a:pt x="11968" y="817"/>
                  <a:pt x="11967" y="862"/>
                </a:cubicBezTo>
                <a:cubicBezTo>
                  <a:pt x="11967" y="906"/>
                  <a:pt x="12011" y="942"/>
                  <a:pt x="12067" y="942"/>
                </a:cubicBezTo>
                <a:cubicBezTo>
                  <a:pt x="12123" y="942"/>
                  <a:pt x="12168" y="833"/>
                  <a:pt x="12168" y="701"/>
                </a:cubicBezTo>
                <a:cubicBezTo>
                  <a:pt x="12167" y="603"/>
                  <a:pt x="12162" y="551"/>
                  <a:pt x="12147" y="539"/>
                </a:cubicBezTo>
                <a:close/>
                <a:moveTo>
                  <a:pt x="13079" y="1603"/>
                </a:moveTo>
                <a:cubicBezTo>
                  <a:pt x="13035" y="1599"/>
                  <a:pt x="12989" y="1599"/>
                  <a:pt x="12942" y="1604"/>
                </a:cubicBezTo>
                <a:cubicBezTo>
                  <a:pt x="12698" y="1629"/>
                  <a:pt x="12618" y="1695"/>
                  <a:pt x="12592" y="1887"/>
                </a:cubicBezTo>
                <a:cubicBezTo>
                  <a:pt x="12572" y="2035"/>
                  <a:pt x="12633" y="2197"/>
                  <a:pt x="12743" y="2287"/>
                </a:cubicBezTo>
                <a:cubicBezTo>
                  <a:pt x="13025" y="2516"/>
                  <a:pt x="13531" y="2438"/>
                  <a:pt x="13569" y="2159"/>
                </a:cubicBezTo>
                <a:cubicBezTo>
                  <a:pt x="13608" y="1869"/>
                  <a:pt x="13386" y="1632"/>
                  <a:pt x="13079" y="1603"/>
                </a:cubicBezTo>
                <a:close/>
                <a:moveTo>
                  <a:pt x="3176" y="4579"/>
                </a:moveTo>
                <a:cubicBezTo>
                  <a:pt x="2624" y="4578"/>
                  <a:pt x="1399" y="5700"/>
                  <a:pt x="1224" y="6366"/>
                </a:cubicBezTo>
                <a:cubicBezTo>
                  <a:pt x="888" y="7643"/>
                  <a:pt x="1276" y="8529"/>
                  <a:pt x="2317" y="8860"/>
                </a:cubicBezTo>
                <a:cubicBezTo>
                  <a:pt x="3173" y="9133"/>
                  <a:pt x="5074" y="8801"/>
                  <a:pt x="5818" y="8248"/>
                </a:cubicBezTo>
                <a:cubicBezTo>
                  <a:pt x="6347" y="7855"/>
                  <a:pt x="6693" y="7158"/>
                  <a:pt x="6693" y="6488"/>
                </a:cubicBezTo>
                <a:cubicBezTo>
                  <a:pt x="6693" y="5586"/>
                  <a:pt x="6227" y="5352"/>
                  <a:pt x="5131" y="5703"/>
                </a:cubicBezTo>
                <a:cubicBezTo>
                  <a:pt x="4857" y="5790"/>
                  <a:pt x="4576" y="5863"/>
                  <a:pt x="4506" y="5863"/>
                </a:cubicBezTo>
                <a:cubicBezTo>
                  <a:pt x="4437" y="5863"/>
                  <a:pt x="4159" y="5574"/>
                  <a:pt x="3889" y="5221"/>
                </a:cubicBezTo>
                <a:cubicBezTo>
                  <a:pt x="3560" y="4793"/>
                  <a:pt x="3324" y="4579"/>
                  <a:pt x="3176" y="4579"/>
                </a:cubicBezTo>
                <a:close/>
                <a:moveTo>
                  <a:pt x="17182" y="4793"/>
                </a:moveTo>
                <a:cubicBezTo>
                  <a:pt x="15823" y="4793"/>
                  <a:pt x="14491" y="6239"/>
                  <a:pt x="14632" y="7561"/>
                </a:cubicBezTo>
                <a:cubicBezTo>
                  <a:pt x="14719" y="8371"/>
                  <a:pt x="15224" y="8537"/>
                  <a:pt x="16129" y="8053"/>
                </a:cubicBezTo>
                <a:lnTo>
                  <a:pt x="16635" y="7782"/>
                </a:lnTo>
                <a:lnTo>
                  <a:pt x="16886" y="8048"/>
                </a:lnTo>
                <a:cubicBezTo>
                  <a:pt x="17024" y="8194"/>
                  <a:pt x="17138" y="8409"/>
                  <a:pt x="17138" y="8526"/>
                </a:cubicBezTo>
                <a:cubicBezTo>
                  <a:pt x="17138" y="8643"/>
                  <a:pt x="17239" y="8813"/>
                  <a:pt x="17363" y="8905"/>
                </a:cubicBezTo>
                <a:cubicBezTo>
                  <a:pt x="17611" y="9088"/>
                  <a:pt x="18023" y="9120"/>
                  <a:pt x="18243" y="8974"/>
                </a:cubicBezTo>
                <a:cubicBezTo>
                  <a:pt x="18338" y="8910"/>
                  <a:pt x="18364" y="8774"/>
                  <a:pt x="18323" y="8557"/>
                </a:cubicBezTo>
                <a:cubicBezTo>
                  <a:pt x="18284" y="8352"/>
                  <a:pt x="18310" y="8193"/>
                  <a:pt x="18394" y="8119"/>
                </a:cubicBezTo>
                <a:cubicBezTo>
                  <a:pt x="18581" y="7955"/>
                  <a:pt x="18659" y="8083"/>
                  <a:pt x="18659" y="8554"/>
                </a:cubicBezTo>
                <a:cubicBezTo>
                  <a:pt x="18659" y="9029"/>
                  <a:pt x="18707" y="9043"/>
                  <a:pt x="19316" y="8741"/>
                </a:cubicBezTo>
                <a:cubicBezTo>
                  <a:pt x="20458" y="8174"/>
                  <a:pt x="21032" y="6711"/>
                  <a:pt x="20309" y="6211"/>
                </a:cubicBezTo>
                <a:cubicBezTo>
                  <a:pt x="20089" y="6059"/>
                  <a:pt x="19987" y="6054"/>
                  <a:pt x="19485" y="6174"/>
                </a:cubicBezTo>
                <a:cubicBezTo>
                  <a:pt x="19170" y="6250"/>
                  <a:pt x="18828" y="6309"/>
                  <a:pt x="18724" y="6307"/>
                </a:cubicBezTo>
                <a:cubicBezTo>
                  <a:pt x="18447" y="6300"/>
                  <a:pt x="18173" y="5995"/>
                  <a:pt x="18097" y="5611"/>
                </a:cubicBezTo>
                <a:cubicBezTo>
                  <a:pt x="17965" y="4941"/>
                  <a:pt x="17799" y="4793"/>
                  <a:pt x="17182" y="4793"/>
                </a:cubicBezTo>
                <a:close/>
                <a:moveTo>
                  <a:pt x="4774" y="5007"/>
                </a:moveTo>
                <a:cubicBezTo>
                  <a:pt x="4526" y="5007"/>
                  <a:pt x="4462" y="5052"/>
                  <a:pt x="4462" y="5228"/>
                </a:cubicBezTo>
                <a:cubicBezTo>
                  <a:pt x="4462" y="5406"/>
                  <a:pt x="4516" y="5442"/>
                  <a:pt x="4740" y="5415"/>
                </a:cubicBezTo>
                <a:cubicBezTo>
                  <a:pt x="4908" y="5395"/>
                  <a:pt x="5032" y="5307"/>
                  <a:pt x="5052" y="5194"/>
                </a:cubicBezTo>
                <a:cubicBezTo>
                  <a:pt x="5078" y="5049"/>
                  <a:pt x="5016" y="5007"/>
                  <a:pt x="4774" y="5007"/>
                </a:cubicBezTo>
                <a:close/>
                <a:moveTo>
                  <a:pt x="19184" y="5123"/>
                </a:moveTo>
                <a:cubicBezTo>
                  <a:pt x="19083" y="5128"/>
                  <a:pt x="18970" y="5159"/>
                  <a:pt x="18855" y="5224"/>
                </a:cubicBezTo>
                <a:cubicBezTo>
                  <a:pt x="18637" y="5348"/>
                  <a:pt x="18588" y="5819"/>
                  <a:pt x="18786" y="5890"/>
                </a:cubicBezTo>
                <a:cubicBezTo>
                  <a:pt x="18986" y="5962"/>
                  <a:pt x="19394" y="5814"/>
                  <a:pt x="19504" y="5631"/>
                </a:cubicBezTo>
                <a:cubicBezTo>
                  <a:pt x="19683" y="5332"/>
                  <a:pt x="19486" y="5107"/>
                  <a:pt x="19184" y="5123"/>
                </a:cubicBezTo>
                <a:close/>
                <a:moveTo>
                  <a:pt x="12157" y="7208"/>
                </a:moveTo>
                <a:cubicBezTo>
                  <a:pt x="11720" y="7214"/>
                  <a:pt x="11552" y="7290"/>
                  <a:pt x="10880" y="7783"/>
                </a:cubicBezTo>
                <a:cubicBezTo>
                  <a:pt x="10192" y="8287"/>
                  <a:pt x="10093" y="8331"/>
                  <a:pt x="9986" y="8176"/>
                </a:cubicBezTo>
                <a:cubicBezTo>
                  <a:pt x="9815" y="7930"/>
                  <a:pt x="9552" y="7960"/>
                  <a:pt x="9514" y="8231"/>
                </a:cubicBezTo>
                <a:cubicBezTo>
                  <a:pt x="9489" y="8409"/>
                  <a:pt x="9362" y="8492"/>
                  <a:pt x="8947" y="8604"/>
                </a:cubicBezTo>
                <a:cubicBezTo>
                  <a:pt x="8122" y="8825"/>
                  <a:pt x="7851" y="9018"/>
                  <a:pt x="7604" y="9556"/>
                </a:cubicBezTo>
                <a:cubicBezTo>
                  <a:pt x="7430" y="9936"/>
                  <a:pt x="7389" y="10177"/>
                  <a:pt x="7424" y="10623"/>
                </a:cubicBezTo>
                <a:cubicBezTo>
                  <a:pt x="7500" y="11588"/>
                  <a:pt x="8081" y="12266"/>
                  <a:pt x="9127" y="12611"/>
                </a:cubicBezTo>
                <a:cubicBezTo>
                  <a:pt x="9520" y="12740"/>
                  <a:pt x="10945" y="12597"/>
                  <a:pt x="11525" y="12370"/>
                </a:cubicBezTo>
                <a:cubicBezTo>
                  <a:pt x="12292" y="12070"/>
                  <a:pt x="12938" y="11504"/>
                  <a:pt x="13250" y="10857"/>
                </a:cubicBezTo>
                <a:cubicBezTo>
                  <a:pt x="13615" y="10102"/>
                  <a:pt x="13683" y="9029"/>
                  <a:pt x="13417" y="8224"/>
                </a:cubicBezTo>
                <a:cubicBezTo>
                  <a:pt x="13168" y="7469"/>
                  <a:pt x="12831" y="7197"/>
                  <a:pt x="12157" y="7208"/>
                </a:cubicBezTo>
                <a:close/>
                <a:moveTo>
                  <a:pt x="8361" y="7464"/>
                </a:moveTo>
                <a:cubicBezTo>
                  <a:pt x="8160" y="7466"/>
                  <a:pt x="7944" y="7538"/>
                  <a:pt x="7809" y="7681"/>
                </a:cubicBezTo>
                <a:cubicBezTo>
                  <a:pt x="7592" y="7910"/>
                  <a:pt x="7571" y="7996"/>
                  <a:pt x="7667" y="8261"/>
                </a:cubicBezTo>
                <a:cubicBezTo>
                  <a:pt x="7782" y="8577"/>
                  <a:pt x="8735" y="8397"/>
                  <a:pt x="8867" y="8033"/>
                </a:cubicBezTo>
                <a:cubicBezTo>
                  <a:pt x="8898" y="7949"/>
                  <a:pt x="8876" y="7787"/>
                  <a:pt x="8818" y="7673"/>
                </a:cubicBezTo>
                <a:cubicBezTo>
                  <a:pt x="8747" y="7532"/>
                  <a:pt x="8562" y="7463"/>
                  <a:pt x="8361" y="7464"/>
                </a:cubicBezTo>
                <a:close/>
                <a:moveTo>
                  <a:pt x="3072" y="11860"/>
                </a:moveTo>
                <a:cubicBezTo>
                  <a:pt x="2791" y="11854"/>
                  <a:pt x="2500" y="11912"/>
                  <a:pt x="2259" y="12032"/>
                </a:cubicBezTo>
                <a:cubicBezTo>
                  <a:pt x="1600" y="12362"/>
                  <a:pt x="1249" y="13604"/>
                  <a:pt x="1521" y="14638"/>
                </a:cubicBezTo>
                <a:cubicBezTo>
                  <a:pt x="1682" y="15250"/>
                  <a:pt x="2196" y="16010"/>
                  <a:pt x="2577" y="16202"/>
                </a:cubicBezTo>
                <a:lnTo>
                  <a:pt x="2926" y="16379"/>
                </a:lnTo>
                <a:lnTo>
                  <a:pt x="3440" y="15924"/>
                </a:lnTo>
                <a:cubicBezTo>
                  <a:pt x="3832" y="15578"/>
                  <a:pt x="3968" y="15508"/>
                  <a:pt x="4012" y="15628"/>
                </a:cubicBezTo>
                <a:cubicBezTo>
                  <a:pt x="4113" y="15905"/>
                  <a:pt x="3902" y="16501"/>
                  <a:pt x="3657" y="16630"/>
                </a:cubicBezTo>
                <a:cubicBezTo>
                  <a:pt x="3444" y="16742"/>
                  <a:pt x="3440" y="16757"/>
                  <a:pt x="3613" y="16804"/>
                </a:cubicBezTo>
                <a:cubicBezTo>
                  <a:pt x="3718" y="16833"/>
                  <a:pt x="4167" y="16861"/>
                  <a:pt x="4613" y="16868"/>
                </a:cubicBezTo>
                <a:cubicBezTo>
                  <a:pt x="5678" y="16885"/>
                  <a:pt x="6380" y="16547"/>
                  <a:pt x="6691" y="15868"/>
                </a:cubicBezTo>
                <a:cubicBezTo>
                  <a:pt x="6921" y="15367"/>
                  <a:pt x="6946" y="15080"/>
                  <a:pt x="6787" y="14714"/>
                </a:cubicBezTo>
                <a:cubicBezTo>
                  <a:pt x="6642" y="14376"/>
                  <a:pt x="6381" y="14219"/>
                  <a:pt x="5756" y="14094"/>
                </a:cubicBezTo>
                <a:cubicBezTo>
                  <a:pt x="5124" y="13968"/>
                  <a:pt x="4840" y="13707"/>
                  <a:pt x="4448" y="12892"/>
                </a:cubicBezTo>
                <a:cubicBezTo>
                  <a:pt x="4266" y="12513"/>
                  <a:pt x="4025" y="12192"/>
                  <a:pt x="3825" y="12063"/>
                </a:cubicBezTo>
                <a:cubicBezTo>
                  <a:pt x="3623" y="11934"/>
                  <a:pt x="3353" y="11865"/>
                  <a:pt x="3072" y="11860"/>
                </a:cubicBezTo>
                <a:close/>
                <a:moveTo>
                  <a:pt x="17006" y="11978"/>
                </a:moveTo>
                <a:cubicBezTo>
                  <a:pt x="16903" y="11985"/>
                  <a:pt x="16807" y="12026"/>
                  <a:pt x="16738" y="12114"/>
                </a:cubicBezTo>
                <a:cubicBezTo>
                  <a:pt x="16642" y="12236"/>
                  <a:pt x="16660" y="12312"/>
                  <a:pt x="16827" y="12487"/>
                </a:cubicBezTo>
                <a:cubicBezTo>
                  <a:pt x="17066" y="12739"/>
                  <a:pt x="17495" y="12781"/>
                  <a:pt x="17575" y="12560"/>
                </a:cubicBezTo>
                <a:cubicBezTo>
                  <a:pt x="17689" y="12249"/>
                  <a:pt x="17316" y="11957"/>
                  <a:pt x="17006" y="11978"/>
                </a:cubicBezTo>
                <a:close/>
                <a:moveTo>
                  <a:pt x="15618" y="12174"/>
                </a:moveTo>
                <a:cubicBezTo>
                  <a:pt x="15044" y="12174"/>
                  <a:pt x="14717" y="12371"/>
                  <a:pt x="14473" y="12864"/>
                </a:cubicBezTo>
                <a:cubicBezTo>
                  <a:pt x="14160" y="13495"/>
                  <a:pt x="14185" y="14342"/>
                  <a:pt x="14533" y="14923"/>
                </a:cubicBezTo>
                <a:cubicBezTo>
                  <a:pt x="14680" y="15168"/>
                  <a:pt x="14904" y="15472"/>
                  <a:pt x="15031" y="15599"/>
                </a:cubicBezTo>
                <a:cubicBezTo>
                  <a:pt x="15311" y="15878"/>
                  <a:pt x="16162" y="16351"/>
                  <a:pt x="16580" y="16459"/>
                </a:cubicBezTo>
                <a:cubicBezTo>
                  <a:pt x="18303" y="16905"/>
                  <a:pt x="19875" y="15739"/>
                  <a:pt x="19749" y="14108"/>
                </a:cubicBezTo>
                <a:cubicBezTo>
                  <a:pt x="19712" y="13626"/>
                  <a:pt x="19651" y="13478"/>
                  <a:pt x="19389" y="13231"/>
                </a:cubicBezTo>
                <a:cubicBezTo>
                  <a:pt x="18962" y="12828"/>
                  <a:pt x="18456" y="12743"/>
                  <a:pt x="17799" y="12962"/>
                </a:cubicBezTo>
                <a:cubicBezTo>
                  <a:pt x="17509" y="13058"/>
                  <a:pt x="17221" y="13137"/>
                  <a:pt x="17158" y="13137"/>
                </a:cubicBezTo>
                <a:cubicBezTo>
                  <a:pt x="17095" y="13137"/>
                  <a:pt x="16812" y="12920"/>
                  <a:pt x="16529" y="12655"/>
                </a:cubicBezTo>
                <a:cubicBezTo>
                  <a:pt x="16106" y="12259"/>
                  <a:pt x="15945" y="12174"/>
                  <a:pt x="15618" y="12174"/>
                </a:cubicBezTo>
                <a:close/>
                <a:moveTo>
                  <a:pt x="5523" y="12867"/>
                </a:moveTo>
                <a:cubicBezTo>
                  <a:pt x="5438" y="12862"/>
                  <a:pt x="5352" y="12878"/>
                  <a:pt x="5275" y="12921"/>
                </a:cubicBezTo>
                <a:cubicBezTo>
                  <a:pt x="5023" y="13064"/>
                  <a:pt x="5008" y="13408"/>
                  <a:pt x="5248" y="13559"/>
                </a:cubicBezTo>
                <a:cubicBezTo>
                  <a:pt x="5345" y="13621"/>
                  <a:pt x="5562" y="13658"/>
                  <a:pt x="5729" y="13644"/>
                </a:cubicBezTo>
                <a:cubicBezTo>
                  <a:pt x="5979" y="13623"/>
                  <a:pt x="6034" y="13570"/>
                  <a:pt x="6034" y="13352"/>
                </a:cubicBezTo>
                <a:cubicBezTo>
                  <a:pt x="6034" y="13092"/>
                  <a:pt x="5779" y="12883"/>
                  <a:pt x="5523" y="12867"/>
                </a:cubicBezTo>
                <a:close/>
                <a:moveTo>
                  <a:pt x="12575" y="14925"/>
                </a:moveTo>
                <a:lnTo>
                  <a:pt x="11992" y="14994"/>
                </a:lnTo>
                <a:cubicBezTo>
                  <a:pt x="11671" y="15032"/>
                  <a:pt x="11044" y="15075"/>
                  <a:pt x="10597" y="15089"/>
                </a:cubicBezTo>
                <a:cubicBezTo>
                  <a:pt x="9222" y="15134"/>
                  <a:pt x="8191" y="15847"/>
                  <a:pt x="8012" y="16877"/>
                </a:cubicBezTo>
                <a:cubicBezTo>
                  <a:pt x="7872" y="17683"/>
                  <a:pt x="8292" y="18166"/>
                  <a:pt x="9470" y="18552"/>
                </a:cubicBezTo>
                <a:cubicBezTo>
                  <a:pt x="10053" y="18743"/>
                  <a:pt x="10395" y="19003"/>
                  <a:pt x="10805" y="19566"/>
                </a:cubicBezTo>
                <a:cubicBezTo>
                  <a:pt x="10917" y="19719"/>
                  <a:pt x="11143" y="19922"/>
                  <a:pt x="11309" y="20017"/>
                </a:cubicBezTo>
                <a:cubicBezTo>
                  <a:pt x="11667" y="20221"/>
                  <a:pt x="11879" y="20233"/>
                  <a:pt x="12422" y="20084"/>
                </a:cubicBezTo>
                <a:cubicBezTo>
                  <a:pt x="13083" y="19903"/>
                  <a:pt x="13271" y="19760"/>
                  <a:pt x="13500" y="19259"/>
                </a:cubicBezTo>
                <a:cubicBezTo>
                  <a:pt x="13934" y="18314"/>
                  <a:pt x="13722" y="17178"/>
                  <a:pt x="12941" y="16266"/>
                </a:cubicBezTo>
                <a:cubicBezTo>
                  <a:pt x="12641" y="15915"/>
                  <a:pt x="12575" y="15756"/>
                  <a:pt x="12575" y="15382"/>
                </a:cubicBezTo>
                <a:lnTo>
                  <a:pt x="12575" y="14925"/>
                </a:lnTo>
                <a:close/>
                <a:moveTo>
                  <a:pt x="9228" y="18822"/>
                </a:moveTo>
                <a:cubicBezTo>
                  <a:pt x="8821" y="18819"/>
                  <a:pt x="8649" y="19308"/>
                  <a:pt x="9048" y="19603"/>
                </a:cubicBezTo>
                <a:cubicBezTo>
                  <a:pt x="9341" y="19819"/>
                  <a:pt x="9600" y="19814"/>
                  <a:pt x="9719" y="19589"/>
                </a:cubicBezTo>
                <a:cubicBezTo>
                  <a:pt x="9842" y="19358"/>
                  <a:pt x="9669" y="18939"/>
                  <a:pt x="9415" y="18854"/>
                </a:cubicBezTo>
                <a:cubicBezTo>
                  <a:pt x="9348" y="18832"/>
                  <a:pt x="9286" y="18822"/>
                  <a:pt x="9228" y="18822"/>
                </a:cubicBezTo>
                <a:close/>
                <a:moveTo>
                  <a:pt x="196" y="20625"/>
                </a:moveTo>
                <a:cubicBezTo>
                  <a:pt x="31" y="20625"/>
                  <a:pt x="0" y="20702"/>
                  <a:pt x="0" y="21107"/>
                </a:cubicBezTo>
                <a:lnTo>
                  <a:pt x="0" y="21588"/>
                </a:lnTo>
                <a:lnTo>
                  <a:pt x="659" y="21588"/>
                </a:lnTo>
                <a:cubicBezTo>
                  <a:pt x="1244" y="21588"/>
                  <a:pt x="1318" y="21564"/>
                  <a:pt x="1318" y="21380"/>
                </a:cubicBezTo>
                <a:cubicBezTo>
                  <a:pt x="1318" y="21212"/>
                  <a:pt x="1236" y="21166"/>
                  <a:pt x="888" y="21139"/>
                </a:cubicBezTo>
                <a:cubicBezTo>
                  <a:pt x="529" y="21112"/>
                  <a:pt x="450" y="21065"/>
                  <a:pt x="424" y="20865"/>
                </a:cubicBezTo>
                <a:cubicBezTo>
                  <a:pt x="403" y="20711"/>
                  <a:pt x="322" y="20625"/>
                  <a:pt x="196" y="20625"/>
                </a:cubicBezTo>
                <a:close/>
                <a:moveTo>
                  <a:pt x="20834" y="20631"/>
                </a:moveTo>
                <a:cubicBezTo>
                  <a:pt x="20758" y="20622"/>
                  <a:pt x="20687" y="20687"/>
                  <a:pt x="20687" y="20832"/>
                </a:cubicBezTo>
                <a:cubicBezTo>
                  <a:pt x="20687" y="21034"/>
                  <a:pt x="20200" y="21374"/>
                  <a:pt x="19911" y="21374"/>
                </a:cubicBezTo>
                <a:cubicBezTo>
                  <a:pt x="19836" y="21374"/>
                  <a:pt x="19774" y="21422"/>
                  <a:pt x="19774" y="21481"/>
                </a:cubicBezTo>
                <a:cubicBezTo>
                  <a:pt x="19774" y="21544"/>
                  <a:pt x="20146" y="21588"/>
                  <a:pt x="20687" y="21588"/>
                </a:cubicBezTo>
                <a:cubicBezTo>
                  <a:pt x="21522" y="21588"/>
                  <a:pt x="21600" y="21570"/>
                  <a:pt x="21600" y="21381"/>
                </a:cubicBezTo>
                <a:cubicBezTo>
                  <a:pt x="21600" y="21234"/>
                  <a:pt x="21518" y="21164"/>
                  <a:pt x="21321" y="21140"/>
                </a:cubicBezTo>
                <a:cubicBezTo>
                  <a:pt x="21121" y="21116"/>
                  <a:pt x="21033" y="21038"/>
                  <a:pt x="21009" y="20865"/>
                </a:cubicBezTo>
                <a:cubicBezTo>
                  <a:pt x="20990" y="20719"/>
                  <a:pt x="20909" y="20639"/>
                  <a:pt x="20834" y="20631"/>
                </a:cubicBezTo>
                <a:close/>
              </a:path>
            </a:pathLst>
          </a:cu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صفحة ٦١"/>
          <p:cNvSpPr txBox="1"/>
          <p:nvPr>
            <p:ph type="body" idx="21"/>
          </p:nvPr>
        </p:nvSpPr>
        <p:spPr>
          <a:xfrm>
            <a:off x="-205705" y="7745733"/>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٦١</a:t>
            </a:r>
          </a:p>
        </p:txBody>
      </p:sp>
      <p:sp>
        <p:nvSpPr>
          <p:cNvPr id="154" name="عناية الاسلام بالصحة الجسمية"/>
          <p:cNvSpPr txBox="1"/>
          <p:nvPr>
            <p:ph type="ctrTitle"/>
          </p:nvPr>
        </p:nvSpPr>
        <p:spPr>
          <a:xfrm>
            <a:off x="1206496" y="2574991"/>
            <a:ext cx="21971004" cy="4538399"/>
          </a:xfrm>
          <a:prstGeom prst="rect">
            <a:avLst/>
          </a:prstGeom>
          <a:ln w="165100">
            <a:solidFill>
              <a:srgbClr val="F2C73D"/>
            </a:solidFill>
          </a:ln>
        </p:spPr>
        <p:txBody>
          <a:bodyPr/>
          <a:lstStyle>
            <a:lvl1pPr algn="ctr"/>
          </a:lstStyle>
          <a:p>
            <a:pPr rtl="0">
              <a:defRPr/>
            </a:pPr>
            <a:r>
              <a:t>عناية الاسلام بالصحة الجسمية</a:t>
            </a:r>
          </a:p>
        </p:txBody>
      </p:sp>
      <p:sp>
        <p:nvSpPr>
          <p:cNvPr id="155" name="عنوان الدرس :"/>
          <p:cNvSpPr txBox="1"/>
          <p:nvPr>
            <p:ph type="subTitle" sz="quarter" idx="1"/>
          </p:nvPr>
        </p:nvSpPr>
        <p:spPr>
          <a:xfrm>
            <a:off x="-7602887" y="3682034"/>
            <a:ext cx="21971001" cy="1905001"/>
          </a:xfrm>
          <a:prstGeom prst="rect">
            <a:avLst/>
          </a:prstGeom>
        </p:spPr>
        <p:txBody>
          <a:bodyPr/>
          <a:lstStyle/>
          <a:p>
            <a:pPr/>
            <a:r>
              <a:t>عنوان الدرس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4" name="."/>
          <p:cNvSpPr txBox="1"/>
          <p:nvPr>
            <p:ph type="ctrTitle"/>
          </p:nvPr>
        </p:nvSpPr>
        <p:spPr>
          <a:xfrm>
            <a:off x="355540" y="3178897"/>
            <a:ext cx="23672916" cy="5581505"/>
          </a:xfrm>
          <a:prstGeom prst="rect">
            <a:avLst/>
          </a:prstGeom>
          <a:ln w="165100">
            <a:solidFill>
              <a:srgbClr val="F2C73D"/>
            </a:solidFill>
          </a:ln>
        </p:spPr>
        <p:txBody>
          <a:bodyPr/>
          <a:lstStyle>
            <a:lvl1pPr algn="ctr"/>
          </a:lstStyle>
          <a:p>
            <a:pPr rtl="0">
              <a:defRPr/>
            </a:pPr>
            <a:r>
              <a:t>.</a:t>
            </a:r>
          </a:p>
        </p:txBody>
      </p:sp>
      <p:sp>
        <p:nvSpPr>
          <p:cNvPr id="275" name="صفحة ٦٤"/>
          <p:cNvSpPr txBox="1"/>
          <p:nvPr/>
        </p:nvSpPr>
        <p:spPr>
          <a:xfrm>
            <a:off x="-41004" y="12769117"/>
            <a:ext cx="10033821" cy="576846"/>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defTabSz="668655">
              <a:defRPr b="1" sz="2916">
                <a:solidFill>
                  <a:srgbClr val="000000"/>
                </a:solidFill>
              </a:defRPr>
            </a:lvl1pPr>
          </a:lstStyle>
          <a:p>
            <a:pPr/>
            <a:r>
              <a:t>صفحة ٦٤</a:t>
            </a:r>
          </a:p>
        </p:txBody>
      </p:sp>
      <p:pic>
        <p:nvPicPr>
          <p:cNvPr id="276" name="IMG_3944.png" descr="IMG_3944.png"/>
          <p:cNvPicPr>
            <a:picLocks noChangeAspect="1"/>
          </p:cNvPicPr>
          <p:nvPr/>
        </p:nvPicPr>
        <p:blipFill>
          <a:blip r:embed="rId3">
            <a:extLst/>
          </a:blip>
          <a:srcRect l="9740" t="40580" r="4605" b="50923"/>
          <a:stretch>
            <a:fillRect/>
          </a:stretch>
        </p:blipFill>
        <p:spPr>
          <a:xfrm>
            <a:off x="781645" y="3475893"/>
            <a:ext cx="22820696" cy="4897604"/>
          </a:xfrm>
          <a:prstGeom prst="rect">
            <a:avLst/>
          </a:prstGeom>
          <a:ln w="12700">
            <a:miter lim="400000"/>
          </a:ln>
        </p:spPr>
      </p:pic>
      <p:sp>
        <p:nvSpPr>
          <p:cNvPr id="277" name="٢ + ٤ + ٤+ ٣+ ٤ = ١٧"/>
          <p:cNvSpPr txBox="1"/>
          <p:nvPr/>
        </p:nvSpPr>
        <p:spPr>
          <a:xfrm>
            <a:off x="3934868" y="5371556"/>
            <a:ext cx="8608610" cy="1106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000">
                <a:solidFill>
                  <a:srgbClr val="E22400"/>
                </a:solidFill>
              </a:defRPr>
            </a:lvl1pPr>
          </a:lstStyle>
          <a:p>
            <a:pPr rtl="0">
              <a:defRPr/>
            </a:pPr>
            <a:r>
              <a:t>٢ + ٤ + ٤+ ٣+ ٤ = ١٧</a:t>
            </a:r>
          </a:p>
        </p:txBody>
      </p:sp>
      <p:sp>
        <p:nvSpPr>
          <p:cNvPr id="278" name="٤+٨+٨+٦+٨= ٣٤"/>
          <p:cNvSpPr txBox="1"/>
          <p:nvPr/>
        </p:nvSpPr>
        <p:spPr>
          <a:xfrm>
            <a:off x="3485415" y="6690453"/>
            <a:ext cx="10502672" cy="1106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000">
                <a:solidFill>
                  <a:srgbClr val="E22400"/>
                </a:solidFill>
              </a:defRPr>
            </a:lvl1pPr>
          </a:lstStyle>
          <a:p>
            <a:pPr rtl="0">
              <a:defRPr/>
            </a:pPr>
            <a:r>
              <a:t>٤+٨+٨+٦+٨= ٣٤</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2"/>
      <p:bldP build="whole" bldLvl="1" animBg="1" rev="0" advAuto="0" spid="27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0" name="صفحة ٦٤"/>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٦٤</a:t>
            </a:r>
          </a:p>
        </p:txBody>
      </p:sp>
      <p:sp>
        <p:nvSpPr>
          <p:cNvPr id="281" name="نظرة الإسلام إلى التداوي حفاظاً على الجسم من الأمراض :"/>
          <p:cNvSpPr txBox="1"/>
          <p:nvPr>
            <p:ph type="ctrTitle"/>
          </p:nvPr>
        </p:nvSpPr>
        <p:spPr>
          <a:xfrm>
            <a:off x="8509421" y="763279"/>
            <a:ext cx="15217082" cy="1186359"/>
          </a:xfrm>
          <a:prstGeom prst="rect">
            <a:avLst/>
          </a:prstGeom>
          <a:ln w="165100">
            <a:solidFill>
              <a:srgbClr val="F2C73D"/>
            </a:solidFill>
          </a:ln>
        </p:spPr>
        <p:txBody>
          <a:bodyPr/>
          <a:lstStyle>
            <a:lvl1pPr algn="ctr" defTabSz="1097252">
              <a:defRPr spc="-104" sz="5219"/>
            </a:lvl1pPr>
          </a:lstStyle>
          <a:p>
            <a:pPr rtl="0">
              <a:defRPr/>
            </a:pPr>
            <a:r>
              <a:t>نظرة الإسلام إلى التداوي حفاظاً على الجسم من الأمراض :</a:t>
            </a:r>
          </a:p>
        </p:txBody>
      </p:sp>
      <p:pic>
        <p:nvPicPr>
          <p:cNvPr id="282" name="IMG_3944.png" descr="IMG_3944.png"/>
          <p:cNvPicPr>
            <a:picLocks noChangeAspect="1"/>
          </p:cNvPicPr>
          <p:nvPr/>
        </p:nvPicPr>
        <p:blipFill>
          <a:blip r:embed="rId3">
            <a:extLst/>
          </a:blip>
          <a:srcRect l="7128" t="61227" r="3569" b="29242"/>
          <a:stretch>
            <a:fillRect/>
          </a:stretch>
        </p:blipFill>
        <p:spPr>
          <a:xfrm>
            <a:off x="1453753" y="2945736"/>
            <a:ext cx="21476364" cy="4958526"/>
          </a:xfrm>
          <a:prstGeom prst="rect">
            <a:avLst/>
          </a:prstGeom>
          <a:ln w="12700">
            <a:miter lim="400000"/>
          </a:ln>
        </p:spPr>
      </p:pic>
      <p:pic>
        <p:nvPicPr>
          <p:cNvPr id="283" name="صورة" descr="صورة"/>
          <p:cNvPicPr>
            <a:picLocks noChangeAspect="1"/>
          </p:cNvPicPr>
          <p:nvPr/>
        </p:nvPicPr>
        <p:blipFill>
          <a:blip r:embed="rId4">
            <a:extLst/>
          </a:blip>
          <a:stretch>
            <a:fillRect/>
          </a:stretch>
        </p:blipFill>
        <p:spPr>
          <a:xfrm>
            <a:off x="7189899" y="8817841"/>
            <a:ext cx="3266133" cy="2404946"/>
          </a:xfrm>
          <a:prstGeom prst="rect">
            <a:avLst/>
          </a:prstGeom>
          <a:ln w="12700">
            <a:miter lim="400000"/>
          </a:ln>
        </p:spPr>
      </p:pic>
      <p:pic>
        <p:nvPicPr>
          <p:cNvPr id="284" name="صورة" descr="صورة"/>
          <p:cNvPicPr>
            <a:picLocks noChangeAspect="1"/>
          </p:cNvPicPr>
          <p:nvPr/>
        </p:nvPicPr>
        <p:blipFill>
          <a:blip r:embed="rId5">
            <a:extLst/>
          </a:blip>
          <a:stretch>
            <a:fillRect/>
          </a:stretch>
        </p:blipFill>
        <p:spPr>
          <a:xfrm rot="874167">
            <a:off x="5486507" y="8299008"/>
            <a:ext cx="1788706" cy="439653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6" name="صفحة ٦٥"/>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٦٥</a:t>
            </a:r>
          </a:p>
        </p:txBody>
      </p:sp>
      <p:sp>
        <p:nvSpPr>
          <p:cNvPr id="287" name="القيمة :"/>
          <p:cNvSpPr txBox="1"/>
          <p:nvPr>
            <p:ph type="ctrTitle"/>
          </p:nvPr>
        </p:nvSpPr>
        <p:spPr>
          <a:xfrm>
            <a:off x="16058222" y="1916187"/>
            <a:ext cx="7668281" cy="2366717"/>
          </a:xfrm>
          <a:prstGeom prst="rect">
            <a:avLst/>
          </a:prstGeom>
          <a:ln w="165100">
            <a:solidFill>
              <a:srgbClr val="F2C73D"/>
            </a:solidFill>
          </a:ln>
        </p:spPr>
        <p:txBody>
          <a:bodyPr/>
          <a:lstStyle>
            <a:lvl1pPr algn="ctr"/>
          </a:lstStyle>
          <a:p>
            <a:pPr rtl="0">
              <a:defRPr/>
            </a:pPr>
            <a:r>
              <a:t>القيمة :</a:t>
            </a:r>
          </a:p>
        </p:txBody>
      </p:sp>
      <p:sp>
        <p:nvSpPr>
          <p:cNvPr id="288" name="مظاهرها السلوكية :"/>
          <p:cNvSpPr txBox="1"/>
          <p:nvPr/>
        </p:nvSpPr>
        <p:spPr>
          <a:xfrm>
            <a:off x="16058222" y="6108139"/>
            <a:ext cx="7668281" cy="3766677"/>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316421">
              <a:lnSpc>
                <a:spcPct val="80000"/>
              </a:lnSpc>
              <a:defRPr b="1" spc="-220" sz="11020">
                <a:solidFill>
                  <a:srgbClr val="000000"/>
                </a:solidFill>
              </a:defRPr>
            </a:lvl1pPr>
          </a:lstStyle>
          <a:p>
            <a:pPr rtl="0">
              <a:defRPr/>
            </a:pPr>
            <a:r>
              <a:t>مظاهرها السلوكية :</a:t>
            </a:r>
          </a:p>
        </p:txBody>
      </p:sp>
      <p:sp>
        <p:nvSpPr>
          <p:cNvPr id="289" name="المحافظة على الصحة"/>
          <p:cNvSpPr txBox="1"/>
          <p:nvPr/>
        </p:nvSpPr>
        <p:spPr>
          <a:xfrm>
            <a:off x="2532205" y="1808534"/>
            <a:ext cx="12168851" cy="2582022"/>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defRPr b="1" sz="9000">
                <a:solidFill>
                  <a:srgbClr val="000000"/>
                </a:solidFill>
              </a:defRPr>
            </a:lvl1pPr>
          </a:lstStyle>
          <a:p>
            <a:pPr rtl="0">
              <a:defRPr/>
            </a:pPr>
            <a:r>
              <a:t>المحافظة على الصحة</a:t>
            </a:r>
          </a:p>
        </p:txBody>
      </p:sp>
      <p:sp>
        <p:nvSpPr>
          <p:cNvPr id="290" name="١- أحرص على ممارسة الرياضة .…"/>
          <p:cNvSpPr txBox="1"/>
          <p:nvPr/>
        </p:nvSpPr>
        <p:spPr>
          <a:xfrm>
            <a:off x="2535608" y="6118123"/>
            <a:ext cx="12075696" cy="3561962"/>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652145" rtl="0">
              <a:defRPr b="1" sz="7110">
                <a:solidFill>
                  <a:srgbClr val="000000"/>
                </a:solidFill>
              </a:defRPr>
            </a:pPr>
            <a:r>
              <a:t>١- أحرص على ممارسة الرياضة .</a:t>
            </a:r>
          </a:p>
          <a:p>
            <a:pPr defTabSz="652145" rtl="0">
              <a:defRPr b="1" sz="7110">
                <a:solidFill>
                  <a:srgbClr val="000000"/>
                </a:solidFill>
              </a:defRPr>
            </a:pPr>
            <a:r>
              <a:t>٢- ألتزم بأداء عباداتي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wipe(right)" transition="in">
                                      <p:cBhvr>
                                        <p:cTn id="7" dur="10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290"/>
                                        </p:tgtEl>
                                        <p:attrNameLst>
                                          <p:attrName>style.visibility</p:attrName>
                                        </p:attrNameLst>
                                      </p:cBhvr>
                                      <p:to>
                                        <p:strVal val="visible"/>
                                      </p:to>
                                    </p:set>
                                    <p:animEffect filter="wipe(right)" transition="in">
                                      <p:cBhvr>
                                        <p:cTn id="12" dur="1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P build="whole" bldLvl="1" animBg="1" rev="0" advAuto="0" spid="290"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2" name="صفحة ٦٦"/>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٦٦</a:t>
            </a:r>
          </a:p>
        </p:txBody>
      </p:sp>
      <p:sp>
        <p:nvSpPr>
          <p:cNvPr id="293" name="التقويم :"/>
          <p:cNvSpPr txBox="1"/>
          <p:nvPr>
            <p:ph type="ctrTitle"/>
          </p:nvPr>
        </p:nvSpPr>
        <p:spPr>
          <a:xfrm>
            <a:off x="5380100" y="645515"/>
            <a:ext cx="15217082" cy="2064765"/>
          </a:xfrm>
          <a:prstGeom prst="rect">
            <a:avLst/>
          </a:prstGeom>
          <a:ln w="165100">
            <a:solidFill>
              <a:srgbClr val="F2C73D"/>
            </a:solidFill>
          </a:ln>
        </p:spPr>
        <p:txBody>
          <a:bodyPr/>
          <a:lstStyle>
            <a:lvl1pPr algn="ctr" defTabSz="2267655">
              <a:defRPr spc="-215" sz="10788"/>
            </a:lvl1pPr>
          </a:lstStyle>
          <a:p>
            <a:pPr rtl="0">
              <a:defRPr/>
            </a:pPr>
            <a:r>
              <a:t>التقويم :</a:t>
            </a:r>
          </a:p>
        </p:txBody>
      </p:sp>
      <p:pic>
        <p:nvPicPr>
          <p:cNvPr id="294" name="IMG_3952.jpeg" descr="IMG_3952.jpeg"/>
          <p:cNvPicPr>
            <a:picLocks noChangeAspect="1"/>
          </p:cNvPicPr>
          <p:nvPr/>
        </p:nvPicPr>
        <p:blipFill>
          <a:blip r:embed="rId3">
            <a:extLst/>
          </a:blip>
          <a:stretch>
            <a:fillRect/>
          </a:stretch>
        </p:blipFill>
        <p:spPr>
          <a:xfrm>
            <a:off x="279510" y="4025707"/>
            <a:ext cx="23824980" cy="5005781"/>
          </a:xfrm>
          <a:prstGeom prst="rect">
            <a:avLst/>
          </a:prstGeom>
          <a:ln w="12700">
            <a:miter lim="400000"/>
          </a:ln>
        </p:spPr>
      </p:pic>
      <p:sp>
        <p:nvSpPr>
          <p:cNvPr id="295" name="سعد بن أبي وقاص"/>
          <p:cNvSpPr txBox="1"/>
          <p:nvPr/>
        </p:nvSpPr>
        <p:spPr>
          <a:xfrm>
            <a:off x="-841464" y="5809030"/>
            <a:ext cx="8608610" cy="889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solidFill>
                  <a:srgbClr val="E22400"/>
                </a:solidFill>
              </a:defRPr>
            </a:lvl1pPr>
          </a:lstStyle>
          <a:p>
            <a:pPr rtl="0">
              <a:defRPr/>
            </a:pPr>
            <a:r>
              <a:t>سعد بن أبي وقاص</a:t>
            </a:r>
          </a:p>
        </p:txBody>
      </p:sp>
      <p:sp>
        <p:nvSpPr>
          <p:cNvPr id="296" name="الزبير بن العوام"/>
          <p:cNvSpPr txBox="1"/>
          <p:nvPr/>
        </p:nvSpPr>
        <p:spPr>
          <a:xfrm>
            <a:off x="-1043866" y="7335989"/>
            <a:ext cx="8608609" cy="889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800">
                <a:solidFill>
                  <a:srgbClr val="E22400"/>
                </a:solidFill>
              </a:defRPr>
            </a:lvl1pPr>
          </a:lstStyle>
          <a:p>
            <a:pPr rtl="0">
              <a:defRPr/>
            </a:pPr>
            <a:r>
              <a:t>الزبير بن العوام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2"/>
      <p:bldP build="whole" bldLvl="1" animBg="1" rev="0" advAuto="0" spid="295"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7" name="فيلم" descr="فيلم"/>
          <p:cNvPicPr>
            <a:picLocks noChangeAspect="0"/>
          </p:cNvPicPr>
          <p:nvPr/>
        </p:nvPicPr>
        <p:blipFill>
          <a:blip r:embed="rId3">
            <a:extLst/>
          </a:blip>
          <a:stretch>
            <a:fillRect/>
          </a:stretch>
        </p:blipFill>
        <p:spPr>
          <a:xfrm>
            <a:off x="2327774" y="2648084"/>
            <a:ext cx="8419832" cy="8419832"/>
          </a:xfrm>
          <a:prstGeom prst="rect">
            <a:avLst/>
          </a:prstGeom>
          <a:ln w="12700">
            <a:miter lim="400000"/>
          </a:ln>
        </p:spPr>
      </p:pic>
      <p:sp>
        <p:nvSpPr>
          <p:cNvPr id="158" name="لعبة الأمثال"/>
          <p:cNvSpPr txBox="1"/>
          <p:nvPr/>
        </p:nvSpPr>
        <p:spPr>
          <a:xfrm>
            <a:off x="2249603" y="2657343"/>
            <a:ext cx="20927897" cy="8491228"/>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lnSpc>
                <a:spcPct val="80000"/>
              </a:lnSpc>
              <a:defRPr b="1" spc="-232" sz="11600">
                <a:solidFill>
                  <a:srgbClr val="000000"/>
                </a:solidFill>
              </a:defRPr>
            </a:lvl1pPr>
          </a:lstStyle>
          <a:p>
            <a:pPr rtl="0">
              <a:defRPr/>
            </a:pPr>
            <a:r>
              <a:t>       لعبة الأمثال</a:t>
            </a:r>
          </a:p>
        </p:txBody>
      </p:sp>
      <p:sp>
        <p:nvSpPr>
          <p:cNvPr id="159" name="تمهيد"/>
          <p:cNvSpPr txBox="1"/>
          <p:nvPr>
            <p:ph type="ctrTitle"/>
          </p:nvPr>
        </p:nvSpPr>
        <p:spPr>
          <a:xfrm>
            <a:off x="8015318" y="680928"/>
            <a:ext cx="15217081" cy="1186360"/>
          </a:xfrm>
          <a:prstGeom prst="rect">
            <a:avLst/>
          </a:prstGeom>
          <a:ln w="165100">
            <a:solidFill>
              <a:srgbClr val="F2C73D"/>
            </a:solidFill>
          </a:ln>
        </p:spPr>
        <p:txBody>
          <a:bodyPr/>
          <a:lstStyle>
            <a:lvl1pPr algn="ctr" defTabSz="1121635">
              <a:defRPr spc="-106" sz="5336"/>
            </a:lvl1pPr>
          </a:lstStyle>
          <a:p>
            <a:pPr rtl="0">
              <a:defRPr/>
            </a:pPr>
            <a:r>
              <a:t>تمهيد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مستطيل"/>
          <p:cNvSpPr txBox="1"/>
          <p:nvPr/>
        </p:nvSpPr>
        <p:spPr>
          <a:xfrm>
            <a:off x="4445620" y="2612386"/>
            <a:ext cx="16103691" cy="8491228"/>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lnSpc>
                <a:spcPct val="80000"/>
              </a:lnSpc>
              <a:defRPr b="1" spc="-232" sz="11600">
                <a:solidFill>
                  <a:srgbClr val="000000"/>
                </a:solidFill>
              </a:defRPr>
            </a:lvl1pPr>
          </a:lstStyle>
          <a:p>
            <a:pPr rtl="0">
              <a:defRPr/>
            </a:pPr>
            <a:r>
              <a:t>      </a:t>
            </a:r>
          </a:p>
        </p:txBody>
      </p:sp>
      <p:sp>
        <p:nvSpPr>
          <p:cNvPr id="162" name="ماهو المثل الذي تعبر عنه الصور ؟"/>
          <p:cNvSpPr txBox="1"/>
          <p:nvPr>
            <p:ph type="ctrTitle"/>
          </p:nvPr>
        </p:nvSpPr>
        <p:spPr>
          <a:xfrm>
            <a:off x="8015318" y="598578"/>
            <a:ext cx="15217081" cy="1186359"/>
          </a:xfrm>
          <a:prstGeom prst="rect">
            <a:avLst/>
          </a:prstGeom>
          <a:ln w="165100">
            <a:solidFill>
              <a:srgbClr val="F2C73D"/>
            </a:solidFill>
          </a:ln>
        </p:spPr>
        <p:txBody>
          <a:bodyPr/>
          <a:lstStyle>
            <a:lvl1pPr algn="ctr" defTabSz="1121635">
              <a:defRPr spc="-106" sz="5336"/>
            </a:lvl1pPr>
          </a:lstStyle>
          <a:p>
            <a:pPr rtl="0">
              <a:defRPr/>
            </a:pPr>
            <a:r>
              <a:t>ماهو المثل الذي تعبر عنه الصور ؟</a:t>
            </a:r>
          </a:p>
        </p:txBody>
      </p:sp>
      <p:pic>
        <p:nvPicPr>
          <p:cNvPr id="163" name="IMG_3951.jpeg" descr="IMG_3951.jpeg"/>
          <p:cNvPicPr>
            <a:picLocks noChangeAspect="1"/>
          </p:cNvPicPr>
          <p:nvPr/>
        </p:nvPicPr>
        <p:blipFill>
          <a:blip r:embed="rId3">
            <a:extLst/>
          </a:blip>
          <a:srcRect l="0" t="5031" r="0" b="14502"/>
          <a:stretch>
            <a:fillRect/>
          </a:stretch>
        </p:blipFill>
        <p:spPr>
          <a:xfrm>
            <a:off x="4880640" y="2783284"/>
            <a:ext cx="15233573" cy="8149514"/>
          </a:xfrm>
          <a:prstGeom prst="rect">
            <a:avLst/>
          </a:prstGeom>
          <a:ln w="12700">
            <a:miter lim="400000"/>
          </a:ln>
        </p:spPr>
      </p:pic>
      <p:sp>
        <p:nvSpPr>
          <p:cNvPr id="164" name="الوقت كالسيف إن لم تقطعه قطعك"/>
          <p:cNvSpPr/>
          <p:nvPr/>
        </p:nvSpPr>
        <p:spPr>
          <a:xfrm>
            <a:off x="1878986" y="11450436"/>
            <a:ext cx="20626028" cy="2042254"/>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9000">
                <a:solidFill>
                  <a:srgbClr val="000000"/>
                </a:solidFill>
                <a:latin typeface="Geeza Pro Bold"/>
                <a:ea typeface="Geeza Pro Bold"/>
                <a:cs typeface="Geeza Pro Bold"/>
                <a:sym typeface="Geeza Pro Bold"/>
              </a:defRPr>
            </a:lvl1pPr>
          </a:lstStyle>
          <a:p>
            <a:pPr rtl="0">
              <a:defRPr/>
            </a:pPr>
            <a:r>
              <a:t>الوقت كالسيف إن لم تقطعه قطعك</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4"/>
                                        </p:tgtEl>
                                        <p:attrNameLst>
                                          <p:attrName>style.visibility</p:attrName>
                                        </p:attrNameLst>
                                      </p:cBhvr>
                                      <p:to>
                                        <p:strVal val="visible"/>
                                      </p:to>
                                    </p:set>
                                    <p:animEffect filter="wipe(right)" transition="in">
                                      <p:cBhvr>
                                        <p:cTn id="7"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مستطيل"/>
          <p:cNvSpPr txBox="1"/>
          <p:nvPr/>
        </p:nvSpPr>
        <p:spPr>
          <a:xfrm>
            <a:off x="1728051" y="2612386"/>
            <a:ext cx="20927898" cy="8491228"/>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r">
              <a:lnSpc>
                <a:spcPct val="80000"/>
              </a:lnSpc>
              <a:defRPr b="1" spc="-232" sz="11600">
                <a:solidFill>
                  <a:srgbClr val="000000"/>
                </a:solidFill>
              </a:defRPr>
            </a:lvl1pPr>
          </a:lstStyle>
          <a:p>
            <a:pPr rtl="0">
              <a:defRPr/>
            </a:pPr>
            <a:r>
              <a:t>      </a:t>
            </a:r>
          </a:p>
        </p:txBody>
      </p:sp>
      <p:pic>
        <p:nvPicPr>
          <p:cNvPr id="167" name="IMG_3950.jpeg" descr="IMG_3950.jpeg"/>
          <p:cNvPicPr>
            <a:picLocks noChangeAspect="1"/>
          </p:cNvPicPr>
          <p:nvPr/>
        </p:nvPicPr>
        <p:blipFill>
          <a:blip r:embed="rId3">
            <a:extLst/>
          </a:blip>
          <a:srcRect l="3221" t="14285" r="5945" b="13379"/>
          <a:stretch>
            <a:fillRect/>
          </a:stretch>
        </p:blipFill>
        <p:spPr>
          <a:xfrm>
            <a:off x="4439763" y="3058425"/>
            <a:ext cx="16428993" cy="7684889"/>
          </a:xfrm>
          <a:custGeom>
            <a:avLst/>
            <a:gdLst/>
            <a:ahLst/>
            <a:cxnLst>
              <a:cxn ang="0">
                <a:pos x="wd2" y="hd2"/>
              </a:cxn>
              <a:cxn ang="5400000">
                <a:pos x="wd2" y="hd2"/>
              </a:cxn>
              <a:cxn ang="10800000">
                <a:pos x="wd2" y="hd2"/>
              </a:cxn>
              <a:cxn ang="16200000">
                <a:pos x="wd2" y="hd2"/>
              </a:cxn>
            </a:cxnLst>
            <a:rect l="0" t="0" r="r" b="b"/>
            <a:pathLst>
              <a:path w="21537" h="21359" fill="norm" stroke="1" extrusionOk="0">
                <a:moveTo>
                  <a:pt x="7734" y="0"/>
                </a:moveTo>
                <a:cubicBezTo>
                  <a:pt x="7346" y="0"/>
                  <a:pt x="7109" y="1067"/>
                  <a:pt x="7315" y="1883"/>
                </a:cubicBezTo>
                <a:cubicBezTo>
                  <a:pt x="7492" y="2589"/>
                  <a:pt x="7394" y="3044"/>
                  <a:pt x="6972" y="3474"/>
                </a:cubicBezTo>
                <a:cubicBezTo>
                  <a:pt x="6671" y="3780"/>
                  <a:pt x="6611" y="4029"/>
                  <a:pt x="6541" y="5276"/>
                </a:cubicBezTo>
                <a:cubicBezTo>
                  <a:pt x="6344" y="8774"/>
                  <a:pt x="6189" y="10369"/>
                  <a:pt x="6003" y="10806"/>
                </a:cubicBezTo>
                <a:cubicBezTo>
                  <a:pt x="5869" y="11120"/>
                  <a:pt x="5830" y="11502"/>
                  <a:pt x="5885" y="11965"/>
                </a:cubicBezTo>
                <a:cubicBezTo>
                  <a:pt x="6035" y="13232"/>
                  <a:pt x="6321" y="12695"/>
                  <a:pt x="6432" y="10941"/>
                </a:cubicBezTo>
                <a:cubicBezTo>
                  <a:pt x="6468" y="10361"/>
                  <a:pt x="6554" y="9912"/>
                  <a:pt x="6622" y="9943"/>
                </a:cubicBezTo>
                <a:cubicBezTo>
                  <a:pt x="6757" y="10004"/>
                  <a:pt x="6836" y="11197"/>
                  <a:pt x="7057" y="16564"/>
                </a:cubicBezTo>
                <a:cubicBezTo>
                  <a:pt x="7186" y="19683"/>
                  <a:pt x="7180" y="20129"/>
                  <a:pt x="7005" y="20539"/>
                </a:cubicBezTo>
                <a:cubicBezTo>
                  <a:pt x="6897" y="20793"/>
                  <a:pt x="6808" y="21082"/>
                  <a:pt x="6808" y="21179"/>
                </a:cubicBezTo>
                <a:cubicBezTo>
                  <a:pt x="6808" y="21493"/>
                  <a:pt x="7287" y="21366"/>
                  <a:pt x="7391" y="21026"/>
                </a:cubicBezTo>
                <a:cubicBezTo>
                  <a:pt x="7446" y="20844"/>
                  <a:pt x="7519" y="19775"/>
                  <a:pt x="7553" y="18649"/>
                </a:cubicBezTo>
                <a:cubicBezTo>
                  <a:pt x="7587" y="17523"/>
                  <a:pt x="7671" y="16602"/>
                  <a:pt x="7740" y="16602"/>
                </a:cubicBezTo>
                <a:cubicBezTo>
                  <a:pt x="7808" y="16603"/>
                  <a:pt x="7892" y="17572"/>
                  <a:pt x="7926" y="18754"/>
                </a:cubicBezTo>
                <a:cubicBezTo>
                  <a:pt x="7973" y="20395"/>
                  <a:pt x="8038" y="20972"/>
                  <a:pt x="8199" y="21187"/>
                </a:cubicBezTo>
                <a:cubicBezTo>
                  <a:pt x="8509" y="21600"/>
                  <a:pt x="8596" y="21234"/>
                  <a:pt x="8365" y="20486"/>
                </a:cubicBezTo>
                <a:cubicBezTo>
                  <a:pt x="8198" y="19942"/>
                  <a:pt x="8185" y="19560"/>
                  <a:pt x="8286" y="18157"/>
                </a:cubicBezTo>
                <a:cubicBezTo>
                  <a:pt x="8352" y="17233"/>
                  <a:pt x="8445" y="14903"/>
                  <a:pt x="8492" y="12979"/>
                </a:cubicBezTo>
                <a:cubicBezTo>
                  <a:pt x="8572" y="9726"/>
                  <a:pt x="8665" y="8832"/>
                  <a:pt x="8853" y="9481"/>
                </a:cubicBezTo>
                <a:cubicBezTo>
                  <a:pt x="8895" y="9625"/>
                  <a:pt x="8963" y="10339"/>
                  <a:pt x="9004" y="11067"/>
                </a:cubicBezTo>
                <a:cubicBezTo>
                  <a:pt x="9044" y="11796"/>
                  <a:pt x="9126" y="12392"/>
                  <a:pt x="9184" y="12392"/>
                </a:cubicBezTo>
                <a:cubicBezTo>
                  <a:pt x="9243" y="12392"/>
                  <a:pt x="9333" y="12392"/>
                  <a:pt x="9384" y="12392"/>
                </a:cubicBezTo>
                <a:cubicBezTo>
                  <a:pt x="9435" y="12392"/>
                  <a:pt x="9478" y="12302"/>
                  <a:pt x="9479" y="12193"/>
                </a:cubicBezTo>
                <a:cubicBezTo>
                  <a:pt x="9480" y="12085"/>
                  <a:pt x="9522" y="11861"/>
                  <a:pt x="9571" y="11697"/>
                </a:cubicBezTo>
                <a:cubicBezTo>
                  <a:pt x="9620" y="11533"/>
                  <a:pt x="9557" y="11118"/>
                  <a:pt x="9430" y="10775"/>
                </a:cubicBezTo>
                <a:cubicBezTo>
                  <a:pt x="9284" y="10377"/>
                  <a:pt x="9146" y="9291"/>
                  <a:pt x="9051" y="7778"/>
                </a:cubicBezTo>
                <a:cubicBezTo>
                  <a:pt x="8784" y="3531"/>
                  <a:pt x="8808" y="3708"/>
                  <a:pt x="8484" y="3535"/>
                </a:cubicBezTo>
                <a:cubicBezTo>
                  <a:pt x="8026" y="3291"/>
                  <a:pt x="7893" y="2815"/>
                  <a:pt x="8062" y="2026"/>
                </a:cubicBezTo>
                <a:cubicBezTo>
                  <a:pt x="8279" y="1016"/>
                  <a:pt x="8114" y="0"/>
                  <a:pt x="7734" y="0"/>
                </a:cubicBezTo>
                <a:close/>
                <a:moveTo>
                  <a:pt x="18724" y="4224"/>
                </a:moveTo>
                <a:cubicBezTo>
                  <a:pt x="17677" y="4216"/>
                  <a:pt x="17146" y="4791"/>
                  <a:pt x="16762" y="6347"/>
                </a:cubicBezTo>
                <a:cubicBezTo>
                  <a:pt x="16397" y="7821"/>
                  <a:pt x="16446" y="9676"/>
                  <a:pt x="16912" y="12107"/>
                </a:cubicBezTo>
                <a:cubicBezTo>
                  <a:pt x="17279" y="14023"/>
                  <a:pt x="17328" y="15688"/>
                  <a:pt x="17043" y="16552"/>
                </a:cubicBezTo>
                <a:lnTo>
                  <a:pt x="16849" y="17137"/>
                </a:lnTo>
                <a:lnTo>
                  <a:pt x="18222" y="17137"/>
                </a:lnTo>
                <a:cubicBezTo>
                  <a:pt x="19271" y="17137"/>
                  <a:pt x="19595" y="17056"/>
                  <a:pt x="19595" y="16792"/>
                </a:cubicBezTo>
                <a:cubicBezTo>
                  <a:pt x="19595" y="16103"/>
                  <a:pt x="19936" y="15483"/>
                  <a:pt x="20403" y="15322"/>
                </a:cubicBezTo>
                <a:cubicBezTo>
                  <a:pt x="20877" y="15158"/>
                  <a:pt x="20883" y="15142"/>
                  <a:pt x="21056" y="13444"/>
                </a:cubicBezTo>
                <a:cubicBezTo>
                  <a:pt x="21152" y="12503"/>
                  <a:pt x="21316" y="11590"/>
                  <a:pt x="21421" y="11416"/>
                </a:cubicBezTo>
                <a:cubicBezTo>
                  <a:pt x="21591" y="11134"/>
                  <a:pt x="21582" y="10989"/>
                  <a:pt x="21339" y="10113"/>
                </a:cubicBezTo>
                <a:cubicBezTo>
                  <a:pt x="21182" y="9548"/>
                  <a:pt x="21053" y="8602"/>
                  <a:pt x="21038" y="7896"/>
                </a:cubicBezTo>
                <a:cubicBezTo>
                  <a:pt x="20986" y="5487"/>
                  <a:pt x="20197" y="4234"/>
                  <a:pt x="18724" y="4224"/>
                </a:cubicBezTo>
                <a:close/>
                <a:moveTo>
                  <a:pt x="13102" y="6716"/>
                </a:moveTo>
                <a:cubicBezTo>
                  <a:pt x="12363" y="6682"/>
                  <a:pt x="11624" y="7362"/>
                  <a:pt x="11145" y="8767"/>
                </a:cubicBezTo>
                <a:cubicBezTo>
                  <a:pt x="10234" y="11436"/>
                  <a:pt x="10777" y="15373"/>
                  <a:pt x="12209" y="16492"/>
                </a:cubicBezTo>
                <a:cubicBezTo>
                  <a:pt x="13274" y="17325"/>
                  <a:pt x="14537" y="16390"/>
                  <a:pt x="15141" y="14321"/>
                </a:cubicBezTo>
                <a:cubicBezTo>
                  <a:pt x="15593" y="12772"/>
                  <a:pt x="15560" y="10436"/>
                  <a:pt x="15064" y="8945"/>
                </a:cubicBezTo>
                <a:cubicBezTo>
                  <a:pt x="14582" y="7496"/>
                  <a:pt x="13842" y="6749"/>
                  <a:pt x="13102" y="6716"/>
                </a:cubicBezTo>
                <a:close/>
                <a:moveTo>
                  <a:pt x="2341" y="6735"/>
                </a:moveTo>
                <a:cubicBezTo>
                  <a:pt x="991" y="6742"/>
                  <a:pt x="89" y="8559"/>
                  <a:pt x="7" y="11434"/>
                </a:cubicBezTo>
                <a:cubicBezTo>
                  <a:pt x="3" y="11576"/>
                  <a:pt x="1" y="11715"/>
                  <a:pt x="0" y="11850"/>
                </a:cubicBezTo>
                <a:cubicBezTo>
                  <a:pt x="-9" y="13883"/>
                  <a:pt x="368" y="15205"/>
                  <a:pt x="1214" y="16145"/>
                </a:cubicBezTo>
                <a:cubicBezTo>
                  <a:pt x="1593" y="16565"/>
                  <a:pt x="2070" y="16874"/>
                  <a:pt x="2340" y="16874"/>
                </a:cubicBezTo>
                <a:cubicBezTo>
                  <a:pt x="3088" y="16874"/>
                  <a:pt x="4067" y="15636"/>
                  <a:pt x="4410" y="14257"/>
                </a:cubicBezTo>
                <a:cubicBezTo>
                  <a:pt x="5287" y="10735"/>
                  <a:pt x="4184" y="6727"/>
                  <a:pt x="2341" y="6735"/>
                </a:cubicBezTo>
                <a:close/>
              </a:path>
            </a:pathLst>
          </a:custGeom>
          <a:ln w="12700">
            <a:miter lim="400000"/>
          </a:ln>
        </p:spPr>
      </p:pic>
      <p:sp>
        <p:nvSpPr>
          <p:cNvPr id="168" name="العقل السليم في الجسم السليم"/>
          <p:cNvSpPr/>
          <p:nvPr/>
        </p:nvSpPr>
        <p:spPr>
          <a:xfrm>
            <a:off x="1878986" y="11450436"/>
            <a:ext cx="20626028" cy="2042254"/>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9000">
                <a:solidFill>
                  <a:srgbClr val="000000"/>
                </a:solidFill>
                <a:latin typeface="Geeza Pro Bold"/>
                <a:ea typeface="Geeza Pro Bold"/>
                <a:cs typeface="Geeza Pro Bold"/>
                <a:sym typeface="Geeza Pro Bold"/>
              </a:defRPr>
            </a:lvl1pPr>
          </a:lstStyle>
          <a:p>
            <a:pPr rtl="0">
              <a:defRPr/>
            </a:pPr>
            <a:r>
              <a:t>العقل السليم في الجسم السليم</a:t>
            </a:r>
          </a:p>
        </p:txBody>
      </p:sp>
      <p:sp>
        <p:nvSpPr>
          <p:cNvPr id="169" name="ماهو المثل الذي تعبر عنه الصور ؟"/>
          <p:cNvSpPr txBox="1"/>
          <p:nvPr>
            <p:ph type="ctrTitle"/>
          </p:nvPr>
        </p:nvSpPr>
        <p:spPr>
          <a:xfrm>
            <a:off x="8015318" y="598578"/>
            <a:ext cx="15217081" cy="1186359"/>
          </a:xfrm>
          <a:prstGeom prst="rect">
            <a:avLst/>
          </a:prstGeom>
          <a:ln w="165100">
            <a:solidFill>
              <a:srgbClr val="F2C73D"/>
            </a:solidFill>
          </a:ln>
        </p:spPr>
        <p:txBody>
          <a:bodyPr/>
          <a:lstStyle>
            <a:lvl1pPr algn="ctr" defTabSz="1121635">
              <a:defRPr spc="-106" sz="5336"/>
            </a:lvl1pPr>
          </a:lstStyle>
          <a:p>
            <a:pPr rtl="0">
              <a:defRPr/>
            </a:pPr>
            <a:r>
              <a:t>ماهو المثل الذي تعبر عنه الصور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wipe(right)" transition="in">
                                      <p:cBhvr>
                                        <p:cTn id="7"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صفحة ٦١"/>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٦١</a:t>
            </a:r>
          </a:p>
        </p:txBody>
      </p:sp>
      <p:sp>
        <p:nvSpPr>
          <p:cNvPr id="172" name="اهتمام الاسلام بطعام المسلم وشرابه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اهتمام الاسلام بطعام المسلم وشرابه :</a:t>
            </a:r>
          </a:p>
        </p:txBody>
      </p:sp>
      <p:sp>
        <p:nvSpPr>
          <p:cNvPr id="173" name="المسلم اذا تغذى بالطعام الصحي السليم ينشأ قوياً صحيحاً معافى فيستطيع القيام بواجباته الدينية كالصلاة والصيام والجهاد في سبيل الله كما سيستطيع أن يؤدي  عمله ويكسب رزقه لذا أمر الله بالاكل من الأطعمة الطيبة وحزم أكل الخبيث منها ."/>
          <p:cNvSpPr txBox="1"/>
          <p:nvPr/>
        </p:nvSpPr>
        <p:spPr>
          <a:xfrm>
            <a:off x="8510004" y="2775089"/>
            <a:ext cx="15215916" cy="7679277"/>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1511770">
              <a:lnSpc>
                <a:spcPct val="80000"/>
              </a:lnSpc>
              <a:defRPr b="1" spc="-143" sz="7192">
                <a:solidFill>
                  <a:srgbClr val="000000"/>
                </a:solidFill>
              </a:defRPr>
            </a:lvl1pPr>
          </a:lstStyle>
          <a:p>
            <a:pPr rtl="0">
              <a:defRPr/>
            </a:pPr>
            <a:r>
              <a:t>المسلم اذا تغذى بالطعام الصحي السليم ينشأ قوياً صحيحاً معافى فيستطيع القيام بواجباته الدينية كالصلاة والصيام والجهاد في سبيل الله كما سيستطيع أن يؤدي  عمله ويكسب رزقه لذا أمر الله بالاكل من الأطعمة الطيبة وحزم أكل الخبيث منها . </a:t>
            </a:r>
          </a:p>
        </p:txBody>
      </p:sp>
      <p:pic>
        <p:nvPicPr>
          <p:cNvPr id="174" name="صورة" descr="صورة"/>
          <p:cNvPicPr>
            <a:picLocks noChangeAspect="1"/>
          </p:cNvPicPr>
          <p:nvPr/>
        </p:nvPicPr>
        <p:blipFill>
          <a:blip r:embed="rId3">
            <a:extLst/>
          </a:blip>
          <a:stretch>
            <a:fillRect/>
          </a:stretch>
        </p:blipFill>
        <p:spPr>
          <a:xfrm>
            <a:off x="312897" y="1542884"/>
            <a:ext cx="7507790" cy="5532056"/>
          </a:xfrm>
          <a:prstGeom prst="rect">
            <a:avLst/>
          </a:prstGeom>
          <a:ln w="12700">
            <a:miter lim="400000"/>
          </a:ln>
        </p:spPr>
      </p:pic>
      <p:pic>
        <p:nvPicPr>
          <p:cNvPr id="175" name="صورة" descr="صورة"/>
          <p:cNvPicPr>
            <a:picLocks noChangeAspect="1"/>
          </p:cNvPicPr>
          <p:nvPr/>
        </p:nvPicPr>
        <p:blipFill>
          <a:blip r:embed="rId4">
            <a:extLst/>
          </a:blip>
          <a:srcRect l="3545" t="10336" r="3697" b="6175"/>
          <a:stretch>
            <a:fillRect/>
          </a:stretch>
        </p:blipFill>
        <p:spPr>
          <a:xfrm>
            <a:off x="589182" y="5270993"/>
            <a:ext cx="5699129" cy="3859418"/>
          </a:xfrm>
          <a:custGeom>
            <a:avLst/>
            <a:gdLst/>
            <a:ahLst/>
            <a:cxnLst>
              <a:cxn ang="0">
                <a:pos x="wd2" y="hd2"/>
              </a:cxn>
              <a:cxn ang="5400000">
                <a:pos x="wd2" y="hd2"/>
              </a:cxn>
              <a:cxn ang="10800000">
                <a:pos x="wd2" y="hd2"/>
              </a:cxn>
              <a:cxn ang="16200000">
                <a:pos x="wd2" y="hd2"/>
              </a:cxn>
            </a:cxnLst>
            <a:rect l="0" t="0" r="r" b="b"/>
            <a:pathLst>
              <a:path w="21599" h="21029" fill="norm" stroke="1" extrusionOk="0">
                <a:moveTo>
                  <a:pt x="6679" y="10"/>
                </a:moveTo>
                <a:cubicBezTo>
                  <a:pt x="6567" y="64"/>
                  <a:pt x="6519" y="337"/>
                  <a:pt x="6519" y="838"/>
                </a:cubicBezTo>
                <a:cubicBezTo>
                  <a:pt x="6519" y="1392"/>
                  <a:pt x="6621" y="1767"/>
                  <a:pt x="6799" y="1865"/>
                </a:cubicBezTo>
                <a:cubicBezTo>
                  <a:pt x="6953" y="1950"/>
                  <a:pt x="7032" y="2128"/>
                  <a:pt x="6975" y="2261"/>
                </a:cubicBezTo>
                <a:cubicBezTo>
                  <a:pt x="6918" y="2394"/>
                  <a:pt x="7054" y="3002"/>
                  <a:pt x="7277" y="3613"/>
                </a:cubicBezTo>
                <a:cubicBezTo>
                  <a:pt x="7671" y="4688"/>
                  <a:pt x="7684" y="4701"/>
                  <a:pt x="7739" y="4015"/>
                </a:cubicBezTo>
                <a:cubicBezTo>
                  <a:pt x="7773" y="3590"/>
                  <a:pt x="7639" y="2990"/>
                  <a:pt x="7404" y="2516"/>
                </a:cubicBezTo>
                <a:cubicBezTo>
                  <a:pt x="6925" y="1551"/>
                  <a:pt x="7119" y="1150"/>
                  <a:pt x="8062" y="1150"/>
                </a:cubicBezTo>
                <a:cubicBezTo>
                  <a:pt x="8486" y="1150"/>
                  <a:pt x="8794" y="1313"/>
                  <a:pt x="8953" y="1625"/>
                </a:cubicBezTo>
                <a:cubicBezTo>
                  <a:pt x="9185" y="2081"/>
                  <a:pt x="9202" y="2082"/>
                  <a:pt x="9320" y="1640"/>
                </a:cubicBezTo>
                <a:cubicBezTo>
                  <a:pt x="9401" y="1336"/>
                  <a:pt x="9330" y="1059"/>
                  <a:pt x="9111" y="830"/>
                </a:cubicBezTo>
                <a:cubicBezTo>
                  <a:pt x="8709" y="408"/>
                  <a:pt x="8404" y="390"/>
                  <a:pt x="7922" y="760"/>
                </a:cubicBezTo>
                <a:cubicBezTo>
                  <a:pt x="7628" y="987"/>
                  <a:pt x="7493" y="938"/>
                  <a:pt x="7211" y="503"/>
                </a:cubicBezTo>
                <a:cubicBezTo>
                  <a:pt x="6964" y="122"/>
                  <a:pt x="6790" y="-44"/>
                  <a:pt x="6679" y="10"/>
                </a:cubicBezTo>
                <a:close/>
                <a:moveTo>
                  <a:pt x="1712" y="88"/>
                </a:moveTo>
                <a:cubicBezTo>
                  <a:pt x="1684" y="100"/>
                  <a:pt x="1651" y="191"/>
                  <a:pt x="1610" y="352"/>
                </a:cubicBezTo>
                <a:cubicBezTo>
                  <a:pt x="1536" y="634"/>
                  <a:pt x="1402" y="1066"/>
                  <a:pt x="1310" y="1312"/>
                </a:cubicBezTo>
                <a:cubicBezTo>
                  <a:pt x="1219" y="1557"/>
                  <a:pt x="1145" y="1819"/>
                  <a:pt x="1145" y="1891"/>
                </a:cubicBezTo>
                <a:cubicBezTo>
                  <a:pt x="1145" y="2061"/>
                  <a:pt x="1344" y="2031"/>
                  <a:pt x="1683" y="1811"/>
                </a:cubicBezTo>
                <a:cubicBezTo>
                  <a:pt x="1881" y="1683"/>
                  <a:pt x="1926" y="1399"/>
                  <a:pt x="1849" y="739"/>
                </a:cubicBezTo>
                <a:cubicBezTo>
                  <a:pt x="1794" y="270"/>
                  <a:pt x="1758" y="68"/>
                  <a:pt x="1712" y="88"/>
                </a:cubicBezTo>
                <a:close/>
                <a:moveTo>
                  <a:pt x="1303" y="2339"/>
                </a:moveTo>
                <a:cubicBezTo>
                  <a:pt x="1132" y="2347"/>
                  <a:pt x="1122" y="2573"/>
                  <a:pt x="1318" y="2912"/>
                </a:cubicBezTo>
                <a:cubicBezTo>
                  <a:pt x="1448" y="3137"/>
                  <a:pt x="1496" y="3574"/>
                  <a:pt x="1431" y="3948"/>
                </a:cubicBezTo>
                <a:cubicBezTo>
                  <a:pt x="1368" y="4303"/>
                  <a:pt x="1390" y="4592"/>
                  <a:pt x="1480" y="4592"/>
                </a:cubicBezTo>
                <a:cubicBezTo>
                  <a:pt x="1768" y="4592"/>
                  <a:pt x="1811" y="2565"/>
                  <a:pt x="1527" y="2408"/>
                </a:cubicBezTo>
                <a:cubicBezTo>
                  <a:pt x="1436" y="2358"/>
                  <a:pt x="1360" y="2336"/>
                  <a:pt x="1303" y="2339"/>
                </a:cubicBezTo>
                <a:close/>
                <a:moveTo>
                  <a:pt x="8124" y="9051"/>
                </a:moveTo>
                <a:cubicBezTo>
                  <a:pt x="7857" y="9049"/>
                  <a:pt x="7637" y="9066"/>
                  <a:pt x="7516" y="9109"/>
                </a:cubicBezTo>
                <a:cubicBezTo>
                  <a:pt x="7097" y="9261"/>
                  <a:pt x="7067" y="9384"/>
                  <a:pt x="7018" y="11237"/>
                </a:cubicBezTo>
                <a:lnTo>
                  <a:pt x="6966" y="13203"/>
                </a:lnTo>
                <a:lnTo>
                  <a:pt x="6000" y="13372"/>
                </a:lnTo>
                <a:cubicBezTo>
                  <a:pt x="5358" y="13484"/>
                  <a:pt x="4783" y="13796"/>
                  <a:pt x="4285" y="14299"/>
                </a:cubicBezTo>
                <a:cubicBezTo>
                  <a:pt x="3786" y="14804"/>
                  <a:pt x="3242" y="15098"/>
                  <a:pt x="2653" y="15179"/>
                </a:cubicBezTo>
                <a:cubicBezTo>
                  <a:pt x="985" y="15411"/>
                  <a:pt x="1" y="16536"/>
                  <a:pt x="0" y="17991"/>
                </a:cubicBezTo>
                <a:cubicBezTo>
                  <a:pt x="0" y="18475"/>
                  <a:pt x="109" y="18995"/>
                  <a:pt x="339" y="19532"/>
                </a:cubicBezTo>
                <a:cubicBezTo>
                  <a:pt x="437" y="19763"/>
                  <a:pt x="800" y="20197"/>
                  <a:pt x="1145" y="20497"/>
                </a:cubicBezTo>
                <a:cubicBezTo>
                  <a:pt x="2365" y="21556"/>
                  <a:pt x="5267" y="20934"/>
                  <a:pt x="5802" y="19500"/>
                </a:cubicBezTo>
                <a:cubicBezTo>
                  <a:pt x="5916" y="19193"/>
                  <a:pt x="6270" y="19007"/>
                  <a:pt x="6916" y="18912"/>
                </a:cubicBezTo>
                <a:cubicBezTo>
                  <a:pt x="7437" y="18835"/>
                  <a:pt x="8041" y="18692"/>
                  <a:pt x="8259" y="18594"/>
                </a:cubicBezTo>
                <a:cubicBezTo>
                  <a:pt x="8587" y="18447"/>
                  <a:pt x="8725" y="18581"/>
                  <a:pt x="9040" y="19346"/>
                </a:cubicBezTo>
                <a:lnTo>
                  <a:pt x="9422" y="20276"/>
                </a:lnTo>
                <a:lnTo>
                  <a:pt x="10155" y="19502"/>
                </a:lnTo>
                <a:cubicBezTo>
                  <a:pt x="11045" y="18562"/>
                  <a:pt x="11401" y="18543"/>
                  <a:pt x="12636" y="19368"/>
                </a:cubicBezTo>
                <a:cubicBezTo>
                  <a:pt x="13806" y="20149"/>
                  <a:pt x="14171" y="20171"/>
                  <a:pt x="14684" y="19480"/>
                </a:cubicBezTo>
                <a:cubicBezTo>
                  <a:pt x="15064" y="18968"/>
                  <a:pt x="15103" y="18963"/>
                  <a:pt x="15660" y="19377"/>
                </a:cubicBezTo>
                <a:cubicBezTo>
                  <a:pt x="16018" y="19643"/>
                  <a:pt x="16440" y="19750"/>
                  <a:pt x="16761" y="19658"/>
                </a:cubicBezTo>
                <a:cubicBezTo>
                  <a:pt x="17047" y="19576"/>
                  <a:pt x="17423" y="19635"/>
                  <a:pt x="17595" y="19790"/>
                </a:cubicBezTo>
                <a:cubicBezTo>
                  <a:pt x="17848" y="20016"/>
                  <a:pt x="18242" y="19833"/>
                  <a:pt x="19602" y="18858"/>
                </a:cubicBezTo>
                <a:cubicBezTo>
                  <a:pt x="20533" y="18189"/>
                  <a:pt x="21401" y="17521"/>
                  <a:pt x="21529" y="17372"/>
                </a:cubicBezTo>
                <a:cubicBezTo>
                  <a:pt x="21574" y="17319"/>
                  <a:pt x="21600" y="17258"/>
                  <a:pt x="21599" y="17177"/>
                </a:cubicBezTo>
                <a:cubicBezTo>
                  <a:pt x="21598" y="16937"/>
                  <a:pt x="21371" y="16533"/>
                  <a:pt x="20819" y="15731"/>
                </a:cubicBezTo>
                <a:cubicBezTo>
                  <a:pt x="19880" y="14367"/>
                  <a:pt x="19481" y="14111"/>
                  <a:pt x="19116" y="14634"/>
                </a:cubicBezTo>
                <a:cubicBezTo>
                  <a:pt x="18981" y="14829"/>
                  <a:pt x="18750" y="14753"/>
                  <a:pt x="18320" y="14377"/>
                </a:cubicBezTo>
                <a:cubicBezTo>
                  <a:pt x="17553" y="13706"/>
                  <a:pt x="17123" y="13706"/>
                  <a:pt x="16624" y="14379"/>
                </a:cubicBezTo>
                <a:cubicBezTo>
                  <a:pt x="16256" y="14874"/>
                  <a:pt x="16190" y="14885"/>
                  <a:pt x="15709" y="14528"/>
                </a:cubicBezTo>
                <a:lnTo>
                  <a:pt x="15190" y="14144"/>
                </a:lnTo>
                <a:lnTo>
                  <a:pt x="15366" y="12321"/>
                </a:lnTo>
                <a:cubicBezTo>
                  <a:pt x="15498" y="10951"/>
                  <a:pt x="15487" y="10420"/>
                  <a:pt x="15324" y="10186"/>
                </a:cubicBezTo>
                <a:cubicBezTo>
                  <a:pt x="15103" y="9869"/>
                  <a:pt x="14040" y="9703"/>
                  <a:pt x="11803" y="9639"/>
                </a:cubicBezTo>
                <a:cubicBezTo>
                  <a:pt x="11113" y="9619"/>
                  <a:pt x="10468" y="9531"/>
                  <a:pt x="10370" y="9442"/>
                </a:cubicBezTo>
                <a:cubicBezTo>
                  <a:pt x="10150" y="9245"/>
                  <a:pt x="8926" y="9059"/>
                  <a:pt x="8124" y="9051"/>
                </a:cubicBezTo>
                <a:close/>
              </a:path>
            </a:pathLst>
          </a:cu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صفحة ٦٢"/>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٦٢</a:t>
            </a:r>
          </a:p>
        </p:txBody>
      </p:sp>
      <p:pic>
        <p:nvPicPr>
          <p:cNvPr id="178" name="يَا أَيُّهَا الَّذِينَ آمَنُوا كُلُوا مِن طَيِّبَاتِ مَا رَزَقْنَاكُمْ وَاشْكُرُوا لِلَّهِ إِن كُنتُ 3.mp4" descr="يَا أَيُّهَا الَّذِينَ آمَنُوا كُلُوا مِن طَيِّبَاتِ مَا رَزَقْنَاكُمْ وَاشْكُرُوا لِلَّهِ إِن كُنتُ 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176638" y="3290947"/>
            <a:ext cx="6642246" cy="6642246"/>
          </a:xfrm>
          <a:prstGeom prst="rect">
            <a:avLst/>
          </a:prstGeom>
          <a:ln w="12700">
            <a:miter lim="400000"/>
          </a:ln>
        </p:spPr>
      </p:pic>
      <p:sp>
        <p:nvSpPr>
          <p:cNvPr id="179" name="اهتمام الاسلام بطعام المسلم وشرابه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اهتمام الاسلام بطعام المسلم وشرابه :</a:t>
            </a:r>
          </a:p>
        </p:txBody>
      </p:sp>
      <p:pic>
        <p:nvPicPr>
          <p:cNvPr id="180" name="صورة" descr="صورة"/>
          <p:cNvPicPr>
            <a:picLocks noChangeAspect="1"/>
          </p:cNvPicPr>
          <p:nvPr/>
        </p:nvPicPr>
        <p:blipFill>
          <a:blip r:embed="rId6">
            <a:extLst/>
          </a:blip>
          <a:srcRect l="0" t="27165" r="0" b="41017"/>
          <a:stretch>
            <a:fillRect/>
          </a:stretch>
        </p:blipFill>
        <p:spPr>
          <a:xfrm>
            <a:off x="4716353" y="2778059"/>
            <a:ext cx="14951390" cy="7668073"/>
          </a:xfrm>
          <a:prstGeom prst="rect">
            <a:avLst/>
          </a:prstGeom>
          <a:ln w="12700">
            <a:miter lim="400000"/>
          </a:ln>
        </p:spPr>
      </p:pic>
      <p:sp>
        <p:nvSpPr>
          <p:cNvPr id="181" name="مستطيل"/>
          <p:cNvSpPr/>
          <p:nvPr/>
        </p:nvSpPr>
        <p:spPr>
          <a:xfrm>
            <a:off x="4685604" y="8952470"/>
            <a:ext cx="10328710" cy="1625693"/>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sp>
        <p:nvSpPr>
          <p:cNvPr id="182" name="الحجم"/>
          <p:cNvSpPr/>
          <p:nvPr/>
        </p:nvSpPr>
        <p:spPr>
          <a:xfrm>
            <a:off x="5324314" y="9221236"/>
            <a:ext cx="1148335" cy="1002487"/>
          </a:xfrm>
          <a:custGeom>
            <a:avLst/>
            <a:gdLst/>
            <a:ahLst/>
            <a:cxnLst>
              <a:cxn ang="0">
                <a:pos x="wd2" y="hd2"/>
              </a:cxn>
              <a:cxn ang="5400000">
                <a:pos x="wd2" y="hd2"/>
              </a:cxn>
              <a:cxn ang="10800000">
                <a:pos x="wd2" y="hd2"/>
              </a:cxn>
              <a:cxn ang="16200000">
                <a:pos x="wd2" y="hd2"/>
              </a:cxn>
            </a:cxnLst>
            <a:rect l="0" t="0" r="r" b="b"/>
            <a:pathLst>
              <a:path w="21600" h="21443" fill="norm" stroke="1" extrusionOk="0">
                <a:moveTo>
                  <a:pt x="9522" y="5"/>
                </a:moveTo>
                <a:cubicBezTo>
                  <a:pt x="9458" y="16"/>
                  <a:pt x="9393" y="50"/>
                  <a:pt x="9338" y="109"/>
                </a:cubicBezTo>
                <a:lnTo>
                  <a:pt x="4461" y="5364"/>
                </a:lnTo>
                <a:cubicBezTo>
                  <a:pt x="4398" y="5432"/>
                  <a:pt x="4313" y="5470"/>
                  <a:pt x="4226" y="5470"/>
                </a:cubicBezTo>
                <a:lnTo>
                  <a:pt x="808" y="5470"/>
                </a:lnTo>
                <a:cubicBezTo>
                  <a:pt x="363" y="5470"/>
                  <a:pt x="0" y="5880"/>
                  <a:pt x="0" y="6387"/>
                </a:cubicBezTo>
                <a:lnTo>
                  <a:pt x="0" y="15058"/>
                </a:lnTo>
                <a:cubicBezTo>
                  <a:pt x="0" y="15565"/>
                  <a:pt x="362" y="15975"/>
                  <a:pt x="808" y="15975"/>
                </a:cubicBezTo>
                <a:lnTo>
                  <a:pt x="4226" y="15975"/>
                </a:lnTo>
                <a:cubicBezTo>
                  <a:pt x="4313" y="15975"/>
                  <a:pt x="4398" y="16013"/>
                  <a:pt x="4461" y="16081"/>
                </a:cubicBezTo>
                <a:lnTo>
                  <a:pt x="9338" y="21336"/>
                </a:lnTo>
                <a:cubicBezTo>
                  <a:pt x="9557" y="21571"/>
                  <a:pt x="9917" y="21395"/>
                  <a:pt x="9917" y="21053"/>
                </a:cubicBezTo>
                <a:lnTo>
                  <a:pt x="9917" y="392"/>
                </a:lnTo>
                <a:cubicBezTo>
                  <a:pt x="9917" y="135"/>
                  <a:pt x="9715" y="-29"/>
                  <a:pt x="9522" y="5"/>
                </a:cubicBezTo>
                <a:close/>
                <a:moveTo>
                  <a:pt x="18098" y="7"/>
                </a:moveTo>
                <a:lnTo>
                  <a:pt x="16830" y="1320"/>
                </a:lnTo>
                <a:cubicBezTo>
                  <a:pt x="18734" y="3848"/>
                  <a:pt x="19886" y="7132"/>
                  <a:pt x="19886" y="10723"/>
                </a:cubicBezTo>
                <a:cubicBezTo>
                  <a:pt x="19886" y="14313"/>
                  <a:pt x="18734" y="17597"/>
                  <a:pt x="16830" y="20125"/>
                </a:cubicBezTo>
                <a:lnTo>
                  <a:pt x="18098" y="21436"/>
                </a:lnTo>
                <a:cubicBezTo>
                  <a:pt x="20280" y="18562"/>
                  <a:pt x="21600" y="14817"/>
                  <a:pt x="21600" y="10723"/>
                </a:cubicBezTo>
                <a:cubicBezTo>
                  <a:pt x="21600" y="6628"/>
                  <a:pt x="20280" y="2881"/>
                  <a:pt x="18098" y="7"/>
                </a:cubicBezTo>
                <a:close/>
                <a:moveTo>
                  <a:pt x="15546" y="2646"/>
                </a:moveTo>
                <a:lnTo>
                  <a:pt x="14272" y="3965"/>
                </a:lnTo>
                <a:cubicBezTo>
                  <a:pt x="15619" y="5794"/>
                  <a:pt x="16430" y="8151"/>
                  <a:pt x="16430" y="10723"/>
                </a:cubicBezTo>
                <a:cubicBezTo>
                  <a:pt x="16430" y="13294"/>
                  <a:pt x="15618" y="15651"/>
                  <a:pt x="14272" y="17480"/>
                </a:cubicBezTo>
                <a:lnTo>
                  <a:pt x="15546" y="18797"/>
                </a:lnTo>
                <a:cubicBezTo>
                  <a:pt x="17171" y="16619"/>
                  <a:pt x="18151" y="13802"/>
                  <a:pt x="18151" y="10723"/>
                </a:cubicBezTo>
                <a:cubicBezTo>
                  <a:pt x="18151" y="7643"/>
                  <a:pt x="17171" y="4824"/>
                  <a:pt x="15546" y="2646"/>
                </a:cubicBezTo>
                <a:close/>
                <a:moveTo>
                  <a:pt x="13064" y="5215"/>
                </a:moveTo>
                <a:lnTo>
                  <a:pt x="11908" y="6414"/>
                </a:lnTo>
                <a:cubicBezTo>
                  <a:pt x="12740" y="7595"/>
                  <a:pt x="13236" y="9092"/>
                  <a:pt x="13236" y="10723"/>
                </a:cubicBezTo>
                <a:cubicBezTo>
                  <a:pt x="13236" y="12353"/>
                  <a:pt x="12740" y="13851"/>
                  <a:pt x="11908" y="15031"/>
                </a:cubicBezTo>
                <a:lnTo>
                  <a:pt x="13064" y="16228"/>
                </a:lnTo>
                <a:cubicBezTo>
                  <a:pt x="14148" y="14731"/>
                  <a:pt x="14799" y="12813"/>
                  <a:pt x="14799" y="10723"/>
                </a:cubicBezTo>
                <a:cubicBezTo>
                  <a:pt x="14799" y="8632"/>
                  <a:pt x="14147" y="6712"/>
                  <a:pt x="13064" y="5215"/>
                </a:cubicBez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4249" fill="hold"/>
                                        <p:tgtEl>
                                          <p:spTgt spid="17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8"/>
                </p:tgtEl>
              </p:cMediaNode>
            </p:video>
            <p:seq concurrent="1" prevAc="none" nextAc="seek">
              <p:cTn id="8" evtFilter="cancelBubble" nodeType="interactiveSeq" restart="whenNotActive" fill="hold">
                <p:stCondLst>
                  <p:cond delay="0" evt="onClick">
                    <p:tgtEl>
                      <p:spTgt spid="17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78"/>
                                        </p:tgtEl>
                                      </p:cBhvr>
                                    </p:cmd>
                                  </p:childTnLst>
                                </p:cTn>
                              </p:par>
                            </p:childTnLst>
                          </p:cTn>
                        </p:par>
                      </p:childTnLst>
                    </p:cTn>
                  </p:par>
                </p:childTnLst>
              </p:cTn>
              <p:nextCondLst>
                <p:cond delay="0" evt="onClick">
                  <p:tgtEl>
                    <p:spTgt spid="17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صفحة ٦٢"/>
          <p:cNvSpPr txBox="1"/>
          <p:nvPr>
            <p:ph type="body" idx="21"/>
          </p:nvPr>
        </p:nvSpPr>
        <p:spPr>
          <a:xfrm>
            <a:off x="-41004" y="12769117"/>
            <a:ext cx="10033821" cy="576846"/>
          </a:xfrm>
          <a:prstGeom prst="rect">
            <a:avLst/>
          </a:prstGeom>
          <a:solidFill>
            <a:srgbClr val="F2C73D"/>
          </a:solidFill>
          <a:extLst>
            <a:ext uri="{C572A759-6A51-4108-AA02-DFA0A04FC94B}">
              <ma14:wrappingTextBoxFlag xmlns:ma14="http://schemas.microsoft.com/office/mac/drawingml/2011/main" val="1"/>
            </a:ext>
          </a:extLst>
        </p:spPr>
        <p:txBody>
          <a:bodyPr/>
          <a:lstStyle>
            <a:lvl1pPr defTabSz="668655">
              <a:defRPr sz="2916"/>
            </a:lvl1pPr>
          </a:lstStyle>
          <a:p>
            <a:pPr/>
            <a:r>
              <a:t>صفحة ٦٢</a:t>
            </a:r>
          </a:p>
        </p:txBody>
      </p:sp>
      <p:sp>
        <p:nvSpPr>
          <p:cNvPr id="185" name="عدد الأطعمة التي حرم الله أكلها :"/>
          <p:cNvSpPr txBox="1"/>
          <p:nvPr/>
        </p:nvSpPr>
        <p:spPr>
          <a:xfrm>
            <a:off x="740431" y="2528038"/>
            <a:ext cx="22903138" cy="1521341"/>
          </a:xfrm>
          <a:prstGeom prst="rect">
            <a:avLst/>
          </a:prstGeom>
          <a:ln w="165100">
            <a:solidFill>
              <a:srgbClr val="F2C73D"/>
            </a:solidFill>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560536">
              <a:lnSpc>
                <a:spcPct val="80000"/>
              </a:lnSpc>
              <a:defRPr b="1" spc="-148" sz="7424">
                <a:solidFill>
                  <a:srgbClr val="000000"/>
                </a:solidFill>
              </a:defRPr>
            </a:lvl1pPr>
          </a:lstStyle>
          <a:p>
            <a:pPr rtl="0">
              <a:defRPr/>
            </a:pPr>
            <a:r>
              <a:t>عدد الأطعمة التي حرم الله أكلها :</a:t>
            </a:r>
          </a:p>
        </p:txBody>
      </p:sp>
      <p:pic>
        <p:nvPicPr>
          <p:cNvPr id="186" name="IMG_3947.jpeg" descr="IMG_3947.jpeg"/>
          <p:cNvPicPr>
            <a:picLocks noChangeAspect="1"/>
          </p:cNvPicPr>
          <p:nvPr/>
        </p:nvPicPr>
        <p:blipFill>
          <a:blip r:embed="rId3">
            <a:extLst/>
          </a:blip>
          <a:srcRect l="63095" t="2350" r="9070" b="0"/>
          <a:stretch>
            <a:fillRect/>
          </a:stretch>
        </p:blipFill>
        <p:spPr>
          <a:xfrm>
            <a:off x="16364196" y="4217362"/>
            <a:ext cx="7621699" cy="4560692"/>
          </a:xfrm>
          <a:prstGeom prst="rect">
            <a:avLst/>
          </a:prstGeom>
          <a:ln w="12700">
            <a:miter lim="400000"/>
          </a:ln>
        </p:spPr>
      </p:pic>
      <p:pic>
        <p:nvPicPr>
          <p:cNvPr id="187" name="IMG_3947.jpeg" descr="IMG_3947.jpeg"/>
          <p:cNvPicPr>
            <a:picLocks noChangeAspect="1"/>
          </p:cNvPicPr>
          <p:nvPr/>
        </p:nvPicPr>
        <p:blipFill>
          <a:blip r:embed="rId3">
            <a:extLst/>
          </a:blip>
          <a:srcRect l="33924" t="2350" r="38242" b="0"/>
          <a:stretch>
            <a:fillRect/>
          </a:stretch>
        </p:blipFill>
        <p:spPr>
          <a:xfrm>
            <a:off x="8381206" y="4381295"/>
            <a:ext cx="7621699" cy="4560692"/>
          </a:xfrm>
          <a:prstGeom prst="rect">
            <a:avLst/>
          </a:prstGeom>
          <a:ln w="12700">
            <a:miter lim="400000"/>
          </a:ln>
        </p:spPr>
      </p:pic>
      <p:pic>
        <p:nvPicPr>
          <p:cNvPr id="188" name="IMG_3947.jpeg" descr="IMG_3947.jpeg"/>
          <p:cNvPicPr>
            <a:picLocks noChangeAspect="1"/>
          </p:cNvPicPr>
          <p:nvPr/>
        </p:nvPicPr>
        <p:blipFill>
          <a:blip r:embed="rId3">
            <a:extLst/>
          </a:blip>
          <a:srcRect l="4452" t="2350" r="67714" b="0"/>
          <a:stretch>
            <a:fillRect/>
          </a:stretch>
        </p:blipFill>
        <p:spPr>
          <a:xfrm>
            <a:off x="398215" y="4381295"/>
            <a:ext cx="7621699" cy="4560692"/>
          </a:xfrm>
          <a:prstGeom prst="rect">
            <a:avLst/>
          </a:prstGeom>
          <a:ln w="12700">
            <a:miter lim="400000"/>
          </a:ln>
        </p:spPr>
      </p:pic>
      <p:sp>
        <p:nvSpPr>
          <p:cNvPr id="189" name="اهتمام الاسلام بطعام المسلم وشرابه :"/>
          <p:cNvSpPr txBox="1"/>
          <p:nvPr>
            <p:ph type="ctrTitle"/>
          </p:nvPr>
        </p:nvSpPr>
        <p:spPr>
          <a:xfrm>
            <a:off x="8509421" y="763279"/>
            <a:ext cx="15217082" cy="1186359"/>
          </a:xfrm>
          <a:prstGeom prst="rect">
            <a:avLst/>
          </a:prstGeom>
          <a:ln w="165100">
            <a:solidFill>
              <a:srgbClr val="F2C73D"/>
            </a:solidFill>
          </a:ln>
        </p:spPr>
        <p:txBody>
          <a:bodyPr/>
          <a:lstStyle>
            <a:lvl1pPr algn="ctr" defTabSz="1121635">
              <a:defRPr spc="-106" sz="5336"/>
            </a:lvl1pPr>
          </a:lstStyle>
          <a:p>
            <a:pPr rtl="0">
              <a:defRPr/>
            </a:pPr>
            <a:r>
              <a:t>اهتمام الاسلام بطعام المسلم وشرابه :</a:t>
            </a:r>
          </a:p>
        </p:txBody>
      </p:sp>
      <p:sp>
        <p:nvSpPr>
          <p:cNvPr id="190" name="الميتة"/>
          <p:cNvSpPr txBox="1"/>
          <p:nvPr/>
        </p:nvSpPr>
        <p:spPr>
          <a:xfrm>
            <a:off x="16397952" y="9191550"/>
            <a:ext cx="7554077" cy="1427803"/>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775969">
              <a:defRPr b="1" sz="8460">
                <a:solidFill>
                  <a:srgbClr val="000000"/>
                </a:solidFill>
              </a:defRPr>
            </a:lvl1pPr>
          </a:lstStyle>
          <a:p>
            <a:pPr rtl="0">
              <a:defRPr/>
            </a:pPr>
            <a:r>
              <a:t>الميتة</a:t>
            </a:r>
          </a:p>
        </p:txBody>
      </p:sp>
      <p:sp>
        <p:nvSpPr>
          <p:cNvPr id="191" name="الدم"/>
          <p:cNvSpPr txBox="1"/>
          <p:nvPr/>
        </p:nvSpPr>
        <p:spPr>
          <a:xfrm>
            <a:off x="8414961" y="9191550"/>
            <a:ext cx="7554077" cy="1427803"/>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775969">
              <a:defRPr b="1" sz="8460">
                <a:solidFill>
                  <a:srgbClr val="000000"/>
                </a:solidFill>
              </a:defRPr>
            </a:lvl1pPr>
          </a:lstStyle>
          <a:p>
            <a:pPr rtl="0">
              <a:defRPr/>
            </a:pPr>
            <a:r>
              <a:t>الدم</a:t>
            </a:r>
          </a:p>
        </p:txBody>
      </p:sp>
      <p:sp>
        <p:nvSpPr>
          <p:cNvPr id="192" name="الخنزير"/>
          <p:cNvSpPr txBox="1"/>
          <p:nvPr/>
        </p:nvSpPr>
        <p:spPr>
          <a:xfrm>
            <a:off x="431971" y="9191550"/>
            <a:ext cx="7554077" cy="1427803"/>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775969">
              <a:defRPr b="1" sz="8460">
                <a:solidFill>
                  <a:srgbClr val="000000"/>
                </a:solidFill>
              </a:defRPr>
            </a:lvl1pPr>
          </a:lstStyle>
          <a:p>
            <a:pPr rtl="0">
              <a:defRPr/>
            </a:pPr>
            <a:r>
              <a:t>الخنزير</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wipe(right)" transition="in">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91"/>
                                        </p:tgtEl>
                                        <p:attrNameLst>
                                          <p:attrName>style.visibility</p:attrName>
                                        </p:attrNameLst>
                                      </p:cBhvr>
                                      <p:to>
                                        <p:strVal val="visible"/>
                                      </p:to>
                                    </p:set>
                                    <p:animEffect filter="wipe(right)" transition="in">
                                      <p:cBhvr>
                                        <p:cTn id="12" dur="10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192"/>
                                        </p:tgtEl>
                                        <p:attrNameLst>
                                          <p:attrName>style.visibility</p:attrName>
                                        </p:attrNameLst>
                                      </p:cBhvr>
                                      <p:to>
                                        <p:strVal val="visible"/>
                                      </p:to>
                                    </p:set>
                                    <p:animEffect filter="wipe(right)" transition="in">
                                      <p:cBhvr>
                                        <p:cTn id="17"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2"/>
      <p:bldP build="whole" bldLvl="1" animBg="1" rev="0" advAuto="0" spid="192" grpId="3"/>
      <p:bldP build="whole" bldLvl="1" animBg="1" rev="0" advAuto="0" spid="19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
          <p:cNvSpPr txBox="1"/>
          <p:nvPr>
            <p:ph type="ctrTitle"/>
          </p:nvPr>
        </p:nvSpPr>
        <p:spPr>
          <a:xfrm>
            <a:off x="355540" y="2437742"/>
            <a:ext cx="23672916" cy="7365768"/>
          </a:xfrm>
          <a:prstGeom prst="rect">
            <a:avLst/>
          </a:prstGeom>
          <a:ln w="165100">
            <a:solidFill>
              <a:srgbClr val="F2C73D"/>
            </a:solidFill>
          </a:ln>
        </p:spPr>
        <p:txBody>
          <a:bodyPr/>
          <a:lstStyle>
            <a:lvl1pPr algn="ctr"/>
          </a:lstStyle>
          <a:p>
            <a:pPr rtl="0">
              <a:defRPr/>
            </a:pPr>
            <a:r>
              <a:t>.</a:t>
            </a:r>
          </a:p>
        </p:txBody>
      </p:sp>
      <p:sp>
        <p:nvSpPr>
          <p:cNvPr id="195" name="صفحة ٦٢"/>
          <p:cNvSpPr txBox="1"/>
          <p:nvPr/>
        </p:nvSpPr>
        <p:spPr>
          <a:xfrm>
            <a:off x="-41004" y="12769117"/>
            <a:ext cx="10033821" cy="576846"/>
          </a:xfrm>
          <a:prstGeom prst="rect">
            <a:avLst/>
          </a:prstGeom>
          <a:solidFill>
            <a:srgbClr val="F2C73D"/>
          </a:solidFill>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defTabSz="668655">
              <a:defRPr b="1" sz="2916">
                <a:solidFill>
                  <a:srgbClr val="000000"/>
                </a:solidFill>
              </a:defRPr>
            </a:lvl1pPr>
          </a:lstStyle>
          <a:p>
            <a:pPr/>
            <a:r>
              <a:t>صفحة ٦٢</a:t>
            </a:r>
          </a:p>
        </p:txBody>
      </p:sp>
      <p:pic>
        <p:nvPicPr>
          <p:cNvPr id="196" name="IMG_3942.png" descr="IMG_3942.png"/>
          <p:cNvPicPr>
            <a:picLocks noChangeAspect="1"/>
          </p:cNvPicPr>
          <p:nvPr/>
        </p:nvPicPr>
        <p:blipFill>
          <a:blip r:embed="rId3">
            <a:extLst/>
          </a:blip>
          <a:srcRect l="8357" t="39833" r="2263" b="48491"/>
          <a:stretch>
            <a:fillRect/>
          </a:stretch>
        </p:blipFill>
        <p:spPr>
          <a:xfrm>
            <a:off x="675679" y="2866051"/>
            <a:ext cx="23032795" cy="6509065"/>
          </a:xfrm>
          <a:prstGeom prst="rect">
            <a:avLst/>
          </a:prstGeom>
          <a:ln w="12700">
            <a:miter lim="400000"/>
          </a:ln>
        </p:spPr>
      </p:pic>
      <p:sp>
        <p:nvSpPr>
          <p:cNvPr id="197" name="السمك.               الجراد"/>
          <p:cNvSpPr txBox="1"/>
          <p:nvPr/>
        </p:nvSpPr>
        <p:spPr>
          <a:xfrm>
            <a:off x="4511322" y="6304944"/>
            <a:ext cx="8608610" cy="1106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000">
                <a:solidFill>
                  <a:srgbClr val="E22400"/>
                </a:solidFill>
              </a:defRPr>
            </a:lvl1pPr>
          </a:lstStyle>
          <a:p>
            <a:pPr rtl="0">
              <a:defRPr/>
            </a:pPr>
            <a:r>
              <a:t>السمك.               الجراد</a:t>
            </a:r>
          </a:p>
        </p:txBody>
      </p:sp>
      <p:sp>
        <p:nvSpPr>
          <p:cNvPr id="198" name="الكبد.               الطحال"/>
          <p:cNvSpPr txBox="1"/>
          <p:nvPr/>
        </p:nvSpPr>
        <p:spPr>
          <a:xfrm>
            <a:off x="3979518" y="7596310"/>
            <a:ext cx="8608609" cy="1106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6000">
                <a:solidFill>
                  <a:srgbClr val="E22400"/>
                </a:solidFill>
              </a:defRPr>
            </a:lvl1pPr>
          </a:lstStyle>
          <a:p>
            <a:pPr rtl="0">
              <a:defRPr/>
            </a:pPr>
            <a:r>
              <a:t>الكبد.               الطحال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1"/>
      <p:bldP build="whole" bldLvl="1" animBg="1" rev="0" advAuto="0" spid="198" grpId="2"/>
    </p:bld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1"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eeza Pro Regular"/>
            <a:ea typeface="Geeza Pro Regular"/>
            <a:cs typeface="Geeza Pro Regular"/>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1"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eeza Pro Regular"/>
            <a:ea typeface="Geeza Pro Regular"/>
            <a:cs typeface="Geeza Pro Regular"/>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