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BDFA-730C-4C39-9195-64D6165C5347}" type="datetimeFigureOut">
              <a:rPr lang="ar-KW" smtClean="0"/>
              <a:t>17/11/1443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2778-3154-4A15-8923-109C729237D5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45498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BDFA-730C-4C39-9195-64D6165C5347}" type="datetimeFigureOut">
              <a:rPr lang="ar-KW" smtClean="0"/>
              <a:t>17/11/1443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2778-3154-4A15-8923-109C729237D5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75376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BDFA-730C-4C39-9195-64D6165C5347}" type="datetimeFigureOut">
              <a:rPr lang="ar-KW" smtClean="0"/>
              <a:t>17/11/1443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2778-3154-4A15-8923-109C729237D5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1635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BDFA-730C-4C39-9195-64D6165C5347}" type="datetimeFigureOut">
              <a:rPr lang="ar-KW" smtClean="0"/>
              <a:t>17/11/1443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2778-3154-4A15-8923-109C729237D5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0680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BDFA-730C-4C39-9195-64D6165C5347}" type="datetimeFigureOut">
              <a:rPr lang="ar-KW" smtClean="0"/>
              <a:t>17/11/1443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2778-3154-4A15-8923-109C729237D5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33224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BDFA-730C-4C39-9195-64D6165C5347}" type="datetimeFigureOut">
              <a:rPr lang="ar-KW" smtClean="0"/>
              <a:t>17/11/1443</a:t>
            </a:fld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2778-3154-4A15-8923-109C729237D5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06995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BDFA-730C-4C39-9195-64D6165C5347}" type="datetimeFigureOut">
              <a:rPr lang="ar-KW" smtClean="0"/>
              <a:t>17/11/1443</a:t>
            </a:fld>
            <a:endParaRPr lang="ar-KW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2778-3154-4A15-8923-109C729237D5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11949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BDFA-730C-4C39-9195-64D6165C5347}" type="datetimeFigureOut">
              <a:rPr lang="ar-KW" smtClean="0"/>
              <a:t>17/11/1443</a:t>
            </a:fld>
            <a:endParaRPr lang="ar-KW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2778-3154-4A15-8923-109C729237D5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8960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BDFA-730C-4C39-9195-64D6165C5347}" type="datetimeFigureOut">
              <a:rPr lang="ar-KW" smtClean="0"/>
              <a:t>17/11/1443</a:t>
            </a:fld>
            <a:endParaRPr lang="ar-KW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2778-3154-4A15-8923-109C729237D5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625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BDFA-730C-4C39-9195-64D6165C5347}" type="datetimeFigureOut">
              <a:rPr lang="ar-KW" smtClean="0"/>
              <a:t>17/11/1443</a:t>
            </a:fld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2778-3154-4A15-8923-109C729237D5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6958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BDFA-730C-4C39-9195-64D6165C5347}" type="datetimeFigureOut">
              <a:rPr lang="ar-KW" smtClean="0"/>
              <a:t>17/11/1443</a:t>
            </a:fld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2778-3154-4A15-8923-109C729237D5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126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EBDFA-730C-4C39-9195-64D6165C5347}" type="datetimeFigureOut">
              <a:rPr lang="ar-KW" smtClean="0"/>
              <a:t>17/11/1443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12778-3154-4A15-8923-109C729237D5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08015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650929" y="526942"/>
            <a:ext cx="10879810" cy="5780867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KW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ast Button"/>
          <p:cNvSpPr/>
          <p:nvPr/>
        </p:nvSpPr>
        <p:spPr>
          <a:xfrm>
            <a:off x="2396355" y="5261223"/>
            <a:ext cx="1886004" cy="52149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سريع</a:t>
            </a: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edium Button"/>
          <p:cNvSpPr/>
          <p:nvPr/>
        </p:nvSpPr>
        <p:spPr>
          <a:xfrm>
            <a:off x="4632036" y="5261223"/>
            <a:ext cx="1886004" cy="521494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متوسط</a:t>
            </a: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ow Button"/>
          <p:cNvSpPr/>
          <p:nvPr/>
        </p:nvSpPr>
        <p:spPr>
          <a:xfrm>
            <a:off x="6864613" y="5261223"/>
            <a:ext cx="1886004" cy="52149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بطيء</a:t>
            </a: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Hide All Button"/>
          <p:cNvSpPr/>
          <p:nvPr/>
        </p:nvSpPr>
        <p:spPr>
          <a:xfrm>
            <a:off x="9189794" y="5261224"/>
            <a:ext cx="1227193" cy="574093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23000">
                <a:schemeClr val="bg1">
                  <a:lumMod val="95000"/>
                </a:schemeClr>
              </a:gs>
              <a:gs pos="69000">
                <a:schemeClr val="bg1">
                  <a:lumMod val="85000"/>
                </a:schemeClr>
              </a:gs>
              <a:gs pos="97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إخفاء الكل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how All Button"/>
          <p:cNvSpPr/>
          <p:nvPr/>
        </p:nvSpPr>
        <p:spPr>
          <a:xfrm>
            <a:off x="9189794" y="4541092"/>
            <a:ext cx="1227193" cy="550797"/>
          </a:xfrm>
          <a:prstGeom prst="roundRect">
            <a:avLst/>
          </a:prstGeom>
          <a:solidFill>
            <a:srgbClr val="FF99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اظهار الكل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286131" y="1568731"/>
            <a:ext cx="82189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5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استذكار الكميات الكهربائية الأساسية:</a:t>
            </a:r>
            <a:endParaRPr kumimoji="0" lang="ar-KW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992940" y="955628"/>
            <a:ext cx="2393706" cy="553998"/>
          </a:xfrm>
          <a:prstGeom prst="rect">
            <a:avLst/>
          </a:prstGeom>
          <a:solidFill>
            <a:srgbClr val="1014A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KW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تركيز الملاحظة :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4615460" y="3055365"/>
            <a:ext cx="1886004" cy="200722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المقاومة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الكهربية</a:t>
            </a:r>
            <a:endParaRPr kumimoji="0" lang="ar-KW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6928431" y="3055364"/>
            <a:ext cx="1822187" cy="203652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فرق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الجهد</a:t>
            </a:r>
            <a:endParaRPr kumimoji="0" lang="ar-KW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2363545" y="3084666"/>
            <a:ext cx="1902580" cy="2007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شدة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التيار</a:t>
            </a:r>
            <a:endParaRPr kumimoji="0" lang="ar-KW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8C3C0C8-BEF9-4F1E-8BEA-03D6200DD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963" y="1922462"/>
            <a:ext cx="2533962" cy="2533962"/>
          </a:xfrm>
          <a:prstGeom prst="rect">
            <a:avLst/>
          </a:prstGeom>
        </p:spPr>
      </p:pic>
      <p:grpSp>
        <p:nvGrpSpPr>
          <p:cNvPr id="20" name="Google Shape;650;p28">
            <a:extLst>
              <a:ext uri="{FF2B5EF4-FFF2-40B4-BE49-F238E27FC236}">
                <a16:creationId xmlns:a16="http://schemas.microsoft.com/office/drawing/2014/main" id="{B85C97E6-564E-4E81-9A1E-5323FBAF1585}"/>
              </a:ext>
            </a:extLst>
          </p:cNvPr>
          <p:cNvGrpSpPr/>
          <p:nvPr/>
        </p:nvGrpSpPr>
        <p:grpSpPr>
          <a:xfrm>
            <a:off x="98309" y="38047"/>
            <a:ext cx="1070008" cy="3151396"/>
            <a:chOff x="6048202" y="900"/>
            <a:chExt cx="802506" cy="2363547"/>
          </a:xfrm>
        </p:grpSpPr>
        <p:grpSp>
          <p:nvGrpSpPr>
            <p:cNvPr id="21" name="Google Shape;651;p28">
              <a:extLst>
                <a:ext uri="{FF2B5EF4-FFF2-40B4-BE49-F238E27FC236}">
                  <a16:creationId xmlns:a16="http://schemas.microsoft.com/office/drawing/2014/main" id="{F0F3BE1F-D262-40E7-B66D-174FAEBC9DE4}"/>
                </a:ext>
              </a:extLst>
            </p:cNvPr>
            <p:cNvGrpSpPr/>
            <p:nvPr/>
          </p:nvGrpSpPr>
          <p:grpSpPr>
            <a:xfrm rot="-5400000">
              <a:off x="6010066" y="1523806"/>
              <a:ext cx="878777" cy="802506"/>
              <a:chOff x="7416264" y="2170505"/>
              <a:chExt cx="878777" cy="802506"/>
            </a:xfrm>
          </p:grpSpPr>
          <p:sp>
            <p:nvSpPr>
              <p:cNvPr id="23" name="Google Shape;652;p28">
                <a:extLst>
                  <a:ext uri="{FF2B5EF4-FFF2-40B4-BE49-F238E27FC236}">
                    <a16:creationId xmlns:a16="http://schemas.microsoft.com/office/drawing/2014/main" id="{AFD61B78-9831-4A49-AAB7-8F3DEE91C01A}"/>
                  </a:ext>
                </a:extLst>
              </p:cNvPr>
              <p:cNvSpPr/>
              <p:nvPr/>
            </p:nvSpPr>
            <p:spPr>
              <a:xfrm rot="16200000">
                <a:off x="7414184" y="2190595"/>
                <a:ext cx="784496" cy="780335"/>
              </a:xfrm>
              <a:custGeom>
                <a:avLst/>
                <a:gdLst/>
                <a:ahLst/>
                <a:cxnLst/>
                <a:rect l="l" t="t" r="r" b="b"/>
                <a:pathLst>
                  <a:path w="12065" h="12001" extrusionOk="0">
                    <a:moveTo>
                      <a:pt x="6034" y="0"/>
                    </a:moveTo>
                    <a:cubicBezTo>
                      <a:pt x="2701" y="0"/>
                      <a:pt x="0" y="2303"/>
                      <a:pt x="0" y="5144"/>
                    </a:cubicBezTo>
                    <a:cubicBezTo>
                      <a:pt x="0" y="6936"/>
                      <a:pt x="1079" y="8515"/>
                      <a:pt x="2712" y="9436"/>
                    </a:cubicBezTo>
                    <a:cubicBezTo>
                      <a:pt x="3633" y="9955"/>
                      <a:pt x="4186" y="10943"/>
                      <a:pt x="4186" y="12000"/>
                    </a:cubicBezTo>
                    <a:lnTo>
                      <a:pt x="7878" y="12000"/>
                    </a:lnTo>
                    <a:cubicBezTo>
                      <a:pt x="7878" y="10943"/>
                      <a:pt x="8436" y="9955"/>
                      <a:pt x="9356" y="9436"/>
                    </a:cubicBezTo>
                    <a:cubicBezTo>
                      <a:pt x="10988" y="8515"/>
                      <a:pt x="12065" y="6936"/>
                      <a:pt x="12065" y="5144"/>
                    </a:cubicBezTo>
                    <a:cubicBezTo>
                      <a:pt x="12065" y="2303"/>
                      <a:pt x="9364" y="0"/>
                      <a:pt x="6034" y="0"/>
                    </a:cubicBezTo>
                    <a:close/>
                  </a:path>
                </a:pathLst>
              </a:custGeom>
              <a:solidFill>
                <a:srgbClr val="F1DE2C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r" defTabSz="121917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26" name="Google Shape;653;p28">
                <a:extLst>
                  <a:ext uri="{FF2B5EF4-FFF2-40B4-BE49-F238E27FC236}">
                    <a16:creationId xmlns:a16="http://schemas.microsoft.com/office/drawing/2014/main" id="{3D3A9B17-268C-4EE4-9884-2A78F414C0B9}"/>
                  </a:ext>
                </a:extLst>
              </p:cNvPr>
              <p:cNvSpPr/>
              <p:nvPr/>
            </p:nvSpPr>
            <p:spPr>
              <a:xfrm rot="-5400000">
                <a:off x="7590362" y="2124177"/>
                <a:ext cx="559909" cy="652566"/>
              </a:xfrm>
              <a:custGeom>
                <a:avLst/>
                <a:gdLst/>
                <a:ahLst/>
                <a:cxnLst/>
                <a:rect l="l" t="t" r="r" b="b"/>
                <a:pathLst>
                  <a:path w="8611" h="10036" extrusionOk="0">
                    <a:moveTo>
                      <a:pt x="7042" y="1"/>
                    </a:moveTo>
                    <a:cubicBezTo>
                      <a:pt x="8610" y="4308"/>
                      <a:pt x="2988" y="6182"/>
                      <a:pt x="0" y="8452"/>
                    </a:cubicBezTo>
                    <a:cubicBezTo>
                      <a:pt x="292" y="8918"/>
                      <a:pt x="455" y="9463"/>
                      <a:pt x="455" y="10035"/>
                    </a:cubicBezTo>
                    <a:lnTo>
                      <a:pt x="4147" y="10035"/>
                    </a:lnTo>
                    <a:cubicBezTo>
                      <a:pt x="4147" y="8978"/>
                      <a:pt x="4705" y="7990"/>
                      <a:pt x="5625" y="7471"/>
                    </a:cubicBezTo>
                    <a:cubicBezTo>
                      <a:pt x="7257" y="6550"/>
                      <a:pt x="8334" y="4971"/>
                      <a:pt x="8334" y="3179"/>
                    </a:cubicBezTo>
                    <a:cubicBezTo>
                      <a:pt x="8334" y="1978"/>
                      <a:pt x="7848" y="876"/>
                      <a:pt x="7042" y="1"/>
                    </a:cubicBezTo>
                    <a:close/>
                  </a:path>
                </a:pathLst>
              </a:custGeom>
              <a:solidFill>
                <a:srgbClr val="E2CB2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r" defTabSz="121917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27" name="Google Shape;654;p28">
                <a:extLst>
                  <a:ext uri="{FF2B5EF4-FFF2-40B4-BE49-F238E27FC236}">
                    <a16:creationId xmlns:a16="http://schemas.microsoft.com/office/drawing/2014/main" id="{7544D265-78B1-4DB0-9294-026C535F456A}"/>
                  </a:ext>
                </a:extLst>
              </p:cNvPr>
              <p:cNvSpPr/>
              <p:nvPr/>
            </p:nvSpPr>
            <p:spPr>
              <a:xfrm rot="-5400000">
                <a:off x="7425140" y="2626343"/>
                <a:ext cx="342539" cy="299038"/>
              </a:xfrm>
              <a:custGeom>
                <a:avLst/>
                <a:gdLst/>
                <a:ahLst/>
                <a:cxnLst/>
                <a:rect l="l" t="t" r="r" b="b"/>
                <a:pathLst>
                  <a:path w="5268" h="4599" extrusionOk="0">
                    <a:moveTo>
                      <a:pt x="4686" y="1"/>
                    </a:moveTo>
                    <a:cubicBezTo>
                      <a:pt x="4664" y="1"/>
                      <a:pt x="4641" y="2"/>
                      <a:pt x="4617" y="6"/>
                    </a:cubicBezTo>
                    <a:cubicBezTo>
                      <a:pt x="2428" y="370"/>
                      <a:pt x="655" y="1998"/>
                      <a:pt x="76" y="4135"/>
                    </a:cubicBezTo>
                    <a:cubicBezTo>
                      <a:pt x="0" y="4416"/>
                      <a:pt x="232" y="4599"/>
                      <a:pt x="456" y="4599"/>
                    </a:cubicBezTo>
                    <a:cubicBezTo>
                      <a:pt x="603" y="4599"/>
                      <a:pt x="748" y="4519"/>
                      <a:pt x="798" y="4335"/>
                    </a:cubicBezTo>
                    <a:cubicBezTo>
                      <a:pt x="1314" y="2430"/>
                      <a:pt x="2875" y="1048"/>
                      <a:pt x="4818" y="730"/>
                    </a:cubicBezTo>
                    <a:cubicBezTo>
                      <a:pt x="5267" y="654"/>
                      <a:pt x="5109" y="1"/>
                      <a:pt x="4686" y="1"/>
                    </a:cubicBezTo>
                    <a:close/>
                  </a:path>
                </a:pathLst>
              </a:custGeom>
              <a:solidFill>
                <a:srgbClr val="FFF18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r" defTabSz="121917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28" name="Google Shape;655;p28">
                <a:extLst>
                  <a:ext uri="{FF2B5EF4-FFF2-40B4-BE49-F238E27FC236}">
                    <a16:creationId xmlns:a16="http://schemas.microsoft.com/office/drawing/2014/main" id="{93B9C644-0E0F-4C0E-85D5-E883798742AB}"/>
                  </a:ext>
                </a:extLst>
              </p:cNvPr>
              <p:cNvSpPr/>
              <p:nvPr/>
            </p:nvSpPr>
            <p:spPr>
              <a:xfrm rot="-5400000">
                <a:off x="7795539" y="2839715"/>
                <a:ext cx="104881" cy="118016"/>
              </a:xfrm>
              <a:custGeom>
                <a:avLst/>
                <a:gdLst/>
                <a:ahLst/>
                <a:cxnLst/>
                <a:rect l="l" t="t" r="r" b="b"/>
                <a:pathLst>
                  <a:path w="1613" h="1815" extrusionOk="0">
                    <a:moveTo>
                      <a:pt x="515" y="0"/>
                    </a:moveTo>
                    <a:cubicBezTo>
                      <a:pt x="260" y="0"/>
                      <a:pt x="1" y="271"/>
                      <a:pt x="171" y="560"/>
                    </a:cubicBezTo>
                    <a:cubicBezTo>
                      <a:pt x="380" y="915"/>
                      <a:pt x="588" y="1275"/>
                      <a:pt x="797" y="1635"/>
                    </a:cubicBezTo>
                    <a:cubicBezTo>
                      <a:pt x="872" y="1762"/>
                      <a:pt x="985" y="1814"/>
                      <a:pt x="1098" y="1814"/>
                    </a:cubicBezTo>
                    <a:cubicBezTo>
                      <a:pt x="1354" y="1814"/>
                      <a:pt x="1612" y="1546"/>
                      <a:pt x="1444" y="1256"/>
                    </a:cubicBezTo>
                    <a:cubicBezTo>
                      <a:pt x="1236" y="896"/>
                      <a:pt x="1028" y="541"/>
                      <a:pt x="815" y="181"/>
                    </a:cubicBezTo>
                    <a:cubicBezTo>
                      <a:pt x="741" y="53"/>
                      <a:pt x="628" y="0"/>
                      <a:pt x="515" y="0"/>
                    </a:cubicBezTo>
                    <a:close/>
                  </a:path>
                </a:pathLst>
              </a:custGeom>
              <a:solidFill>
                <a:srgbClr val="FFF18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r" defTabSz="121917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29" name="Google Shape;656;p28">
                <a:extLst>
                  <a:ext uri="{FF2B5EF4-FFF2-40B4-BE49-F238E27FC236}">
                    <a16:creationId xmlns:a16="http://schemas.microsoft.com/office/drawing/2014/main" id="{7BC95E8A-6B0F-4128-85EE-3A2AA176A297}"/>
                  </a:ext>
                </a:extLst>
              </p:cNvPr>
              <p:cNvSpPr/>
              <p:nvPr/>
            </p:nvSpPr>
            <p:spPr>
              <a:xfrm rot="16200000">
                <a:off x="8056961" y="2516457"/>
                <a:ext cx="347545" cy="128615"/>
              </a:xfrm>
              <a:custGeom>
                <a:avLst/>
                <a:gdLst/>
                <a:ahLst/>
                <a:cxnLst/>
                <a:rect l="l" t="t" r="r" b="b"/>
                <a:pathLst>
                  <a:path w="5345" h="1978" extrusionOk="0">
                    <a:moveTo>
                      <a:pt x="988" y="0"/>
                    </a:moveTo>
                    <a:cubicBezTo>
                      <a:pt x="443" y="0"/>
                      <a:pt x="0" y="444"/>
                      <a:pt x="0" y="990"/>
                    </a:cubicBezTo>
                    <a:cubicBezTo>
                      <a:pt x="0" y="1535"/>
                      <a:pt x="443" y="1978"/>
                      <a:pt x="988" y="1978"/>
                    </a:cubicBezTo>
                    <a:lnTo>
                      <a:pt x="4356" y="1978"/>
                    </a:lnTo>
                    <a:cubicBezTo>
                      <a:pt x="4901" y="1978"/>
                      <a:pt x="5345" y="1535"/>
                      <a:pt x="5345" y="990"/>
                    </a:cubicBezTo>
                    <a:cubicBezTo>
                      <a:pt x="5345" y="444"/>
                      <a:pt x="4901" y="0"/>
                      <a:pt x="435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r" defTabSz="121917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30" name="Google Shape;657;p28">
                <a:extLst>
                  <a:ext uri="{FF2B5EF4-FFF2-40B4-BE49-F238E27FC236}">
                    <a16:creationId xmlns:a16="http://schemas.microsoft.com/office/drawing/2014/main" id="{3A5D652C-A68F-4053-ABBB-0AC27D682F27}"/>
                  </a:ext>
                </a:extLst>
              </p:cNvPr>
              <p:cNvSpPr/>
              <p:nvPr/>
            </p:nvSpPr>
            <p:spPr>
              <a:xfrm rot="-5400000">
                <a:off x="8038234" y="2568475"/>
                <a:ext cx="385323" cy="24383"/>
              </a:xfrm>
              <a:custGeom>
                <a:avLst/>
                <a:gdLst/>
                <a:ahLst/>
                <a:cxnLst/>
                <a:rect l="l" t="t" r="r" b="b"/>
                <a:pathLst>
                  <a:path w="5926" h="375" extrusionOk="0">
                    <a:moveTo>
                      <a:pt x="186" y="0"/>
                    </a:moveTo>
                    <a:cubicBezTo>
                      <a:pt x="85" y="0"/>
                      <a:pt x="1" y="83"/>
                      <a:pt x="1" y="186"/>
                    </a:cubicBezTo>
                    <a:cubicBezTo>
                      <a:pt x="1" y="292"/>
                      <a:pt x="85" y="375"/>
                      <a:pt x="186" y="375"/>
                    </a:cubicBezTo>
                    <a:lnTo>
                      <a:pt x="5739" y="375"/>
                    </a:lnTo>
                    <a:cubicBezTo>
                      <a:pt x="5842" y="375"/>
                      <a:pt x="5926" y="292"/>
                      <a:pt x="5926" y="186"/>
                    </a:cubicBezTo>
                    <a:cubicBezTo>
                      <a:pt x="5926" y="83"/>
                      <a:pt x="5842" y="0"/>
                      <a:pt x="5739" y="0"/>
                    </a:cubicBezTo>
                    <a:close/>
                  </a:path>
                </a:pathLst>
              </a:custGeom>
              <a:solidFill>
                <a:srgbClr val="23848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r" defTabSz="121917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  <p:sp>
            <p:nvSpPr>
              <p:cNvPr id="31" name="Google Shape;658;p28">
                <a:extLst>
                  <a:ext uri="{FF2B5EF4-FFF2-40B4-BE49-F238E27FC236}">
                    <a16:creationId xmlns:a16="http://schemas.microsoft.com/office/drawing/2014/main" id="{9B58DF27-D7FD-4E9A-9E22-FFA7917ED8BC}"/>
                  </a:ext>
                </a:extLst>
              </p:cNvPr>
              <p:cNvSpPr/>
              <p:nvPr/>
            </p:nvSpPr>
            <p:spPr>
              <a:xfrm rot="16200000">
                <a:off x="7903022" y="2474876"/>
                <a:ext cx="275695" cy="203911"/>
              </a:xfrm>
              <a:custGeom>
                <a:avLst/>
                <a:gdLst/>
                <a:ahLst/>
                <a:cxnLst/>
                <a:rect l="l" t="t" r="r" b="b"/>
                <a:pathLst>
                  <a:path w="4240" h="3136" extrusionOk="0">
                    <a:moveTo>
                      <a:pt x="1519" y="890"/>
                    </a:moveTo>
                    <a:cubicBezTo>
                      <a:pt x="1606" y="1079"/>
                      <a:pt x="1637" y="1284"/>
                      <a:pt x="1569" y="1469"/>
                    </a:cubicBezTo>
                    <a:cubicBezTo>
                      <a:pt x="1496" y="1420"/>
                      <a:pt x="1459" y="1326"/>
                      <a:pt x="1451" y="1246"/>
                    </a:cubicBezTo>
                    <a:cubicBezTo>
                      <a:pt x="1440" y="1132"/>
                      <a:pt x="1474" y="1019"/>
                      <a:pt x="1519" y="894"/>
                    </a:cubicBezTo>
                    <a:lnTo>
                      <a:pt x="1519" y="890"/>
                    </a:lnTo>
                    <a:close/>
                    <a:moveTo>
                      <a:pt x="2728" y="818"/>
                    </a:moveTo>
                    <a:cubicBezTo>
                      <a:pt x="2732" y="928"/>
                      <a:pt x="2724" y="1041"/>
                      <a:pt x="2720" y="1151"/>
                    </a:cubicBezTo>
                    <a:cubicBezTo>
                      <a:pt x="2713" y="1288"/>
                      <a:pt x="2683" y="1454"/>
                      <a:pt x="2584" y="1508"/>
                    </a:cubicBezTo>
                    <a:cubicBezTo>
                      <a:pt x="2489" y="1310"/>
                      <a:pt x="2573" y="1057"/>
                      <a:pt x="2678" y="890"/>
                    </a:cubicBezTo>
                    <a:cubicBezTo>
                      <a:pt x="2694" y="863"/>
                      <a:pt x="2709" y="840"/>
                      <a:pt x="2728" y="818"/>
                    </a:cubicBezTo>
                    <a:close/>
                    <a:moveTo>
                      <a:pt x="2224" y="0"/>
                    </a:moveTo>
                    <a:cubicBezTo>
                      <a:pt x="2038" y="0"/>
                      <a:pt x="1843" y="93"/>
                      <a:pt x="1701" y="258"/>
                    </a:cubicBezTo>
                    <a:cubicBezTo>
                      <a:pt x="1610" y="359"/>
                      <a:pt x="1546" y="481"/>
                      <a:pt x="1493" y="606"/>
                    </a:cubicBezTo>
                    <a:cubicBezTo>
                      <a:pt x="1394" y="477"/>
                      <a:pt x="1274" y="359"/>
                      <a:pt x="1144" y="269"/>
                    </a:cubicBezTo>
                    <a:cubicBezTo>
                      <a:pt x="1050" y="204"/>
                      <a:pt x="924" y="129"/>
                      <a:pt x="781" y="118"/>
                    </a:cubicBezTo>
                    <a:cubicBezTo>
                      <a:pt x="770" y="117"/>
                      <a:pt x="760" y="116"/>
                      <a:pt x="749" y="116"/>
                    </a:cubicBezTo>
                    <a:cubicBezTo>
                      <a:pt x="446" y="116"/>
                      <a:pt x="210" y="431"/>
                      <a:pt x="144" y="749"/>
                    </a:cubicBezTo>
                    <a:cubicBezTo>
                      <a:pt x="1" y="1428"/>
                      <a:pt x="284" y="2136"/>
                      <a:pt x="633" y="2807"/>
                    </a:cubicBezTo>
                    <a:lnTo>
                      <a:pt x="57" y="2807"/>
                    </a:lnTo>
                    <a:lnTo>
                      <a:pt x="57" y="2931"/>
                    </a:lnTo>
                    <a:lnTo>
                      <a:pt x="842" y="2931"/>
                    </a:lnTo>
                    <a:lnTo>
                      <a:pt x="792" y="2840"/>
                    </a:lnTo>
                    <a:cubicBezTo>
                      <a:pt x="436" y="2163"/>
                      <a:pt x="122" y="1443"/>
                      <a:pt x="265" y="777"/>
                    </a:cubicBezTo>
                    <a:cubicBezTo>
                      <a:pt x="321" y="516"/>
                      <a:pt x="514" y="241"/>
                      <a:pt x="750" y="241"/>
                    </a:cubicBezTo>
                    <a:cubicBezTo>
                      <a:pt x="758" y="241"/>
                      <a:pt x="766" y="242"/>
                      <a:pt x="774" y="242"/>
                    </a:cubicBezTo>
                    <a:cubicBezTo>
                      <a:pt x="887" y="249"/>
                      <a:pt x="993" y="314"/>
                      <a:pt x="1073" y="371"/>
                    </a:cubicBezTo>
                    <a:cubicBezTo>
                      <a:pt x="1213" y="469"/>
                      <a:pt x="1342" y="599"/>
                      <a:pt x="1436" y="746"/>
                    </a:cubicBezTo>
                    <a:cubicBezTo>
                      <a:pt x="1424" y="780"/>
                      <a:pt x="1414" y="818"/>
                      <a:pt x="1402" y="852"/>
                    </a:cubicBezTo>
                    <a:cubicBezTo>
                      <a:pt x="1353" y="989"/>
                      <a:pt x="1314" y="1121"/>
                      <a:pt x="1326" y="1258"/>
                    </a:cubicBezTo>
                    <a:cubicBezTo>
                      <a:pt x="1337" y="1398"/>
                      <a:pt x="1421" y="1564"/>
                      <a:pt x="1580" y="1613"/>
                    </a:cubicBezTo>
                    <a:lnTo>
                      <a:pt x="1629" y="1632"/>
                    </a:lnTo>
                    <a:lnTo>
                      <a:pt x="1655" y="1583"/>
                    </a:lnTo>
                    <a:cubicBezTo>
                      <a:pt x="1788" y="1310"/>
                      <a:pt x="1732" y="999"/>
                      <a:pt x="1576" y="735"/>
                    </a:cubicBezTo>
                    <a:cubicBezTo>
                      <a:pt x="1629" y="590"/>
                      <a:pt x="1697" y="450"/>
                      <a:pt x="1796" y="340"/>
                    </a:cubicBezTo>
                    <a:cubicBezTo>
                      <a:pt x="1913" y="204"/>
                      <a:pt x="2073" y="127"/>
                      <a:pt x="2222" y="127"/>
                    </a:cubicBezTo>
                    <a:cubicBezTo>
                      <a:pt x="2251" y="127"/>
                      <a:pt x="2279" y="130"/>
                      <a:pt x="2307" y="136"/>
                    </a:cubicBezTo>
                    <a:cubicBezTo>
                      <a:pt x="2474" y="170"/>
                      <a:pt x="2622" y="329"/>
                      <a:pt x="2683" y="534"/>
                    </a:cubicBezTo>
                    <a:cubicBezTo>
                      <a:pt x="2694" y="572"/>
                      <a:pt x="2705" y="606"/>
                      <a:pt x="2709" y="644"/>
                    </a:cubicBezTo>
                    <a:cubicBezTo>
                      <a:pt x="2660" y="697"/>
                      <a:pt x="2614" y="758"/>
                      <a:pt x="2573" y="822"/>
                    </a:cubicBezTo>
                    <a:cubicBezTo>
                      <a:pt x="2433" y="1041"/>
                      <a:pt x="2337" y="1368"/>
                      <a:pt x="2501" y="1621"/>
                    </a:cubicBezTo>
                    <a:lnTo>
                      <a:pt x="2527" y="1655"/>
                    </a:lnTo>
                    <a:lnTo>
                      <a:pt x="2569" y="1648"/>
                    </a:lnTo>
                    <a:cubicBezTo>
                      <a:pt x="2683" y="1621"/>
                      <a:pt x="2823" y="1519"/>
                      <a:pt x="2845" y="1159"/>
                    </a:cubicBezTo>
                    <a:cubicBezTo>
                      <a:pt x="2853" y="1011"/>
                      <a:pt x="2860" y="849"/>
                      <a:pt x="2842" y="686"/>
                    </a:cubicBezTo>
                    <a:cubicBezTo>
                      <a:pt x="2970" y="560"/>
                      <a:pt x="3125" y="477"/>
                      <a:pt x="3284" y="443"/>
                    </a:cubicBezTo>
                    <a:cubicBezTo>
                      <a:pt x="3328" y="435"/>
                      <a:pt x="3371" y="431"/>
                      <a:pt x="3414" y="431"/>
                    </a:cubicBezTo>
                    <a:cubicBezTo>
                      <a:pt x="3628" y="431"/>
                      <a:pt x="3833" y="529"/>
                      <a:pt x="3940" y="693"/>
                    </a:cubicBezTo>
                    <a:cubicBezTo>
                      <a:pt x="4106" y="950"/>
                      <a:pt x="4024" y="1303"/>
                      <a:pt x="3947" y="1545"/>
                    </a:cubicBezTo>
                    <a:cubicBezTo>
                      <a:pt x="3910" y="1663"/>
                      <a:pt x="3872" y="1777"/>
                      <a:pt x="3830" y="1894"/>
                    </a:cubicBezTo>
                    <a:cubicBezTo>
                      <a:pt x="3701" y="2261"/>
                      <a:pt x="3569" y="2644"/>
                      <a:pt x="3564" y="3041"/>
                    </a:cubicBezTo>
                    <a:lnTo>
                      <a:pt x="3564" y="3099"/>
                    </a:lnTo>
                    <a:lnTo>
                      <a:pt x="3963" y="3136"/>
                    </a:lnTo>
                    <a:lnTo>
                      <a:pt x="3974" y="3011"/>
                    </a:lnTo>
                    <a:lnTo>
                      <a:pt x="3690" y="2985"/>
                    </a:lnTo>
                    <a:cubicBezTo>
                      <a:pt x="3705" y="2625"/>
                      <a:pt x="3826" y="2277"/>
                      <a:pt x="3947" y="1936"/>
                    </a:cubicBezTo>
                    <a:cubicBezTo>
                      <a:pt x="3989" y="1818"/>
                      <a:pt x="4031" y="1700"/>
                      <a:pt x="4064" y="1583"/>
                    </a:cubicBezTo>
                    <a:cubicBezTo>
                      <a:pt x="4152" y="1318"/>
                      <a:pt x="4239" y="928"/>
                      <a:pt x="4046" y="625"/>
                    </a:cubicBezTo>
                    <a:cubicBezTo>
                      <a:pt x="3917" y="426"/>
                      <a:pt x="3673" y="307"/>
                      <a:pt x="3417" y="307"/>
                    </a:cubicBezTo>
                    <a:cubicBezTo>
                      <a:pt x="3364" y="307"/>
                      <a:pt x="3311" y="312"/>
                      <a:pt x="3258" y="322"/>
                    </a:cubicBezTo>
                    <a:cubicBezTo>
                      <a:pt x="3103" y="352"/>
                      <a:pt x="2947" y="431"/>
                      <a:pt x="2814" y="541"/>
                    </a:cubicBezTo>
                    <a:cubicBezTo>
                      <a:pt x="2811" y="527"/>
                      <a:pt x="2807" y="515"/>
                      <a:pt x="2804" y="499"/>
                    </a:cubicBezTo>
                    <a:cubicBezTo>
                      <a:pt x="2743" y="303"/>
                      <a:pt x="2587" y="72"/>
                      <a:pt x="2334" y="11"/>
                    </a:cubicBezTo>
                    <a:cubicBezTo>
                      <a:pt x="2298" y="4"/>
                      <a:pt x="2261" y="0"/>
                      <a:pt x="2224" y="0"/>
                    </a:cubicBezTo>
                    <a:close/>
                  </a:path>
                </a:pathLst>
              </a:custGeom>
              <a:solidFill>
                <a:srgbClr val="C4B01E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r" defTabSz="121917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</p:grpSp>
        <p:cxnSp>
          <p:nvCxnSpPr>
            <p:cNvPr id="22" name="Google Shape;659;p28">
              <a:extLst>
                <a:ext uri="{FF2B5EF4-FFF2-40B4-BE49-F238E27FC236}">
                  <a16:creationId xmlns:a16="http://schemas.microsoft.com/office/drawing/2014/main" id="{02035563-5CD0-4B64-A123-2F3427DC6691}"/>
                </a:ext>
              </a:extLst>
            </p:cNvPr>
            <p:cNvCxnSpPr/>
            <p:nvPr/>
          </p:nvCxnSpPr>
          <p:spPr>
            <a:xfrm>
              <a:off x="6452145" y="900"/>
              <a:ext cx="0" cy="1533900"/>
            </a:xfrm>
            <a:prstGeom prst="straightConnector1">
              <a:avLst/>
            </a:prstGeom>
            <a:noFill/>
            <a:ln w="28575" cap="flat" cmpd="sng">
              <a:solidFill>
                <a:srgbClr val="338987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93019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"/>
                            </p:stCondLst>
                            <p:childTnLst>
                              <p:par>
                                <p:cTn id="3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50"/>
                            </p:stCondLst>
                            <p:childTnLst>
                              <p:par>
                                <p:cTn id="4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7" grpId="6" animBg="1"/>
      <p:bldP spid="17" grpId="7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  <p:bldP spid="18" grpId="6" animBg="1"/>
      <p:bldP spid="18" grpId="7" animBg="1"/>
      <p:bldP spid="19" grpId="0" animBg="1"/>
      <p:bldP spid="19" grpId="1" animBg="1"/>
      <p:bldP spid="19" grpId="2" animBg="1"/>
      <p:bldP spid="19" grpId="3" animBg="1"/>
      <p:bldP spid="19" grpId="4" animBg="1"/>
      <p:bldP spid="19" grpId="5" animBg="1"/>
      <p:bldP spid="19" grpId="6" animBg="1"/>
      <p:bldP spid="19" grpId="7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شاشة عريضة</PresentationFormat>
  <Paragraphs>13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9008_SIS</dc:creator>
  <cp:lastModifiedBy>9008_SIS</cp:lastModifiedBy>
  <cp:revision>1</cp:revision>
  <dcterms:created xsi:type="dcterms:W3CDTF">2022-06-16T07:59:45Z</dcterms:created>
  <dcterms:modified xsi:type="dcterms:W3CDTF">2022-06-16T07:59:58Z</dcterms:modified>
</cp:coreProperties>
</file>