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autoCompressPictures="0">
  <p:sldMasterIdLst>
    <p:sldMasterId id="2147483840" r:id="rId1"/>
    <p:sldMasterId id="2147483884" r:id="rId2"/>
  </p:sldMasterIdLst>
  <p:notesMasterIdLst>
    <p:notesMasterId r:id="rId19"/>
  </p:notesMasterIdLst>
  <p:handoutMasterIdLst>
    <p:handoutMasterId r:id="rId20"/>
  </p:handoutMasterIdLst>
  <p:sldIdLst>
    <p:sldId id="508" r:id="rId3"/>
    <p:sldId id="306" r:id="rId4"/>
    <p:sldId id="489" r:id="rId5"/>
    <p:sldId id="490" r:id="rId6"/>
    <p:sldId id="266" r:id="rId7"/>
    <p:sldId id="307" r:id="rId8"/>
    <p:sldId id="491" r:id="rId9"/>
    <p:sldId id="486" r:id="rId10"/>
    <p:sldId id="492" r:id="rId11"/>
    <p:sldId id="493" r:id="rId12"/>
    <p:sldId id="494" r:id="rId13"/>
    <p:sldId id="495" r:id="rId14"/>
    <p:sldId id="315" r:id="rId15"/>
    <p:sldId id="258" r:id="rId16"/>
    <p:sldId id="311" r:id="rId17"/>
    <p:sldId id="483" r:id="rId18"/>
  </p:sldIdLst>
  <p:sldSz cx="12192000" cy="6858000"/>
  <p:notesSz cx="6858000" cy="9144000"/>
  <p:defaultTextStyle>
    <a:defPPr algn="r" rtl="1">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9442DA-F2BA-4BE9-B968-3E4A86E6F4E1}" v="1" dt="2023-06-12T06:04:11.645"/>
  </p1510:revLst>
</p1510:revInfo>
</file>

<file path=ppt/tableStyles.xml><?xml version="1.0" encoding="utf-8"?>
<a:tblStyleLst xmlns:a="http://schemas.openxmlformats.org/drawingml/2006/main" def="{5DA37D80-6434-44D0-A028-1B22A696006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نمط فاتح 3 - تميي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1E4AEA4-8DFA-4A89-87EB-49C32662AFE0}" styleName="نمط متوسط 2 - تميي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3004" autoAdjust="0"/>
    <p:restoredTop sz="94660"/>
  </p:normalViewPr>
  <p:slideViewPr>
    <p:cSldViewPr snapToGrid="0">
      <p:cViewPr varScale="1">
        <p:scale>
          <a:sx n="79" d="100"/>
          <a:sy n="79" d="100"/>
        </p:scale>
        <p:origin x="682" y="43"/>
      </p:cViewPr>
      <p:guideLst>
        <p:guide orient="horz" pos="2160"/>
        <p:guide pos="3840"/>
      </p:guideLst>
    </p:cSldViewPr>
  </p:slideViewPr>
  <p:notesTextViewPr>
    <p:cViewPr>
      <p:scale>
        <a:sx n="3" d="2"/>
        <a:sy n="3" d="2"/>
      </p:scale>
      <p:origin x="0" y="0"/>
    </p:cViewPr>
  </p:notesTextViewPr>
  <p:notesViewPr>
    <p:cSldViewPr snapToGrid="0">
      <p:cViewPr varScale="1">
        <p:scale>
          <a:sx n="69" d="100"/>
          <a:sy n="69" d="100"/>
        </p:scale>
        <p:origin x="413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5/10/relationships/revisionInfo" Target="revisionInfo.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oob mm" userId="68a84b963de03320" providerId="LiveId" clId="{C09442DA-F2BA-4BE9-B968-3E4A86E6F4E1}"/>
    <pc:docChg chg="addSld delSld modSld sldOrd">
      <pc:chgData name="aroob mm" userId="68a84b963de03320" providerId="LiveId" clId="{C09442DA-F2BA-4BE9-B968-3E4A86E6F4E1}" dt="2023-06-12T06:04:18.737" v="5" actId="47"/>
      <pc:docMkLst>
        <pc:docMk/>
      </pc:docMkLst>
      <pc:sldChg chg="ord">
        <pc:chgData name="aroob mm" userId="68a84b963de03320" providerId="LiveId" clId="{C09442DA-F2BA-4BE9-B968-3E4A86E6F4E1}" dt="2023-06-12T06:04:13.426" v="2"/>
        <pc:sldMkLst>
          <pc:docMk/>
          <pc:sldMk cId="3769776960" sldId="306"/>
        </pc:sldMkLst>
      </pc:sldChg>
      <pc:sldChg chg="del">
        <pc:chgData name="aroob mm" userId="68a84b963de03320" providerId="LiveId" clId="{C09442DA-F2BA-4BE9-B968-3E4A86E6F4E1}" dt="2023-06-12T06:04:16.879" v="3" actId="47"/>
        <pc:sldMkLst>
          <pc:docMk/>
          <pc:sldMk cId="1696418344" sldId="487"/>
        </pc:sldMkLst>
      </pc:sldChg>
      <pc:sldChg chg="del">
        <pc:chgData name="aroob mm" userId="68a84b963de03320" providerId="LiveId" clId="{C09442DA-F2BA-4BE9-B968-3E4A86E6F4E1}" dt="2023-06-12T06:04:18.737" v="5" actId="47"/>
        <pc:sldMkLst>
          <pc:docMk/>
          <pc:sldMk cId="162548499" sldId="488"/>
        </pc:sldMkLst>
      </pc:sldChg>
      <pc:sldChg chg="del">
        <pc:chgData name="aroob mm" userId="68a84b963de03320" providerId="LiveId" clId="{C09442DA-F2BA-4BE9-B968-3E4A86E6F4E1}" dt="2023-06-12T06:04:18.230" v="4" actId="47"/>
        <pc:sldMkLst>
          <pc:docMk/>
          <pc:sldMk cId="3488768322" sldId="496"/>
        </pc:sldMkLst>
      </pc:sldChg>
      <pc:sldChg chg="del">
        <pc:chgData name="aroob mm" userId="68a84b963de03320" providerId="LiveId" clId="{C09442DA-F2BA-4BE9-B968-3E4A86E6F4E1}" dt="2023-06-12T06:04:16.879" v="3" actId="47"/>
        <pc:sldMkLst>
          <pc:docMk/>
          <pc:sldMk cId="3238716312" sldId="497"/>
        </pc:sldMkLst>
      </pc:sldChg>
      <pc:sldChg chg="add modTransition">
        <pc:chgData name="aroob mm" userId="68a84b963de03320" providerId="LiveId" clId="{C09442DA-F2BA-4BE9-B968-3E4A86E6F4E1}" dt="2023-06-12T06:04:11.640" v="0"/>
        <pc:sldMkLst>
          <pc:docMk/>
          <pc:sldMk cId="3492170845" sldId="50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4400" y="0"/>
            <a:ext cx="2971800" cy="458788"/>
          </a:xfrm>
          <a:prstGeom prst="rect">
            <a:avLst/>
          </a:prstGeom>
        </p:spPr>
        <p:txBody>
          <a:bodyPr vert="horz" lIns="91440" tIns="45720" rIns="91440" bIns="45720" rtlCol="1"/>
          <a:lstStyle>
            <a:lvl1pPr algn="r" rtl="1">
              <a:defRPr sz="1200"/>
            </a:lvl1pPr>
          </a:lstStyle>
          <a:p>
            <a:pPr rtl="1"/>
            <a:endParaRPr lang="ar-SA" dirty="0"/>
          </a:p>
        </p:txBody>
      </p:sp>
      <p:sp>
        <p:nvSpPr>
          <p:cNvPr id="3" name="عنصر نائب للتاريخ 2"/>
          <p:cNvSpPr>
            <a:spLocks noGrp="1"/>
          </p:cNvSpPr>
          <p:nvPr>
            <p:ph type="dt" sz="quarter" idx="1"/>
          </p:nvPr>
        </p:nvSpPr>
        <p:spPr>
          <a:xfrm>
            <a:off x="0" y="0"/>
            <a:ext cx="2971800" cy="458788"/>
          </a:xfrm>
          <a:prstGeom prst="rect">
            <a:avLst/>
          </a:prstGeom>
        </p:spPr>
        <p:txBody>
          <a:bodyPr vert="horz" lIns="91440" tIns="45720" rIns="91440" bIns="45720" rtlCol="1"/>
          <a:lstStyle>
            <a:lvl1pPr algn="r" rtl="1">
              <a:defRPr sz="1200"/>
            </a:lvl1pPr>
          </a:lstStyle>
          <a:p>
            <a:pPr algn="l" rtl="1"/>
            <a:fld id="{AEEEBCAF-0040-4B27-B58A-9EF25D950EEE}" type="datetime1">
              <a:rPr lang="ar-SA" smtClean="0"/>
              <a:pPr algn="l" rtl="1"/>
              <a:t>24/11/1444</a:t>
            </a:fld>
            <a:endParaRPr lang="ar-SA" dirty="0"/>
          </a:p>
        </p:txBody>
      </p:sp>
      <p:sp>
        <p:nvSpPr>
          <p:cNvPr id="4" name="عنصر نائب للتذييل 3"/>
          <p:cNvSpPr>
            <a:spLocks noGrp="1"/>
          </p:cNvSpPr>
          <p:nvPr>
            <p:ph type="ftr" sz="quarter" idx="2"/>
          </p:nvPr>
        </p:nvSpPr>
        <p:spPr>
          <a:xfrm>
            <a:off x="3884400" y="8685213"/>
            <a:ext cx="2971800" cy="458787"/>
          </a:xfrm>
          <a:prstGeom prst="rect">
            <a:avLst/>
          </a:prstGeom>
        </p:spPr>
        <p:txBody>
          <a:bodyPr vert="horz" lIns="91440" tIns="45720" rIns="91440" bIns="45720" rtlCol="1" anchor="b"/>
          <a:lstStyle>
            <a:lvl1pPr algn="r" rtl="1">
              <a:defRPr sz="1200"/>
            </a:lvl1pPr>
          </a:lstStyle>
          <a:p>
            <a:pPr rtl="1"/>
            <a:endParaRPr lang="ar-SA" dirty="0"/>
          </a:p>
        </p:txBody>
      </p:sp>
      <p:sp>
        <p:nvSpPr>
          <p:cNvPr id="5" name="عنصر نائب لرقم الشريحة 4"/>
          <p:cNvSpPr>
            <a:spLocks noGrp="1"/>
          </p:cNvSpPr>
          <p:nvPr>
            <p:ph type="sldNum" sz="quarter" idx="3"/>
          </p:nvPr>
        </p:nvSpPr>
        <p:spPr>
          <a:xfrm>
            <a:off x="0" y="8685213"/>
            <a:ext cx="2971800" cy="458787"/>
          </a:xfrm>
          <a:prstGeom prst="rect">
            <a:avLst/>
          </a:prstGeom>
        </p:spPr>
        <p:txBody>
          <a:bodyPr vert="horz" lIns="91440" tIns="45720" rIns="91440" bIns="45720" rtlCol="1" anchor="b"/>
          <a:lstStyle>
            <a:lvl1pPr algn="r" rtl="1">
              <a:defRPr sz="1200"/>
            </a:lvl1pPr>
          </a:lstStyle>
          <a:p>
            <a:pPr algn="l" rtl="1"/>
            <a:fld id="{402BA2C8-71FC-43D0-BD87-0547616971FA}" type="slidenum">
              <a:rPr lang="ar-SA"/>
              <a:pPr algn="l" rtl="1"/>
              <a:t>‹#›</a:t>
            </a:fld>
            <a:endParaRPr lang="ar-SA" dirty="0"/>
          </a:p>
        </p:txBody>
      </p:sp>
    </p:spTree>
    <p:extLst>
      <p:ext uri="{BB962C8B-B14F-4D97-AF65-F5344CB8AC3E}">
        <p14:creationId xmlns:p14="http://schemas.microsoft.com/office/powerpoint/2010/main" val="37292136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4400" y="0"/>
            <a:ext cx="2971800" cy="458788"/>
          </a:xfrm>
          <a:prstGeom prst="rect">
            <a:avLst/>
          </a:prstGeom>
        </p:spPr>
        <p:txBody>
          <a:bodyPr vert="horz" lIns="91440" tIns="45720" rIns="91440" bIns="45720" rtlCol="1"/>
          <a:lstStyle>
            <a:lvl1pPr algn="r" rtl="1">
              <a:defRPr sz="1200"/>
            </a:lvl1pPr>
          </a:lstStyle>
          <a:p>
            <a:pPr rtl="1"/>
            <a:endParaRPr lang="ar-SA" noProof="0" dirty="0"/>
          </a:p>
        </p:txBody>
      </p:sp>
      <p:sp>
        <p:nvSpPr>
          <p:cNvPr id="3" name="عنصر نائب للتاريخ 2"/>
          <p:cNvSpPr>
            <a:spLocks noGrp="1"/>
          </p:cNvSpPr>
          <p:nvPr>
            <p:ph type="dt" idx="1"/>
          </p:nvPr>
        </p:nvSpPr>
        <p:spPr>
          <a:xfrm>
            <a:off x="0" y="0"/>
            <a:ext cx="2971800" cy="458788"/>
          </a:xfrm>
          <a:prstGeom prst="rect">
            <a:avLst/>
          </a:prstGeom>
        </p:spPr>
        <p:txBody>
          <a:bodyPr vert="horz" lIns="91440" tIns="45720" rIns="91440" bIns="45720" rtlCol="1"/>
          <a:lstStyle>
            <a:lvl1pPr algn="l" rtl="1">
              <a:defRPr sz="1200"/>
            </a:lvl1pPr>
          </a:lstStyle>
          <a:p>
            <a:fld id="{7C3F339D-2DD9-4575-9ECD-24873A98349F}" type="datetime1">
              <a:rPr lang="ar-SA" smtClean="0"/>
              <a:pPr/>
              <a:t>24/11/1444</a:t>
            </a:fld>
            <a:endParaRPr lang="ar-SA" dirty="0"/>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pPr rtl="1"/>
            <a:endParaRPr lang="ar-SA" noProof="0" dirty="0"/>
          </a:p>
        </p:txBody>
      </p:sp>
      <p:sp>
        <p:nvSpPr>
          <p:cNvPr id="5" name="عنصر نائب للملاحظات 4"/>
          <p:cNvSpPr>
            <a:spLocks noGrp="1"/>
          </p:cNvSpPr>
          <p:nvPr>
            <p:ph type="body" sz="quarter" idx="3"/>
          </p:nvPr>
        </p:nvSpPr>
        <p:spPr>
          <a:xfrm>
            <a:off x="685800" y="4400550"/>
            <a:ext cx="5486400" cy="3086100"/>
          </a:xfrm>
          <a:prstGeom prst="rect">
            <a:avLst/>
          </a:prstGeom>
        </p:spPr>
        <p:txBody>
          <a:bodyPr vert="horz" lIns="91440" tIns="45720" rIns="91440" bIns="45720" rtlCol="1"/>
          <a:lstStyle/>
          <a:p>
            <a:pPr lvl="0" rtl="1"/>
            <a:r>
              <a:rPr lang="ar-SA" noProof="0" dirty="0"/>
              <a:t>انقر لتحرير أنماط النص الرئيسي</a:t>
            </a:r>
          </a:p>
          <a:p>
            <a:pPr lvl="1" rtl="1"/>
            <a:r>
              <a:rPr lang="ar-SA" noProof="0" dirty="0"/>
              <a:t>المستوى الثاني</a:t>
            </a:r>
          </a:p>
          <a:p>
            <a:pPr lvl="2" rtl="1"/>
            <a:r>
              <a:rPr lang="ar-SA" noProof="0" dirty="0"/>
              <a:t>المستوى الثالث</a:t>
            </a:r>
          </a:p>
          <a:p>
            <a:pPr lvl="3" rtl="1"/>
            <a:r>
              <a:rPr lang="ar-SA" noProof="0" dirty="0"/>
              <a:t>المستوى الرابع</a:t>
            </a:r>
          </a:p>
          <a:p>
            <a:pPr lvl="4" rtl="1"/>
            <a:r>
              <a:rPr lang="ar-SA" noProof="0" dirty="0"/>
              <a:t>المستوى الخامس</a:t>
            </a:r>
          </a:p>
        </p:txBody>
      </p:sp>
      <p:sp>
        <p:nvSpPr>
          <p:cNvPr id="6" name="عنصر نائب للتذييل 5"/>
          <p:cNvSpPr>
            <a:spLocks noGrp="1"/>
          </p:cNvSpPr>
          <p:nvPr>
            <p:ph type="ftr" sz="quarter" idx="4"/>
          </p:nvPr>
        </p:nvSpPr>
        <p:spPr>
          <a:xfrm>
            <a:off x="3884400" y="8685213"/>
            <a:ext cx="2971800" cy="458787"/>
          </a:xfrm>
          <a:prstGeom prst="rect">
            <a:avLst/>
          </a:prstGeom>
        </p:spPr>
        <p:txBody>
          <a:bodyPr vert="horz" lIns="91440" tIns="45720" rIns="91440" bIns="45720" rtlCol="1" anchor="b"/>
          <a:lstStyle>
            <a:lvl1pPr algn="r" rtl="1">
              <a:defRPr sz="1200"/>
            </a:lvl1pPr>
          </a:lstStyle>
          <a:p>
            <a:pPr rtl="1"/>
            <a:endParaRPr lang="ar-SA" noProof="0" dirty="0"/>
          </a:p>
        </p:txBody>
      </p:sp>
      <p:sp>
        <p:nvSpPr>
          <p:cNvPr id="7" name="عنصر نائب لرقم الشريحة 6"/>
          <p:cNvSpPr>
            <a:spLocks noGrp="1"/>
          </p:cNvSpPr>
          <p:nvPr>
            <p:ph type="sldNum" sz="quarter" idx="5"/>
          </p:nvPr>
        </p:nvSpPr>
        <p:spPr>
          <a:xfrm>
            <a:off x="0" y="8685213"/>
            <a:ext cx="2971800" cy="458787"/>
          </a:xfrm>
          <a:prstGeom prst="rect">
            <a:avLst/>
          </a:prstGeom>
        </p:spPr>
        <p:txBody>
          <a:bodyPr vert="horz" lIns="91440" tIns="45720" rIns="91440" bIns="45720" rtlCol="1" anchor="b"/>
          <a:lstStyle>
            <a:lvl1pPr algn="l" rtl="1">
              <a:defRPr sz="1200"/>
            </a:lvl1pPr>
          </a:lstStyle>
          <a:p>
            <a:fld id="{C6539446-6953-447E-A4E3-E7CFBF870046}" type="slidenum">
              <a:rPr lang="ar-SA" smtClean="0"/>
              <a:pPr/>
              <a:t>‹#›</a:t>
            </a:fld>
            <a:endParaRPr lang="ar-SA" dirty="0"/>
          </a:p>
        </p:txBody>
      </p:sp>
    </p:spTree>
    <p:extLst>
      <p:ext uri="{BB962C8B-B14F-4D97-AF65-F5344CB8AC3E}">
        <p14:creationId xmlns:p14="http://schemas.microsoft.com/office/powerpoint/2010/main" val="1423929233"/>
      </p:ext>
    </p:extLst>
  </p:cSld>
  <p:clrMap bg1="lt1" tx1="dk1" bg2="lt2" tx2="dk2" accent1="accent1" accent2="accent2" accent3="accent3" accent4="accent4" accent5="accent5" accent6="accent6" hlink="hlink" folHlink="folHlink"/>
  <p:hf hdr="0" ftr="0" dt="0"/>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رقم الشريحة 3"/>
          <p:cNvSpPr>
            <a:spLocks noGrp="1"/>
          </p:cNvSpPr>
          <p:nvPr>
            <p:ph type="sldNum" sz="quarter" idx="10"/>
          </p:nvPr>
        </p:nvSpPr>
        <p:spPr/>
        <p:txBody>
          <a:bodyPr/>
          <a:lstStyle/>
          <a:p>
            <a:pPr rtl="1"/>
            <a:fld id="{C6539446-6953-447E-A4E3-E7CFBF870046}" type="slidenum">
              <a:rPr lang="ar-SA" noProof="0" smtClean="0"/>
              <a:t>5</a:t>
            </a:fld>
            <a:endParaRPr lang="ar-SA" noProof="0" dirty="0"/>
          </a:p>
        </p:txBody>
      </p:sp>
    </p:spTree>
    <p:extLst>
      <p:ext uri="{BB962C8B-B14F-4D97-AF65-F5344CB8AC3E}">
        <p14:creationId xmlns:p14="http://schemas.microsoft.com/office/powerpoint/2010/main" val="2546487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العنوان">
    <p:spTree>
      <p:nvGrpSpPr>
        <p:cNvPr id="1" name=""/>
        <p:cNvGrpSpPr/>
        <p:nvPr/>
      </p:nvGrpSpPr>
      <p:grpSpPr>
        <a:xfrm>
          <a:off x="0" y="0"/>
          <a:ext cx="0" cy="0"/>
          <a:chOff x="0" y="0"/>
          <a:chExt cx="0" cy="0"/>
        </a:xfrm>
      </p:grpSpPr>
      <p:sp>
        <p:nvSpPr>
          <p:cNvPr id="4" name="ماء 3"/>
          <p:cNvSpPr/>
          <p:nvPr/>
        </p:nvSpPr>
        <p:spPr bwMode="gray">
          <a:xfrm flipH="1">
            <a:off x="496" y="5243129"/>
            <a:ext cx="12188952" cy="1614871"/>
          </a:xfrm>
          <a:prstGeom prst="rect">
            <a:avLst/>
          </a:prstGeom>
          <a:gradFill>
            <a:gsLst>
              <a:gs pos="833">
                <a:schemeClr val="accent2">
                  <a:lumMod val="60000"/>
                  <a:lumOff val="40000"/>
                  <a:alpha val="38000"/>
                </a:schemeClr>
              </a:gs>
              <a:gs pos="23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ar-SA" noProof="0" dirty="0">
              <a:cs typeface="+mj-cs"/>
            </a:endParaRPr>
          </a:p>
        </p:txBody>
      </p:sp>
      <p:sp>
        <p:nvSpPr>
          <p:cNvPr id="5" name="سماء"/>
          <p:cNvSpPr/>
          <p:nvPr/>
        </p:nvSpPr>
        <p:spPr bwMode="white">
          <a:xfrm flipH="1">
            <a:off x="496" y="0"/>
            <a:ext cx="12188952" cy="5334000"/>
          </a:xfrm>
          <a:prstGeom prst="rect">
            <a:avLst/>
          </a:prstGeom>
          <a:gradFill>
            <a:gsLst>
              <a:gs pos="0">
                <a:schemeClr val="accent2">
                  <a:lumMod val="60000"/>
                  <a:lumOff val="40000"/>
                  <a:alpha val="80000"/>
                </a:schemeClr>
              </a:gs>
              <a:gs pos="99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ar-SA" noProof="0" dirty="0">
              <a:cs typeface="+mj-cs"/>
            </a:endParaRPr>
          </a:p>
        </p:txBody>
      </p:sp>
      <p:pic>
        <p:nvPicPr>
          <p:cNvPr id="6" name="ماء 1"/>
          <p:cNvPicPr>
            <a:picLocks noChangeAspect="1"/>
          </p:cNvPicPr>
          <p:nvPr/>
        </p:nvPicPr>
        <p:blipFill rotWithShape="1">
          <a:blip r:embed="rId2" cstate="print">
            <a:extLst>
              <a:ext uri="{28A0092B-C50C-407E-A947-70E740481C1C}">
                <a14:useLocalDpi xmlns:a14="http://schemas.microsoft.com/office/drawing/2010/main" val="0"/>
              </a:ext>
            </a:extLst>
          </a:blip>
          <a:srcRect l="2674" r="9901"/>
          <a:stretch/>
        </p:blipFill>
        <p:spPr bwMode="ltGray">
          <a:xfrm flipH="1">
            <a:off x="4473" y="5497897"/>
            <a:ext cx="12188952" cy="463209"/>
          </a:xfrm>
          <a:prstGeom prst="rect">
            <a:avLst/>
          </a:prstGeom>
          <a:noFill/>
          <a:ln>
            <a:noFill/>
          </a:ln>
        </p:spPr>
      </p:pic>
      <p:pic>
        <p:nvPicPr>
          <p:cNvPr id="7" name="ماء 2"/>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a:off x="4473" y="5221111"/>
            <a:ext cx="12188952" cy="268288"/>
          </a:xfrm>
          <a:prstGeom prst="rect">
            <a:avLst/>
          </a:prstGeom>
          <a:noFill/>
          <a:ln>
            <a:noFill/>
          </a:ln>
        </p:spPr>
      </p:pic>
      <p:sp>
        <p:nvSpPr>
          <p:cNvPr id="8" name="مستطيل 7"/>
          <p:cNvSpPr/>
          <p:nvPr/>
        </p:nvSpPr>
        <p:spPr>
          <a:xfrm flipH="1">
            <a:off x="4473" y="5961106"/>
            <a:ext cx="12188952" cy="896846"/>
          </a:xfrm>
          <a:prstGeom prst="rect">
            <a:avLst/>
          </a:prstGeom>
          <a:gradFill>
            <a:gsLst>
              <a:gs pos="25000">
                <a:schemeClr val="accent6">
                  <a:lumMod val="60000"/>
                  <a:lumOff val="40000"/>
                  <a:alpha val="0"/>
                </a:schemeClr>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ar-SA" noProof="0" dirty="0">
              <a:cs typeface="+mj-cs"/>
            </a:endParaRPr>
          </a:p>
        </p:txBody>
      </p:sp>
      <p:sp>
        <p:nvSpPr>
          <p:cNvPr id="2" name="العنوان 1"/>
          <p:cNvSpPr>
            <a:spLocks noGrp="1"/>
          </p:cNvSpPr>
          <p:nvPr>
            <p:ph type="ctrTitle"/>
          </p:nvPr>
        </p:nvSpPr>
        <p:spPr>
          <a:xfrm flipH="1">
            <a:off x="1283339" y="1309047"/>
            <a:ext cx="9602789" cy="2667000"/>
          </a:xfrm>
        </p:spPr>
        <p:txBody>
          <a:bodyPr rtlCol="1" anchor="b">
            <a:noAutofit/>
          </a:bodyPr>
          <a:lstStyle>
            <a:lvl1pPr algn="ctr" rtl="1">
              <a:defRPr sz="6000">
                <a:cs typeface="+mj-cs"/>
              </a:defRPr>
            </a:lvl1pPr>
          </a:lstStyle>
          <a:p>
            <a:pPr rtl="1"/>
            <a:r>
              <a:rPr lang="ar-SA" noProof="0"/>
              <a:t>انقر لتحرير نمط عنوان الشكل الرئيسي</a:t>
            </a:r>
            <a:endParaRPr lang="ar-SA" noProof="0" dirty="0"/>
          </a:p>
        </p:txBody>
      </p:sp>
      <p:sp>
        <p:nvSpPr>
          <p:cNvPr id="3" name="عنوان فرعي 2"/>
          <p:cNvSpPr>
            <a:spLocks noGrp="1"/>
          </p:cNvSpPr>
          <p:nvPr>
            <p:ph type="subTitle" idx="1"/>
          </p:nvPr>
        </p:nvSpPr>
        <p:spPr>
          <a:xfrm flipH="1">
            <a:off x="1284928" y="4038600"/>
            <a:ext cx="9601200" cy="990600"/>
          </a:xfrm>
        </p:spPr>
        <p:txBody>
          <a:bodyPr rtlCol="1">
            <a:normAutofit/>
          </a:bodyPr>
          <a:lstStyle>
            <a:lvl1pPr marL="0" indent="0" algn="ctr" rtl="1">
              <a:spcBef>
                <a:spcPts val="0"/>
              </a:spcBef>
              <a:buNone/>
              <a:defRPr sz="1800" cap="all" baseline="0">
                <a:solidFill>
                  <a:schemeClr val="accent2">
                    <a:lumMod val="75000"/>
                  </a:schemeClr>
                </a:solidFill>
                <a:cs typeface="+mj-cs"/>
              </a:defRPr>
            </a:lvl1pPr>
            <a:lvl2pPr marL="457200" indent="0" algn="ctr" rtl="1">
              <a:buNone/>
              <a:defRPr sz="2800"/>
            </a:lvl2pPr>
            <a:lvl3pPr marL="914400" indent="0" algn="ctr" rtl="1">
              <a:buNone/>
              <a:defRPr sz="2400"/>
            </a:lvl3pPr>
            <a:lvl4pPr marL="1371600" indent="0" algn="ctr" rtl="1">
              <a:buNone/>
              <a:defRPr sz="2000"/>
            </a:lvl4pPr>
            <a:lvl5pPr marL="1828800" indent="0" algn="ctr" rtl="1">
              <a:buNone/>
              <a:defRPr sz="2000"/>
            </a:lvl5pPr>
            <a:lvl6pPr marL="2286000" indent="0" algn="ctr" rtl="1">
              <a:buNone/>
              <a:defRPr sz="2000"/>
            </a:lvl6pPr>
            <a:lvl7pPr marL="2743200" indent="0" algn="ctr" rtl="1">
              <a:buNone/>
              <a:defRPr sz="2000"/>
            </a:lvl7pPr>
            <a:lvl8pPr marL="3200400" indent="0" algn="ctr" rtl="1">
              <a:buNone/>
              <a:defRPr sz="2000"/>
            </a:lvl8pPr>
            <a:lvl9pPr marL="3657600" indent="0" algn="ctr" rtl="1">
              <a:buNone/>
              <a:defRPr sz="2000"/>
            </a:lvl9pPr>
          </a:lstStyle>
          <a:p>
            <a:pPr rtl="1"/>
            <a:r>
              <a:rPr lang="ar-SA" noProof="0"/>
              <a:t>انقر لتحرير نمط العنوان الفرعي للشكل الرئيسي</a:t>
            </a:r>
            <a:endParaRPr lang="ar-SA" noProof="0" dirty="0"/>
          </a:p>
        </p:txBody>
      </p:sp>
    </p:spTree>
    <p:extLst>
      <p:ext uri="{BB962C8B-B14F-4D97-AF65-F5344CB8AC3E}">
        <p14:creationId xmlns:p14="http://schemas.microsoft.com/office/powerpoint/2010/main" val="2942361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العنوان 1"/>
          <p:cNvSpPr>
            <a:spLocks noGrp="1"/>
          </p:cNvSpPr>
          <p:nvPr>
            <p:ph type="title"/>
          </p:nvPr>
        </p:nvSpPr>
        <p:spPr>
          <a:xfrm flipH="1">
            <a:off x="1341121" y="265176"/>
            <a:ext cx="9509759" cy="1088136"/>
          </a:xfrm>
        </p:spPr>
        <p:txBody>
          <a:bodyPr rtlCol="1"/>
          <a:lstStyle>
            <a:lvl1pPr algn="r" rtl="1">
              <a:defRPr/>
            </a:lvl1pPr>
          </a:lstStyle>
          <a:p>
            <a:pPr rtl="1"/>
            <a:r>
              <a:rPr lang="ar-SA" noProof="0"/>
              <a:t>انقر لتحرير نمط عنوان الشكل الرئيسي</a:t>
            </a:r>
            <a:endParaRPr lang="ar-SA" noProof="0" dirty="0"/>
          </a:p>
        </p:txBody>
      </p:sp>
      <p:sp>
        <p:nvSpPr>
          <p:cNvPr id="3" name="العنصر النائب لنص عمودي 2"/>
          <p:cNvSpPr>
            <a:spLocks noGrp="1"/>
          </p:cNvSpPr>
          <p:nvPr>
            <p:ph type="body" orient="vert" idx="1"/>
          </p:nvPr>
        </p:nvSpPr>
        <p:spPr>
          <a:xfrm flipH="1" flipV="1">
            <a:off x="1341120" y="1572768"/>
            <a:ext cx="9509760" cy="4142232"/>
          </a:xfrm>
        </p:spPr>
        <p:txBody>
          <a:bodyPr vert="eaVert" rtlCol="1"/>
          <a:lstStyle>
            <a:lvl1pPr algn="r" rtl="1">
              <a:defRPr/>
            </a:lvl1pPr>
            <a:lvl2pPr algn="r" rtl="1">
              <a:defRPr/>
            </a:lvl2pPr>
            <a:lvl3pPr algn="r" rtl="1">
              <a:defRPr/>
            </a:lvl3pPr>
            <a:lvl4pPr algn="r" rtl="1">
              <a:defRPr/>
            </a:lvl4pPr>
            <a:lvl5pPr algn="r" rtl="1">
              <a:defRPr/>
            </a:lvl5pPr>
          </a:lstStyle>
          <a:p>
            <a:pPr lvl="0" rtl="1"/>
            <a:r>
              <a:rPr lang="ar-SA" noProof="0"/>
              <a:t>انقر لتحرير أنماط نص الشكل الرئيسي</a:t>
            </a:r>
          </a:p>
          <a:p>
            <a:pPr lvl="1" rtl="1"/>
            <a:r>
              <a:rPr lang="ar-SA" noProof="0"/>
              <a:t>المستوى الثاني</a:t>
            </a:r>
          </a:p>
          <a:p>
            <a:pPr lvl="2" rtl="1"/>
            <a:r>
              <a:rPr lang="ar-SA" noProof="0"/>
              <a:t>المستوى الثالث</a:t>
            </a:r>
          </a:p>
          <a:p>
            <a:pPr lvl="3" rtl="1"/>
            <a:r>
              <a:rPr lang="ar-SA" noProof="0"/>
              <a:t>المستوى الرابع</a:t>
            </a:r>
          </a:p>
          <a:p>
            <a:pPr lvl="4" rtl="1"/>
            <a:r>
              <a:rPr lang="ar-SA" noProof="0"/>
              <a:t>المستوى الخامس</a:t>
            </a:r>
            <a:endParaRPr lang="ar-SA" noProof="0" dirty="0"/>
          </a:p>
        </p:txBody>
      </p:sp>
      <p:sp>
        <p:nvSpPr>
          <p:cNvPr id="5" name="عنصر نائب للتذييل 4"/>
          <p:cNvSpPr>
            <a:spLocks noGrp="1"/>
          </p:cNvSpPr>
          <p:nvPr>
            <p:ph type="ftr" sz="quarter" idx="11"/>
          </p:nvPr>
        </p:nvSpPr>
        <p:spPr>
          <a:xfrm flipH="1">
            <a:off x="3691128" y="6601968"/>
            <a:ext cx="7159752" cy="237744"/>
          </a:xfrm>
        </p:spPr>
        <p:txBody>
          <a:bodyPr rtlCol="1"/>
          <a:lstStyle>
            <a:lvl1pPr algn="r" rtl="1">
              <a:defRPr/>
            </a:lvl1pPr>
          </a:lstStyle>
          <a:p>
            <a:pPr rtl="1"/>
            <a:r>
              <a:rPr lang="ar-SA" noProof="0" dirty="0"/>
              <a:t>إضافة تذييل</a:t>
            </a:r>
          </a:p>
        </p:txBody>
      </p:sp>
      <p:sp>
        <p:nvSpPr>
          <p:cNvPr id="4" name="عنصر نائب للتاريخ 3"/>
          <p:cNvSpPr>
            <a:spLocks noGrp="1"/>
          </p:cNvSpPr>
          <p:nvPr>
            <p:ph type="dt" sz="half" idx="10"/>
          </p:nvPr>
        </p:nvSpPr>
        <p:spPr>
          <a:xfrm flipH="1">
            <a:off x="2356104" y="6601968"/>
            <a:ext cx="960120" cy="237744"/>
          </a:xfrm>
        </p:spPr>
        <p:txBody>
          <a:bodyPr rtlCol="1"/>
          <a:lstStyle>
            <a:lvl1pPr algn="r" rtl="1">
              <a:defRPr/>
            </a:lvl1pPr>
          </a:lstStyle>
          <a:p>
            <a:pPr rtl="1"/>
            <a:fld id="{E999A649-0B29-4B95-BA8F-1DAA75B15455}" type="datetime1">
              <a:rPr lang="ar-SA" noProof="0" smtClean="0"/>
              <a:t>24/11/1444</a:t>
            </a:fld>
            <a:endParaRPr lang="ar-SA" noProof="0" dirty="0"/>
          </a:p>
        </p:txBody>
      </p:sp>
      <p:sp>
        <p:nvSpPr>
          <p:cNvPr id="6" name="عنصر نائب لرقم الشريحة 5"/>
          <p:cNvSpPr>
            <a:spLocks noGrp="1"/>
          </p:cNvSpPr>
          <p:nvPr>
            <p:ph type="sldNum" sz="quarter" idx="12"/>
          </p:nvPr>
        </p:nvSpPr>
        <p:spPr>
          <a:xfrm flipH="1">
            <a:off x="1341120" y="6601968"/>
            <a:ext cx="640080" cy="237744"/>
          </a:xfrm>
        </p:spPr>
        <p:txBody>
          <a:bodyPr rtlCol="1"/>
          <a:lstStyle>
            <a:lvl1pPr algn="l" rtl="1">
              <a:defRPr/>
            </a:lvl1pPr>
          </a:lstStyle>
          <a:p>
            <a:fld id="{4FAB73BC-B049-4115-A692-8D63A059BFB8}" type="slidenum">
              <a:rPr lang="ar-SA" smtClean="0"/>
              <a:pPr/>
              <a:t>‹#›</a:t>
            </a:fld>
            <a:endParaRPr lang="ar-SA" dirty="0"/>
          </a:p>
        </p:txBody>
      </p:sp>
    </p:spTree>
    <p:extLst>
      <p:ext uri="{BB962C8B-B14F-4D97-AF65-F5344CB8AC3E}">
        <p14:creationId xmlns:p14="http://schemas.microsoft.com/office/powerpoint/2010/main" val="353625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العنوان العمودي والنص">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flipH="1" flipV="1">
            <a:off x="838200" y="274638"/>
            <a:ext cx="2628900" cy="5440362"/>
          </a:xfrm>
        </p:spPr>
        <p:txBody>
          <a:bodyPr vert="eaVert" rtlCol="1"/>
          <a:lstStyle>
            <a:lvl1pPr algn="r" rtl="1">
              <a:defRPr/>
            </a:lvl1pPr>
          </a:lstStyle>
          <a:p>
            <a:pPr rtl="1"/>
            <a:r>
              <a:rPr lang="ar-SA" noProof="0"/>
              <a:t>انقر لتحرير نمط عنوان الشكل الرئيسي</a:t>
            </a:r>
            <a:endParaRPr lang="ar-SA" noProof="0" dirty="0"/>
          </a:p>
        </p:txBody>
      </p:sp>
      <p:sp>
        <p:nvSpPr>
          <p:cNvPr id="3" name="العنصر النائب لنص عمودي 2"/>
          <p:cNvSpPr>
            <a:spLocks noGrp="1"/>
          </p:cNvSpPr>
          <p:nvPr>
            <p:ph type="body" orient="vert" idx="1"/>
          </p:nvPr>
        </p:nvSpPr>
        <p:spPr>
          <a:xfrm flipH="1" flipV="1">
            <a:off x="3619500" y="274638"/>
            <a:ext cx="7734300" cy="5440362"/>
          </a:xfrm>
        </p:spPr>
        <p:txBody>
          <a:bodyPr vert="eaVert" rtlCol="1"/>
          <a:lstStyle>
            <a:lvl1pPr algn="r" rtl="1">
              <a:defRPr/>
            </a:lvl1pPr>
            <a:lvl2pPr algn="r" rtl="1">
              <a:defRPr/>
            </a:lvl2pPr>
            <a:lvl3pPr algn="r" rtl="1">
              <a:defRPr/>
            </a:lvl3pPr>
            <a:lvl4pPr algn="r" rtl="1">
              <a:defRPr/>
            </a:lvl4pPr>
            <a:lvl5pPr algn="r" rtl="1">
              <a:defRPr/>
            </a:lvl5pPr>
          </a:lstStyle>
          <a:p>
            <a:pPr lvl="0" rtl="1"/>
            <a:r>
              <a:rPr lang="ar-SA" noProof="0"/>
              <a:t>انقر لتحرير أنماط نص الشكل الرئيسي</a:t>
            </a:r>
          </a:p>
          <a:p>
            <a:pPr lvl="1" rtl="1"/>
            <a:r>
              <a:rPr lang="ar-SA" noProof="0"/>
              <a:t>المستوى الثاني</a:t>
            </a:r>
          </a:p>
          <a:p>
            <a:pPr lvl="2" rtl="1"/>
            <a:r>
              <a:rPr lang="ar-SA" noProof="0"/>
              <a:t>المستوى الثالث</a:t>
            </a:r>
          </a:p>
          <a:p>
            <a:pPr lvl="3" rtl="1"/>
            <a:r>
              <a:rPr lang="ar-SA" noProof="0"/>
              <a:t>المستوى الرابع</a:t>
            </a:r>
          </a:p>
          <a:p>
            <a:pPr lvl="4" rtl="1"/>
            <a:r>
              <a:rPr lang="ar-SA" noProof="0"/>
              <a:t>المستوى الخامس</a:t>
            </a:r>
            <a:endParaRPr lang="ar-SA" noProof="0" dirty="0"/>
          </a:p>
        </p:txBody>
      </p:sp>
      <p:sp>
        <p:nvSpPr>
          <p:cNvPr id="5" name="عنصر نائب للتذييل 4"/>
          <p:cNvSpPr>
            <a:spLocks noGrp="1"/>
          </p:cNvSpPr>
          <p:nvPr>
            <p:ph type="ftr" sz="quarter" idx="11"/>
          </p:nvPr>
        </p:nvSpPr>
        <p:spPr>
          <a:xfrm flipH="1">
            <a:off x="3691128" y="6601968"/>
            <a:ext cx="7159752" cy="237744"/>
          </a:xfrm>
        </p:spPr>
        <p:txBody>
          <a:bodyPr rtlCol="1"/>
          <a:lstStyle>
            <a:lvl1pPr algn="r" rtl="1">
              <a:defRPr/>
            </a:lvl1pPr>
          </a:lstStyle>
          <a:p>
            <a:pPr rtl="1"/>
            <a:r>
              <a:rPr lang="ar-SA" noProof="0" dirty="0"/>
              <a:t>إضافة تذييل</a:t>
            </a:r>
          </a:p>
        </p:txBody>
      </p:sp>
      <p:sp>
        <p:nvSpPr>
          <p:cNvPr id="4" name="عنصر نائب للتاريخ 3"/>
          <p:cNvSpPr>
            <a:spLocks noGrp="1"/>
          </p:cNvSpPr>
          <p:nvPr>
            <p:ph type="dt" sz="half" idx="10"/>
          </p:nvPr>
        </p:nvSpPr>
        <p:spPr>
          <a:xfrm flipH="1">
            <a:off x="2356104" y="6601968"/>
            <a:ext cx="960120" cy="237744"/>
          </a:xfrm>
        </p:spPr>
        <p:txBody>
          <a:bodyPr rtlCol="1"/>
          <a:lstStyle>
            <a:lvl1pPr algn="r" rtl="1">
              <a:defRPr/>
            </a:lvl1pPr>
          </a:lstStyle>
          <a:p>
            <a:pPr rtl="1"/>
            <a:fld id="{BD1ACE3C-D8ED-4518-B3D7-0B67F0B4F9BF}" type="datetime1">
              <a:rPr lang="ar-SA" noProof="0" smtClean="0"/>
              <a:t>24/11/1444</a:t>
            </a:fld>
            <a:endParaRPr lang="ar-SA" noProof="0" dirty="0"/>
          </a:p>
        </p:txBody>
      </p:sp>
      <p:sp>
        <p:nvSpPr>
          <p:cNvPr id="6" name="عنصر نائب لرقم الشريحة 5"/>
          <p:cNvSpPr>
            <a:spLocks noGrp="1"/>
          </p:cNvSpPr>
          <p:nvPr>
            <p:ph type="sldNum" sz="quarter" idx="12"/>
          </p:nvPr>
        </p:nvSpPr>
        <p:spPr>
          <a:xfrm flipH="1">
            <a:off x="1341120" y="6601968"/>
            <a:ext cx="640080" cy="237744"/>
          </a:xfrm>
        </p:spPr>
        <p:txBody>
          <a:bodyPr rtlCol="1"/>
          <a:lstStyle>
            <a:lvl1pPr algn="l" rtl="1">
              <a:defRPr/>
            </a:lvl1pPr>
          </a:lstStyle>
          <a:p>
            <a:fld id="{4FAB73BC-B049-4115-A692-8D63A059BFB8}" type="slidenum">
              <a:rPr lang="ar-SA" smtClean="0"/>
              <a:pPr/>
              <a:t>‹#›</a:t>
            </a:fld>
            <a:endParaRPr lang="ar-SA" dirty="0"/>
          </a:p>
        </p:txBody>
      </p:sp>
    </p:spTree>
    <p:extLst>
      <p:ext uri="{BB962C8B-B14F-4D97-AF65-F5344CB8AC3E}">
        <p14:creationId xmlns:p14="http://schemas.microsoft.com/office/powerpoint/2010/main" val="135865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33A726C-2988-9587-24F8-AD97EDA1466F}"/>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endParaRPr lang="ar-KW"/>
          </a:p>
        </p:txBody>
      </p:sp>
      <p:sp>
        <p:nvSpPr>
          <p:cNvPr id="3" name="عنوان فرعي 2">
            <a:extLst>
              <a:ext uri="{FF2B5EF4-FFF2-40B4-BE49-F238E27FC236}">
                <a16:creationId xmlns:a16="http://schemas.microsoft.com/office/drawing/2014/main" id="{1E7B0ABD-A6B0-3BB7-7480-0CE14715CD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endParaRPr lang="ar-KW"/>
          </a:p>
        </p:txBody>
      </p:sp>
      <p:sp>
        <p:nvSpPr>
          <p:cNvPr id="4" name="عنصر نائب للتاريخ 3">
            <a:extLst>
              <a:ext uri="{FF2B5EF4-FFF2-40B4-BE49-F238E27FC236}">
                <a16:creationId xmlns:a16="http://schemas.microsoft.com/office/drawing/2014/main" id="{79F13AF7-658E-EE21-5D08-F17774AC0A33}"/>
              </a:ext>
            </a:extLst>
          </p:cNvPr>
          <p:cNvSpPr>
            <a:spLocks noGrp="1"/>
          </p:cNvSpPr>
          <p:nvPr>
            <p:ph type="dt" sz="half" idx="10"/>
          </p:nvPr>
        </p:nvSpPr>
        <p:spPr/>
        <p:txBody>
          <a:bodyPr/>
          <a:lstStyle/>
          <a:p>
            <a:fld id="{52E9A2C5-B812-4F78-A401-ABC0BD719644}" type="datetime1">
              <a:rPr lang="ar-SA" smtClean="0"/>
              <a:pPr/>
              <a:t>24/11/1444</a:t>
            </a:fld>
            <a:endParaRPr lang="ar-SA" dirty="0"/>
          </a:p>
        </p:txBody>
      </p:sp>
      <p:sp>
        <p:nvSpPr>
          <p:cNvPr id="5" name="عنصر نائب للتذييل 4">
            <a:extLst>
              <a:ext uri="{FF2B5EF4-FFF2-40B4-BE49-F238E27FC236}">
                <a16:creationId xmlns:a16="http://schemas.microsoft.com/office/drawing/2014/main" id="{61F95A16-3170-4D1E-9A58-66637CE48AF3}"/>
              </a:ext>
            </a:extLst>
          </p:cNvPr>
          <p:cNvSpPr>
            <a:spLocks noGrp="1"/>
          </p:cNvSpPr>
          <p:nvPr>
            <p:ph type="ftr" sz="quarter" idx="11"/>
          </p:nvPr>
        </p:nvSpPr>
        <p:spPr/>
        <p:txBody>
          <a:bodyPr/>
          <a:lstStyle/>
          <a:p>
            <a:r>
              <a:rPr lang="ar-SA"/>
              <a:t>إضافة تذييل</a:t>
            </a:r>
            <a:endParaRPr lang="ar-SA" dirty="0"/>
          </a:p>
        </p:txBody>
      </p:sp>
      <p:sp>
        <p:nvSpPr>
          <p:cNvPr id="6" name="عنصر نائب لرقم الشريحة 5">
            <a:extLst>
              <a:ext uri="{FF2B5EF4-FFF2-40B4-BE49-F238E27FC236}">
                <a16:creationId xmlns:a16="http://schemas.microsoft.com/office/drawing/2014/main" id="{C851F1AC-864B-F4F3-EFFB-03DE97528196}"/>
              </a:ext>
            </a:extLst>
          </p:cNvPr>
          <p:cNvSpPr>
            <a:spLocks noGrp="1"/>
          </p:cNvSpPr>
          <p:nvPr>
            <p:ph type="sldNum" sz="quarter" idx="12"/>
          </p:nvPr>
        </p:nvSpPr>
        <p:spPr/>
        <p:txBody>
          <a:bodyPr/>
          <a:lstStyle/>
          <a:p>
            <a:fld id="{4FAB73BC-B049-4115-A692-8D63A059BFB8}" type="slidenum">
              <a:rPr lang="ar-SA" smtClean="0"/>
              <a:pPr/>
              <a:t>‹#›</a:t>
            </a:fld>
            <a:endParaRPr lang="ar-SA" dirty="0"/>
          </a:p>
        </p:txBody>
      </p:sp>
    </p:spTree>
    <p:extLst>
      <p:ext uri="{BB962C8B-B14F-4D97-AF65-F5344CB8AC3E}">
        <p14:creationId xmlns:p14="http://schemas.microsoft.com/office/powerpoint/2010/main" val="54146283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D28EF0B-EBE1-141D-DAB7-164DAE18DB83}"/>
              </a:ext>
            </a:extLst>
          </p:cNvPr>
          <p:cNvSpPr>
            <a:spLocks noGrp="1"/>
          </p:cNvSpPr>
          <p:nvPr>
            <p:ph type="title"/>
          </p:nvPr>
        </p:nvSpPr>
        <p:spPr/>
        <p:txBody>
          <a:bodyPr/>
          <a:lstStyle/>
          <a:p>
            <a:r>
              <a:rPr lang="ar-SA"/>
              <a:t>انقر لتحرير نمط عنوان الشكل الرئيسي</a:t>
            </a:r>
            <a:endParaRPr lang="ar-KW"/>
          </a:p>
        </p:txBody>
      </p:sp>
      <p:sp>
        <p:nvSpPr>
          <p:cNvPr id="3" name="عنصر نائب للمحتوى 2">
            <a:extLst>
              <a:ext uri="{FF2B5EF4-FFF2-40B4-BE49-F238E27FC236}">
                <a16:creationId xmlns:a16="http://schemas.microsoft.com/office/drawing/2014/main" id="{CD04D8C3-81A7-E923-275B-5C9D375025ED}"/>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4" name="عنصر نائب للتاريخ 3">
            <a:extLst>
              <a:ext uri="{FF2B5EF4-FFF2-40B4-BE49-F238E27FC236}">
                <a16:creationId xmlns:a16="http://schemas.microsoft.com/office/drawing/2014/main" id="{079144AE-1EA9-1C3B-F429-919A7C45FBEE}"/>
              </a:ext>
            </a:extLst>
          </p:cNvPr>
          <p:cNvSpPr>
            <a:spLocks noGrp="1"/>
          </p:cNvSpPr>
          <p:nvPr>
            <p:ph type="dt" sz="half" idx="10"/>
          </p:nvPr>
        </p:nvSpPr>
        <p:spPr/>
        <p:txBody>
          <a:bodyPr/>
          <a:lstStyle/>
          <a:p>
            <a:fld id="{52E9A2C5-B812-4F78-A401-ABC0BD719644}" type="datetime1">
              <a:rPr lang="ar-SA" smtClean="0"/>
              <a:pPr/>
              <a:t>24/11/1444</a:t>
            </a:fld>
            <a:endParaRPr lang="ar-SA" dirty="0"/>
          </a:p>
        </p:txBody>
      </p:sp>
      <p:sp>
        <p:nvSpPr>
          <p:cNvPr id="5" name="عنصر نائب للتذييل 4">
            <a:extLst>
              <a:ext uri="{FF2B5EF4-FFF2-40B4-BE49-F238E27FC236}">
                <a16:creationId xmlns:a16="http://schemas.microsoft.com/office/drawing/2014/main" id="{348A8CDB-D5AF-329B-6E16-560909629F6A}"/>
              </a:ext>
            </a:extLst>
          </p:cNvPr>
          <p:cNvSpPr>
            <a:spLocks noGrp="1"/>
          </p:cNvSpPr>
          <p:nvPr>
            <p:ph type="ftr" sz="quarter" idx="11"/>
          </p:nvPr>
        </p:nvSpPr>
        <p:spPr/>
        <p:txBody>
          <a:bodyPr/>
          <a:lstStyle/>
          <a:p>
            <a:r>
              <a:rPr lang="ar-SA"/>
              <a:t>إضافة تذييل</a:t>
            </a:r>
            <a:endParaRPr lang="ar-SA" dirty="0"/>
          </a:p>
        </p:txBody>
      </p:sp>
      <p:sp>
        <p:nvSpPr>
          <p:cNvPr id="6" name="عنصر نائب لرقم الشريحة 5">
            <a:extLst>
              <a:ext uri="{FF2B5EF4-FFF2-40B4-BE49-F238E27FC236}">
                <a16:creationId xmlns:a16="http://schemas.microsoft.com/office/drawing/2014/main" id="{1851A954-E3BA-226D-C960-55C4B265EFAB}"/>
              </a:ext>
            </a:extLst>
          </p:cNvPr>
          <p:cNvSpPr>
            <a:spLocks noGrp="1"/>
          </p:cNvSpPr>
          <p:nvPr>
            <p:ph type="sldNum" sz="quarter" idx="12"/>
          </p:nvPr>
        </p:nvSpPr>
        <p:spPr/>
        <p:txBody>
          <a:bodyPr/>
          <a:lstStyle/>
          <a:p>
            <a:fld id="{4FAB73BC-B049-4115-A692-8D63A059BFB8}" type="slidenum">
              <a:rPr lang="ar-SA" smtClean="0"/>
              <a:pPr/>
              <a:t>‹#›</a:t>
            </a:fld>
            <a:endParaRPr lang="ar-SA" dirty="0"/>
          </a:p>
        </p:txBody>
      </p:sp>
    </p:spTree>
    <p:extLst>
      <p:ext uri="{BB962C8B-B14F-4D97-AF65-F5344CB8AC3E}">
        <p14:creationId xmlns:p14="http://schemas.microsoft.com/office/powerpoint/2010/main" val="225843670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748B6B4-F502-3A36-C200-8C6B29FA7C26}"/>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endParaRPr lang="ar-KW"/>
          </a:p>
        </p:txBody>
      </p:sp>
      <p:sp>
        <p:nvSpPr>
          <p:cNvPr id="3" name="عنصر نائب للنص 2">
            <a:extLst>
              <a:ext uri="{FF2B5EF4-FFF2-40B4-BE49-F238E27FC236}">
                <a16:creationId xmlns:a16="http://schemas.microsoft.com/office/drawing/2014/main" id="{A213EE41-8584-64E9-AD6E-306F4408E7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FA66F0E5-6D49-A559-5F45-85E4B6EDBC5C}"/>
              </a:ext>
            </a:extLst>
          </p:cNvPr>
          <p:cNvSpPr>
            <a:spLocks noGrp="1"/>
          </p:cNvSpPr>
          <p:nvPr>
            <p:ph type="dt" sz="half" idx="10"/>
          </p:nvPr>
        </p:nvSpPr>
        <p:spPr/>
        <p:txBody>
          <a:bodyPr/>
          <a:lstStyle/>
          <a:p>
            <a:fld id="{B3E250CA-5533-470D-B014-1B76E13239D0}" type="datetime1">
              <a:rPr lang="ar-SA" smtClean="0"/>
              <a:pPr/>
              <a:t>24/11/1444</a:t>
            </a:fld>
            <a:endParaRPr lang="ar-SA" dirty="0"/>
          </a:p>
        </p:txBody>
      </p:sp>
      <p:sp>
        <p:nvSpPr>
          <p:cNvPr id="5" name="عنصر نائب للتذييل 4">
            <a:extLst>
              <a:ext uri="{FF2B5EF4-FFF2-40B4-BE49-F238E27FC236}">
                <a16:creationId xmlns:a16="http://schemas.microsoft.com/office/drawing/2014/main" id="{0CBBFB0B-2604-8CEA-EF0D-6D139E94AF88}"/>
              </a:ext>
            </a:extLst>
          </p:cNvPr>
          <p:cNvSpPr>
            <a:spLocks noGrp="1"/>
          </p:cNvSpPr>
          <p:nvPr>
            <p:ph type="ftr" sz="quarter" idx="11"/>
          </p:nvPr>
        </p:nvSpPr>
        <p:spPr/>
        <p:txBody>
          <a:bodyPr/>
          <a:lstStyle/>
          <a:p>
            <a:r>
              <a:rPr lang="ar-SA"/>
              <a:t>إضافة تذييل</a:t>
            </a:r>
            <a:endParaRPr lang="ar-SA" dirty="0"/>
          </a:p>
        </p:txBody>
      </p:sp>
      <p:sp>
        <p:nvSpPr>
          <p:cNvPr id="6" name="عنصر نائب لرقم الشريحة 5">
            <a:extLst>
              <a:ext uri="{FF2B5EF4-FFF2-40B4-BE49-F238E27FC236}">
                <a16:creationId xmlns:a16="http://schemas.microsoft.com/office/drawing/2014/main" id="{257342C7-2354-9458-D770-40466C864EC6}"/>
              </a:ext>
            </a:extLst>
          </p:cNvPr>
          <p:cNvSpPr>
            <a:spLocks noGrp="1"/>
          </p:cNvSpPr>
          <p:nvPr>
            <p:ph type="sldNum" sz="quarter" idx="12"/>
          </p:nvPr>
        </p:nvSpPr>
        <p:spPr/>
        <p:txBody>
          <a:bodyPr/>
          <a:lstStyle/>
          <a:p>
            <a:fld id="{4FAB73BC-B049-4115-A692-8D63A059BFB8}" type="slidenum">
              <a:rPr lang="ar-SA" smtClean="0"/>
              <a:pPr/>
              <a:t>‹#›</a:t>
            </a:fld>
            <a:endParaRPr lang="ar-SA" dirty="0"/>
          </a:p>
        </p:txBody>
      </p:sp>
    </p:spTree>
    <p:extLst>
      <p:ext uri="{BB962C8B-B14F-4D97-AF65-F5344CB8AC3E}">
        <p14:creationId xmlns:p14="http://schemas.microsoft.com/office/powerpoint/2010/main" val="128901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32E9D2-DFB6-F68B-7DC7-248A7CA40280}"/>
              </a:ext>
            </a:extLst>
          </p:cNvPr>
          <p:cNvSpPr>
            <a:spLocks noGrp="1"/>
          </p:cNvSpPr>
          <p:nvPr>
            <p:ph type="title"/>
          </p:nvPr>
        </p:nvSpPr>
        <p:spPr/>
        <p:txBody>
          <a:bodyPr/>
          <a:lstStyle/>
          <a:p>
            <a:r>
              <a:rPr lang="ar-SA"/>
              <a:t>انقر لتحرير نمط عنوان الشكل الرئيسي</a:t>
            </a:r>
            <a:endParaRPr lang="ar-KW"/>
          </a:p>
        </p:txBody>
      </p:sp>
      <p:sp>
        <p:nvSpPr>
          <p:cNvPr id="3" name="عنصر نائب للمحتوى 2">
            <a:extLst>
              <a:ext uri="{FF2B5EF4-FFF2-40B4-BE49-F238E27FC236}">
                <a16:creationId xmlns:a16="http://schemas.microsoft.com/office/drawing/2014/main" id="{91307269-4C7B-8E6B-4F36-4BE10BE4F64C}"/>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4" name="عنصر نائب للمحتوى 3">
            <a:extLst>
              <a:ext uri="{FF2B5EF4-FFF2-40B4-BE49-F238E27FC236}">
                <a16:creationId xmlns:a16="http://schemas.microsoft.com/office/drawing/2014/main" id="{1470874F-EFEA-7BBD-3944-80F771EDFCC3}"/>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5" name="عنصر نائب للتاريخ 4">
            <a:extLst>
              <a:ext uri="{FF2B5EF4-FFF2-40B4-BE49-F238E27FC236}">
                <a16:creationId xmlns:a16="http://schemas.microsoft.com/office/drawing/2014/main" id="{0ADCBF33-F16D-6AAB-190E-5CC42E33FCC6}"/>
              </a:ext>
            </a:extLst>
          </p:cNvPr>
          <p:cNvSpPr>
            <a:spLocks noGrp="1"/>
          </p:cNvSpPr>
          <p:nvPr>
            <p:ph type="dt" sz="half" idx="10"/>
          </p:nvPr>
        </p:nvSpPr>
        <p:spPr/>
        <p:txBody>
          <a:bodyPr/>
          <a:lstStyle/>
          <a:p>
            <a:pPr rtl="1"/>
            <a:fld id="{6B00A4DF-9B5E-4BD8-8B88-29BBD5DAC838}" type="datetime1">
              <a:rPr lang="ar-SA" noProof="0" smtClean="0"/>
              <a:t>24/11/1444</a:t>
            </a:fld>
            <a:endParaRPr lang="ar-SA" noProof="0" dirty="0"/>
          </a:p>
        </p:txBody>
      </p:sp>
      <p:sp>
        <p:nvSpPr>
          <p:cNvPr id="6" name="عنصر نائب للتذييل 5">
            <a:extLst>
              <a:ext uri="{FF2B5EF4-FFF2-40B4-BE49-F238E27FC236}">
                <a16:creationId xmlns:a16="http://schemas.microsoft.com/office/drawing/2014/main" id="{087C3364-14B2-7E61-C019-20B3BE145C82}"/>
              </a:ext>
            </a:extLst>
          </p:cNvPr>
          <p:cNvSpPr>
            <a:spLocks noGrp="1"/>
          </p:cNvSpPr>
          <p:nvPr>
            <p:ph type="ftr" sz="quarter" idx="11"/>
          </p:nvPr>
        </p:nvSpPr>
        <p:spPr/>
        <p:txBody>
          <a:bodyPr/>
          <a:lstStyle/>
          <a:p>
            <a:pPr rtl="1"/>
            <a:r>
              <a:rPr lang="ar-SA" noProof="0"/>
              <a:t>إضافة تذييل</a:t>
            </a:r>
            <a:endParaRPr lang="ar-SA" noProof="0" dirty="0"/>
          </a:p>
        </p:txBody>
      </p:sp>
      <p:sp>
        <p:nvSpPr>
          <p:cNvPr id="7" name="عنصر نائب لرقم الشريحة 6">
            <a:extLst>
              <a:ext uri="{FF2B5EF4-FFF2-40B4-BE49-F238E27FC236}">
                <a16:creationId xmlns:a16="http://schemas.microsoft.com/office/drawing/2014/main" id="{DC347909-B975-E1D3-C448-E21BFB9BEB88}"/>
              </a:ext>
            </a:extLst>
          </p:cNvPr>
          <p:cNvSpPr>
            <a:spLocks noGrp="1"/>
          </p:cNvSpPr>
          <p:nvPr>
            <p:ph type="sldNum" sz="quarter" idx="12"/>
          </p:nvPr>
        </p:nvSpPr>
        <p:spPr/>
        <p:txBody>
          <a:bodyPr/>
          <a:lstStyle/>
          <a:p>
            <a:fld id="{4FAB73BC-B049-4115-A692-8D63A059BFB8}" type="slidenum">
              <a:rPr lang="ar-SA" smtClean="0"/>
              <a:pPr/>
              <a:t>‹#›</a:t>
            </a:fld>
            <a:endParaRPr lang="ar-SA" dirty="0"/>
          </a:p>
        </p:txBody>
      </p:sp>
    </p:spTree>
    <p:extLst>
      <p:ext uri="{BB962C8B-B14F-4D97-AF65-F5344CB8AC3E}">
        <p14:creationId xmlns:p14="http://schemas.microsoft.com/office/powerpoint/2010/main" val="57343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5302308-3E68-B5B5-F54B-814E5669FB48}"/>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endParaRPr lang="ar-KW"/>
          </a:p>
        </p:txBody>
      </p:sp>
      <p:sp>
        <p:nvSpPr>
          <p:cNvPr id="3" name="عنصر نائب للنص 2">
            <a:extLst>
              <a:ext uri="{FF2B5EF4-FFF2-40B4-BE49-F238E27FC236}">
                <a16:creationId xmlns:a16="http://schemas.microsoft.com/office/drawing/2014/main" id="{309FE1E9-186E-22BE-5638-20634161B4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101EE161-83B8-BEB0-1250-01C94C2664BC}"/>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5" name="عنصر نائب للنص 4">
            <a:extLst>
              <a:ext uri="{FF2B5EF4-FFF2-40B4-BE49-F238E27FC236}">
                <a16:creationId xmlns:a16="http://schemas.microsoft.com/office/drawing/2014/main" id="{CD2DD754-5566-9954-5ACA-F44E423F60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234EA7F0-BAD2-4F63-4BED-721AFED88F40}"/>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7" name="عنصر نائب للتاريخ 6">
            <a:extLst>
              <a:ext uri="{FF2B5EF4-FFF2-40B4-BE49-F238E27FC236}">
                <a16:creationId xmlns:a16="http://schemas.microsoft.com/office/drawing/2014/main" id="{1FCE178C-7848-CF4C-EDFC-82379E22C3F1}"/>
              </a:ext>
            </a:extLst>
          </p:cNvPr>
          <p:cNvSpPr>
            <a:spLocks noGrp="1"/>
          </p:cNvSpPr>
          <p:nvPr>
            <p:ph type="dt" sz="half" idx="10"/>
          </p:nvPr>
        </p:nvSpPr>
        <p:spPr/>
        <p:txBody>
          <a:bodyPr/>
          <a:lstStyle/>
          <a:p>
            <a:pPr rtl="1"/>
            <a:fld id="{090240DB-4233-4AC0-8AF0-73706EE53B90}" type="datetime1">
              <a:rPr lang="ar-SA" noProof="0" smtClean="0"/>
              <a:t>24/11/1444</a:t>
            </a:fld>
            <a:endParaRPr lang="ar-SA" noProof="0" dirty="0"/>
          </a:p>
        </p:txBody>
      </p:sp>
      <p:sp>
        <p:nvSpPr>
          <p:cNvPr id="8" name="عنصر نائب للتذييل 7">
            <a:extLst>
              <a:ext uri="{FF2B5EF4-FFF2-40B4-BE49-F238E27FC236}">
                <a16:creationId xmlns:a16="http://schemas.microsoft.com/office/drawing/2014/main" id="{8FAF6BCB-DCE3-A4B2-DB15-036F2ED01156}"/>
              </a:ext>
            </a:extLst>
          </p:cNvPr>
          <p:cNvSpPr>
            <a:spLocks noGrp="1"/>
          </p:cNvSpPr>
          <p:nvPr>
            <p:ph type="ftr" sz="quarter" idx="11"/>
          </p:nvPr>
        </p:nvSpPr>
        <p:spPr/>
        <p:txBody>
          <a:bodyPr/>
          <a:lstStyle/>
          <a:p>
            <a:pPr rtl="1"/>
            <a:r>
              <a:rPr lang="ar-SA" noProof="0"/>
              <a:t>إضافة تذييل</a:t>
            </a:r>
            <a:endParaRPr lang="ar-SA" noProof="0" dirty="0"/>
          </a:p>
        </p:txBody>
      </p:sp>
      <p:sp>
        <p:nvSpPr>
          <p:cNvPr id="9" name="عنصر نائب لرقم الشريحة 8">
            <a:extLst>
              <a:ext uri="{FF2B5EF4-FFF2-40B4-BE49-F238E27FC236}">
                <a16:creationId xmlns:a16="http://schemas.microsoft.com/office/drawing/2014/main" id="{D0242630-96D7-C3C0-7AA9-2898B50A2299}"/>
              </a:ext>
            </a:extLst>
          </p:cNvPr>
          <p:cNvSpPr>
            <a:spLocks noGrp="1"/>
          </p:cNvSpPr>
          <p:nvPr>
            <p:ph type="sldNum" sz="quarter" idx="12"/>
          </p:nvPr>
        </p:nvSpPr>
        <p:spPr/>
        <p:txBody>
          <a:bodyPr/>
          <a:lstStyle/>
          <a:p>
            <a:fld id="{4FAB73BC-B049-4115-A692-8D63A059BFB8}" type="slidenum">
              <a:rPr lang="ar-SA" smtClean="0"/>
              <a:pPr/>
              <a:t>‹#›</a:t>
            </a:fld>
            <a:endParaRPr lang="ar-SA" dirty="0"/>
          </a:p>
        </p:txBody>
      </p:sp>
    </p:spTree>
    <p:extLst>
      <p:ext uri="{BB962C8B-B14F-4D97-AF65-F5344CB8AC3E}">
        <p14:creationId xmlns:p14="http://schemas.microsoft.com/office/powerpoint/2010/main" val="1085384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B3407B6-A3D2-7E17-D846-17D7CB4DE4E3}"/>
              </a:ext>
            </a:extLst>
          </p:cNvPr>
          <p:cNvSpPr>
            <a:spLocks noGrp="1"/>
          </p:cNvSpPr>
          <p:nvPr>
            <p:ph type="title"/>
          </p:nvPr>
        </p:nvSpPr>
        <p:spPr/>
        <p:txBody>
          <a:bodyPr/>
          <a:lstStyle/>
          <a:p>
            <a:r>
              <a:rPr lang="ar-SA"/>
              <a:t>انقر لتحرير نمط عنوان الشكل الرئيسي</a:t>
            </a:r>
            <a:endParaRPr lang="ar-KW"/>
          </a:p>
        </p:txBody>
      </p:sp>
      <p:sp>
        <p:nvSpPr>
          <p:cNvPr id="3" name="عنصر نائب للتاريخ 2">
            <a:extLst>
              <a:ext uri="{FF2B5EF4-FFF2-40B4-BE49-F238E27FC236}">
                <a16:creationId xmlns:a16="http://schemas.microsoft.com/office/drawing/2014/main" id="{0CD2E76B-4B69-8D9E-AA8B-C762099D0163}"/>
              </a:ext>
            </a:extLst>
          </p:cNvPr>
          <p:cNvSpPr>
            <a:spLocks noGrp="1"/>
          </p:cNvSpPr>
          <p:nvPr>
            <p:ph type="dt" sz="half" idx="10"/>
          </p:nvPr>
        </p:nvSpPr>
        <p:spPr/>
        <p:txBody>
          <a:bodyPr/>
          <a:lstStyle/>
          <a:p>
            <a:fld id="{52E9A2C5-B812-4F78-A401-ABC0BD719644}" type="datetime1">
              <a:rPr lang="ar-SA" smtClean="0"/>
              <a:pPr/>
              <a:t>24/11/1444</a:t>
            </a:fld>
            <a:endParaRPr lang="ar-SA" dirty="0"/>
          </a:p>
        </p:txBody>
      </p:sp>
      <p:sp>
        <p:nvSpPr>
          <p:cNvPr id="4" name="عنصر نائب للتذييل 3">
            <a:extLst>
              <a:ext uri="{FF2B5EF4-FFF2-40B4-BE49-F238E27FC236}">
                <a16:creationId xmlns:a16="http://schemas.microsoft.com/office/drawing/2014/main" id="{1504BC71-85F8-49AE-FBEC-466A3FA76881}"/>
              </a:ext>
            </a:extLst>
          </p:cNvPr>
          <p:cNvSpPr>
            <a:spLocks noGrp="1"/>
          </p:cNvSpPr>
          <p:nvPr>
            <p:ph type="ftr" sz="quarter" idx="11"/>
          </p:nvPr>
        </p:nvSpPr>
        <p:spPr/>
        <p:txBody>
          <a:bodyPr/>
          <a:lstStyle/>
          <a:p>
            <a:r>
              <a:rPr lang="ar-SA"/>
              <a:t>إضافة تذييل</a:t>
            </a:r>
            <a:endParaRPr lang="ar-SA" dirty="0"/>
          </a:p>
        </p:txBody>
      </p:sp>
      <p:sp>
        <p:nvSpPr>
          <p:cNvPr id="5" name="عنصر نائب لرقم الشريحة 4">
            <a:extLst>
              <a:ext uri="{FF2B5EF4-FFF2-40B4-BE49-F238E27FC236}">
                <a16:creationId xmlns:a16="http://schemas.microsoft.com/office/drawing/2014/main" id="{FA0B5C10-27E7-91F6-39D5-FB08DD498B7B}"/>
              </a:ext>
            </a:extLst>
          </p:cNvPr>
          <p:cNvSpPr>
            <a:spLocks noGrp="1"/>
          </p:cNvSpPr>
          <p:nvPr>
            <p:ph type="sldNum" sz="quarter" idx="12"/>
          </p:nvPr>
        </p:nvSpPr>
        <p:spPr/>
        <p:txBody>
          <a:bodyPr/>
          <a:lstStyle/>
          <a:p>
            <a:fld id="{4FAB73BC-B049-4115-A692-8D63A059BFB8}" type="slidenum">
              <a:rPr lang="ar-SA" smtClean="0"/>
              <a:pPr/>
              <a:t>‹#›</a:t>
            </a:fld>
            <a:endParaRPr lang="ar-SA" dirty="0"/>
          </a:p>
        </p:txBody>
      </p:sp>
    </p:spTree>
    <p:extLst>
      <p:ext uri="{BB962C8B-B14F-4D97-AF65-F5344CB8AC3E}">
        <p14:creationId xmlns:p14="http://schemas.microsoft.com/office/powerpoint/2010/main" val="586134230"/>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60746388-D9EA-461C-B9AF-94355AAE2CC8}"/>
              </a:ext>
            </a:extLst>
          </p:cNvPr>
          <p:cNvSpPr>
            <a:spLocks noGrp="1"/>
          </p:cNvSpPr>
          <p:nvPr>
            <p:ph type="dt" sz="half" idx="10"/>
          </p:nvPr>
        </p:nvSpPr>
        <p:spPr/>
        <p:txBody>
          <a:bodyPr/>
          <a:lstStyle/>
          <a:p>
            <a:fld id="{1CEA1627-480B-458B-83FF-4D25A238600C}" type="datetime1">
              <a:rPr lang="ar-SA" smtClean="0"/>
              <a:pPr/>
              <a:t>24/11/1444</a:t>
            </a:fld>
            <a:endParaRPr lang="ar-SA" dirty="0"/>
          </a:p>
        </p:txBody>
      </p:sp>
      <p:sp>
        <p:nvSpPr>
          <p:cNvPr id="3" name="عنصر نائب للتذييل 2">
            <a:extLst>
              <a:ext uri="{FF2B5EF4-FFF2-40B4-BE49-F238E27FC236}">
                <a16:creationId xmlns:a16="http://schemas.microsoft.com/office/drawing/2014/main" id="{571B093E-622A-326F-81D1-1B6699FF0821}"/>
              </a:ext>
            </a:extLst>
          </p:cNvPr>
          <p:cNvSpPr>
            <a:spLocks noGrp="1"/>
          </p:cNvSpPr>
          <p:nvPr>
            <p:ph type="ftr" sz="quarter" idx="11"/>
          </p:nvPr>
        </p:nvSpPr>
        <p:spPr/>
        <p:txBody>
          <a:bodyPr/>
          <a:lstStyle/>
          <a:p>
            <a:r>
              <a:rPr lang="ar-SA"/>
              <a:t>إضافة تذييل</a:t>
            </a:r>
            <a:endParaRPr lang="ar-SA" dirty="0"/>
          </a:p>
        </p:txBody>
      </p:sp>
      <p:sp>
        <p:nvSpPr>
          <p:cNvPr id="4" name="عنصر نائب لرقم الشريحة 3">
            <a:extLst>
              <a:ext uri="{FF2B5EF4-FFF2-40B4-BE49-F238E27FC236}">
                <a16:creationId xmlns:a16="http://schemas.microsoft.com/office/drawing/2014/main" id="{74A3F916-B278-C5D8-6D2F-06A073B27C6A}"/>
              </a:ext>
            </a:extLst>
          </p:cNvPr>
          <p:cNvSpPr>
            <a:spLocks noGrp="1"/>
          </p:cNvSpPr>
          <p:nvPr>
            <p:ph type="sldNum" sz="quarter" idx="12"/>
          </p:nvPr>
        </p:nvSpPr>
        <p:spPr/>
        <p:txBody>
          <a:bodyPr/>
          <a:lstStyle/>
          <a:p>
            <a:fld id="{4FAB73BC-B049-4115-A692-8D63A059BFB8}" type="slidenum">
              <a:rPr lang="ar-SA" smtClean="0"/>
              <a:pPr/>
              <a:t>‹#›</a:t>
            </a:fld>
            <a:endParaRPr lang="ar-SA" dirty="0"/>
          </a:p>
        </p:txBody>
      </p:sp>
    </p:spTree>
    <p:extLst>
      <p:ext uri="{BB962C8B-B14F-4D97-AF65-F5344CB8AC3E}">
        <p14:creationId xmlns:p14="http://schemas.microsoft.com/office/powerpoint/2010/main" val="3929620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F48CE5E-0BA3-1B9D-59C2-B2261B79DA88}"/>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ar-KW"/>
          </a:p>
        </p:txBody>
      </p:sp>
      <p:sp>
        <p:nvSpPr>
          <p:cNvPr id="3" name="عنصر نائب للمحتوى 2">
            <a:extLst>
              <a:ext uri="{FF2B5EF4-FFF2-40B4-BE49-F238E27FC236}">
                <a16:creationId xmlns:a16="http://schemas.microsoft.com/office/drawing/2014/main" id="{F24F8D64-73AE-BDEC-4E1C-311721CA1D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4" name="عنصر نائب للنص 3">
            <a:extLst>
              <a:ext uri="{FF2B5EF4-FFF2-40B4-BE49-F238E27FC236}">
                <a16:creationId xmlns:a16="http://schemas.microsoft.com/office/drawing/2014/main" id="{FEDF03DF-2C18-E8B4-4799-0ACD8AE256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5DB0C23A-64CA-0F9B-E0C9-3B99C3391B05}"/>
              </a:ext>
            </a:extLst>
          </p:cNvPr>
          <p:cNvSpPr>
            <a:spLocks noGrp="1"/>
          </p:cNvSpPr>
          <p:nvPr>
            <p:ph type="dt" sz="half" idx="10"/>
          </p:nvPr>
        </p:nvSpPr>
        <p:spPr/>
        <p:txBody>
          <a:bodyPr/>
          <a:lstStyle/>
          <a:p>
            <a:pPr rtl="1"/>
            <a:fld id="{5E349527-6246-482C-9FA7-D0E68D7D5C1A}" type="datetime1">
              <a:rPr lang="ar-SA" noProof="0" smtClean="0"/>
              <a:t>24/11/1444</a:t>
            </a:fld>
            <a:endParaRPr lang="ar-SA" noProof="0" dirty="0"/>
          </a:p>
        </p:txBody>
      </p:sp>
      <p:sp>
        <p:nvSpPr>
          <p:cNvPr id="6" name="عنصر نائب للتذييل 5">
            <a:extLst>
              <a:ext uri="{FF2B5EF4-FFF2-40B4-BE49-F238E27FC236}">
                <a16:creationId xmlns:a16="http://schemas.microsoft.com/office/drawing/2014/main" id="{EBA0A80A-02B2-88C0-B974-8A78ED31A8A1}"/>
              </a:ext>
            </a:extLst>
          </p:cNvPr>
          <p:cNvSpPr>
            <a:spLocks noGrp="1"/>
          </p:cNvSpPr>
          <p:nvPr>
            <p:ph type="ftr" sz="quarter" idx="11"/>
          </p:nvPr>
        </p:nvSpPr>
        <p:spPr/>
        <p:txBody>
          <a:bodyPr/>
          <a:lstStyle/>
          <a:p>
            <a:pPr rtl="1"/>
            <a:r>
              <a:rPr lang="ar-SA" noProof="0"/>
              <a:t>إضافة تذييل</a:t>
            </a:r>
            <a:endParaRPr lang="ar-SA" noProof="0" dirty="0"/>
          </a:p>
        </p:txBody>
      </p:sp>
      <p:sp>
        <p:nvSpPr>
          <p:cNvPr id="7" name="عنصر نائب لرقم الشريحة 6">
            <a:extLst>
              <a:ext uri="{FF2B5EF4-FFF2-40B4-BE49-F238E27FC236}">
                <a16:creationId xmlns:a16="http://schemas.microsoft.com/office/drawing/2014/main" id="{F0E02565-090D-6882-7E73-7D3455DDEE01}"/>
              </a:ext>
            </a:extLst>
          </p:cNvPr>
          <p:cNvSpPr>
            <a:spLocks noGrp="1"/>
          </p:cNvSpPr>
          <p:nvPr>
            <p:ph type="sldNum" sz="quarter" idx="12"/>
          </p:nvPr>
        </p:nvSpPr>
        <p:spPr/>
        <p:txBody>
          <a:bodyPr/>
          <a:lstStyle/>
          <a:p>
            <a:fld id="{4FAB73BC-B049-4115-A692-8D63A059BFB8}" type="slidenum">
              <a:rPr lang="ar-SA" smtClean="0"/>
              <a:pPr/>
              <a:t>‹#›</a:t>
            </a:fld>
            <a:endParaRPr lang="ar-SA" dirty="0"/>
          </a:p>
        </p:txBody>
      </p:sp>
    </p:spTree>
    <p:extLst>
      <p:ext uri="{BB962C8B-B14F-4D97-AF65-F5344CB8AC3E}">
        <p14:creationId xmlns:p14="http://schemas.microsoft.com/office/powerpoint/2010/main" val="3917129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العنوان والمحتوى">
    <p:spTree>
      <p:nvGrpSpPr>
        <p:cNvPr id="1" name=""/>
        <p:cNvGrpSpPr/>
        <p:nvPr/>
      </p:nvGrpSpPr>
      <p:grpSpPr>
        <a:xfrm>
          <a:off x="0" y="0"/>
          <a:ext cx="0" cy="0"/>
          <a:chOff x="0" y="0"/>
          <a:chExt cx="0" cy="0"/>
        </a:xfrm>
      </p:grpSpPr>
      <p:sp>
        <p:nvSpPr>
          <p:cNvPr id="2" name="العنوان 1"/>
          <p:cNvSpPr>
            <a:spLocks noGrp="1"/>
          </p:cNvSpPr>
          <p:nvPr>
            <p:ph type="title"/>
          </p:nvPr>
        </p:nvSpPr>
        <p:spPr>
          <a:xfrm flipH="1">
            <a:off x="1341121" y="265176"/>
            <a:ext cx="9509759" cy="1088136"/>
          </a:xfrm>
        </p:spPr>
        <p:txBody>
          <a:bodyPr rtlCol="1"/>
          <a:lstStyle>
            <a:lvl1pPr algn="r" rtl="1">
              <a:defRPr/>
            </a:lvl1pPr>
          </a:lstStyle>
          <a:p>
            <a:pPr rtl="1"/>
            <a:r>
              <a:rPr lang="ar-SA" noProof="0"/>
              <a:t>انقر لتحرير نمط عنوان الشكل الرئيسي</a:t>
            </a:r>
            <a:endParaRPr lang="ar-SA" noProof="0" dirty="0"/>
          </a:p>
        </p:txBody>
      </p:sp>
      <p:sp>
        <p:nvSpPr>
          <p:cNvPr id="3" name="عنصر نائب للمحتوى 2"/>
          <p:cNvSpPr>
            <a:spLocks noGrp="1"/>
          </p:cNvSpPr>
          <p:nvPr>
            <p:ph idx="1"/>
          </p:nvPr>
        </p:nvSpPr>
        <p:spPr>
          <a:xfrm flipH="1">
            <a:off x="1341120" y="1572768"/>
            <a:ext cx="9509760" cy="4142232"/>
          </a:xfrm>
        </p:spPr>
        <p:txBody>
          <a:bodyPr rtlCol="1"/>
          <a:lstStyle>
            <a:lvl1pPr algn="r" rtl="1">
              <a:defRPr/>
            </a:lvl1pPr>
            <a:lvl2pPr algn="r" rtl="1">
              <a:defRPr/>
            </a:lvl2pPr>
            <a:lvl3pPr algn="r" rtl="1">
              <a:defRPr/>
            </a:lvl3pPr>
            <a:lvl4pPr algn="r" rtl="1">
              <a:defRPr/>
            </a:lvl4pPr>
            <a:lvl5pPr algn="r" rtl="1">
              <a:defRPr/>
            </a:lvl5pPr>
          </a:lstStyle>
          <a:p>
            <a:pPr lvl="0" rtl="1"/>
            <a:r>
              <a:rPr lang="ar-SA" noProof="0"/>
              <a:t>انقر لتحرير أنماط نص الشكل الرئيسي</a:t>
            </a:r>
          </a:p>
          <a:p>
            <a:pPr lvl="1" rtl="1"/>
            <a:r>
              <a:rPr lang="ar-SA" noProof="0"/>
              <a:t>المستوى الثاني</a:t>
            </a:r>
          </a:p>
          <a:p>
            <a:pPr lvl="2" rtl="1"/>
            <a:r>
              <a:rPr lang="ar-SA" noProof="0"/>
              <a:t>المستوى الثالث</a:t>
            </a:r>
          </a:p>
          <a:p>
            <a:pPr lvl="3" rtl="1"/>
            <a:r>
              <a:rPr lang="ar-SA" noProof="0"/>
              <a:t>المستوى الرابع</a:t>
            </a:r>
          </a:p>
          <a:p>
            <a:pPr lvl="4" rtl="1"/>
            <a:r>
              <a:rPr lang="ar-SA" noProof="0"/>
              <a:t>المستوى الخامس</a:t>
            </a:r>
            <a:endParaRPr lang="ar-SA" noProof="0" dirty="0"/>
          </a:p>
        </p:txBody>
      </p:sp>
      <p:sp>
        <p:nvSpPr>
          <p:cNvPr id="5" name="عنصر نائب للتذييل 4"/>
          <p:cNvSpPr>
            <a:spLocks noGrp="1"/>
          </p:cNvSpPr>
          <p:nvPr>
            <p:ph type="ftr" sz="quarter" idx="11"/>
          </p:nvPr>
        </p:nvSpPr>
        <p:spPr>
          <a:xfrm flipH="1">
            <a:off x="3691128" y="6601968"/>
            <a:ext cx="7159752" cy="237744"/>
          </a:xfrm>
        </p:spPr>
        <p:txBody>
          <a:bodyPr rtlCol="1"/>
          <a:lstStyle>
            <a:lvl1pPr algn="r" rtl="1">
              <a:defRPr/>
            </a:lvl1pPr>
          </a:lstStyle>
          <a:p>
            <a:pPr rtl="1"/>
            <a:r>
              <a:rPr lang="ar-SA" noProof="0" dirty="0"/>
              <a:t>إضافة تذييل</a:t>
            </a:r>
          </a:p>
        </p:txBody>
      </p:sp>
      <p:sp>
        <p:nvSpPr>
          <p:cNvPr id="4" name="عنصر نائب للتاريخ 3"/>
          <p:cNvSpPr>
            <a:spLocks noGrp="1"/>
          </p:cNvSpPr>
          <p:nvPr>
            <p:ph type="dt" sz="half" idx="10"/>
          </p:nvPr>
        </p:nvSpPr>
        <p:spPr>
          <a:xfrm flipH="1">
            <a:off x="2356104" y="6601968"/>
            <a:ext cx="960120" cy="237744"/>
          </a:xfrm>
        </p:spPr>
        <p:txBody>
          <a:bodyPr rtlCol="1"/>
          <a:lstStyle>
            <a:lvl1pPr algn="r" rtl="1">
              <a:defRPr/>
            </a:lvl1pPr>
          </a:lstStyle>
          <a:p>
            <a:pPr rtl="1"/>
            <a:fld id="{057B0AB5-E899-4DB1-9503-A6F34467F2ED}" type="datetime1">
              <a:rPr lang="ar-SA" noProof="0" smtClean="0"/>
              <a:t>24/11/1444</a:t>
            </a:fld>
            <a:endParaRPr lang="ar-SA" noProof="0" dirty="0"/>
          </a:p>
        </p:txBody>
      </p:sp>
      <p:sp>
        <p:nvSpPr>
          <p:cNvPr id="6" name="عنصر نائب لرقم الشريحة 5"/>
          <p:cNvSpPr>
            <a:spLocks noGrp="1"/>
          </p:cNvSpPr>
          <p:nvPr>
            <p:ph type="sldNum" sz="quarter" idx="12"/>
          </p:nvPr>
        </p:nvSpPr>
        <p:spPr>
          <a:xfrm flipH="1">
            <a:off x="1341120" y="6601968"/>
            <a:ext cx="640080" cy="237744"/>
          </a:xfrm>
        </p:spPr>
        <p:txBody>
          <a:bodyPr rtlCol="1"/>
          <a:lstStyle>
            <a:lvl1pPr algn="l" rtl="1">
              <a:defRPr/>
            </a:lvl1pPr>
          </a:lstStyle>
          <a:p>
            <a:fld id="{4FAB73BC-B049-4115-A692-8D63A059BFB8}" type="slidenum">
              <a:rPr lang="ar-SA" smtClean="0"/>
              <a:pPr/>
              <a:t>‹#›</a:t>
            </a:fld>
            <a:endParaRPr lang="ar-SA" dirty="0"/>
          </a:p>
        </p:txBody>
      </p:sp>
    </p:spTree>
    <p:extLst>
      <p:ext uri="{BB962C8B-B14F-4D97-AF65-F5344CB8AC3E}">
        <p14:creationId xmlns:p14="http://schemas.microsoft.com/office/powerpoint/2010/main" val="340508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D8A560E-C964-52E3-07DE-A3B79C4A2654}"/>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ar-KW"/>
          </a:p>
        </p:txBody>
      </p:sp>
      <p:sp>
        <p:nvSpPr>
          <p:cNvPr id="3" name="عنصر نائب للصورة 2">
            <a:extLst>
              <a:ext uri="{FF2B5EF4-FFF2-40B4-BE49-F238E27FC236}">
                <a16:creationId xmlns:a16="http://schemas.microsoft.com/office/drawing/2014/main" id="{1595F5E3-E700-4A30-59F8-80603B3761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KW"/>
          </a:p>
        </p:txBody>
      </p:sp>
      <p:sp>
        <p:nvSpPr>
          <p:cNvPr id="4" name="عنصر نائب للنص 3">
            <a:extLst>
              <a:ext uri="{FF2B5EF4-FFF2-40B4-BE49-F238E27FC236}">
                <a16:creationId xmlns:a16="http://schemas.microsoft.com/office/drawing/2014/main" id="{63C2F054-1565-9B9B-1E83-860CAF601C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E2B16AD6-A2F0-CD01-21A1-DB0EA5C4C0FB}"/>
              </a:ext>
            </a:extLst>
          </p:cNvPr>
          <p:cNvSpPr>
            <a:spLocks noGrp="1"/>
          </p:cNvSpPr>
          <p:nvPr>
            <p:ph type="dt" sz="half" idx="10"/>
          </p:nvPr>
        </p:nvSpPr>
        <p:spPr/>
        <p:txBody>
          <a:bodyPr/>
          <a:lstStyle/>
          <a:p>
            <a:pPr rtl="1"/>
            <a:fld id="{19143AF5-6007-4DF8-A1C3-9308F3135E09}" type="datetime1">
              <a:rPr lang="ar-SA" noProof="0" smtClean="0"/>
              <a:t>24/11/1444</a:t>
            </a:fld>
            <a:endParaRPr lang="ar-SA" noProof="0" dirty="0"/>
          </a:p>
        </p:txBody>
      </p:sp>
      <p:sp>
        <p:nvSpPr>
          <p:cNvPr id="6" name="عنصر نائب للتذييل 5">
            <a:extLst>
              <a:ext uri="{FF2B5EF4-FFF2-40B4-BE49-F238E27FC236}">
                <a16:creationId xmlns:a16="http://schemas.microsoft.com/office/drawing/2014/main" id="{7C54E01C-13FF-521E-7692-E4591A6E7BAC}"/>
              </a:ext>
            </a:extLst>
          </p:cNvPr>
          <p:cNvSpPr>
            <a:spLocks noGrp="1"/>
          </p:cNvSpPr>
          <p:nvPr>
            <p:ph type="ftr" sz="quarter" idx="11"/>
          </p:nvPr>
        </p:nvSpPr>
        <p:spPr/>
        <p:txBody>
          <a:bodyPr/>
          <a:lstStyle/>
          <a:p>
            <a:pPr rtl="1"/>
            <a:r>
              <a:rPr lang="ar-SA" noProof="0"/>
              <a:t>إضافة تذييل</a:t>
            </a:r>
            <a:endParaRPr lang="ar-SA" noProof="0" dirty="0"/>
          </a:p>
        </p:txBody>
      </p:sp>
      <p:sp>
        <p:nvSpPr>
          <p:cNvPr id="7" name="عنصر نائب لرقم الشريحة 6">
            <a:extLst>
              <a:ext uri="{FF2B5EF4-FFF2-40B4-BE49-F238E27FC236}">
                <a16:creationId xmlns:a16="http://schemas.microsoft.com/office/drawing/2014/main" id="{E211AD56-EFF0-19C4-C9CE-85A45422D4F9}"/>
              </a:ext>
            </a:extLst>
          </p:cNvPr>
          <p:cNvSpPr>
            <a:spLocks noGrp="1"/>
          </p:cNvSpPr>
          <p:nvPr>
            <p:ph type="sldNum" sz="quarter" idx="12"/>
          </p:nvPr>
        </p:nvSpPr>
        <p:spPr/>
        <p:txBody>
          <a:bodyPr/>
          <a:lstStyle/>
          <a:p>
            <a:fld id="{4FAB73BC-B049-4115-A692-8D63A059BFB8}" type="slidenum">
              <a:rPr lang="ar-SA" smtClean="0"/>
              <a:pPr/>
              <a:t>‹#›</a:t>
            </a:fld>
            <a:endParaRPr lang="ar-SA" dirty="0"/>
          </a:p>
        </p:txBody>
      </p:sp>
    </p:spTree>
    <p:extLst>
      <p:ext uri="{BB962C8B-B14F-4D97-AF65-F5344CB8AC3E}">
        <p14:creationId xmlns:p14="http://schemas.microsoft.com/office/powerpoint/2010/main" val="2534005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01F7E9C-9A17-5C0E-3004-E744B6CD05E0}"/>
              </a:ext>
            </a:extLst>
          </p:cNvPr>
          <p:cNvSpPr>
            <a:spLocks noGrp="1"/>
          </p:cNvSpPr>
          <p:nvPr>
            <p:ph type="title"/>
          </p:nvPr>
        </p:nvSpPr>
        <p:spPr/>
        <p:txBody>
          <a:bodyPr/>
          <a:lstStyle/>
          <a:p>
            <a:r>
              <a:rPr lang="ar-SA"/>
              <a:t>انقر لتحرير نمط عنوان الشكل الرئيسي</a:t>
            </a:r>
            <a:endParaRPr lang="ar-KW"/>
          </a:p>
        </p:txBody>
      </p:sp>
      <p:sp>
        <p:nvSpPr>
          <p:cNvPr id="3" name="عنصر نائب للعنوان العمودي 2">
            <a:extLst>
              <a:ext uri="{FF2B5EF4-FFF2-40B4-BE49-F238E27FC236}">
                <a16:creationId xmlns:a16="http://schemas.microsoft.com/office/drawing/2014/main" id="{FE49A91D-541C-6186-D102-EA714C9603EA}"/>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4" name="عنصر نائب للتاريخ 3">
            <a:extLst>
              <a:ext uri="{FF2B5EF4-FFF2-40B4-BE49-F238E27FC236}">
                <a16:creationId xmlns:a16="http://schemas.microsoft.com/office/drawing/2014/main" id="{EF001781-264C-AF90-F506-FB17CD47062E}"/>
              </a:ext>
            </a:extLst>
          </p:cNvPr>
          <p:cNvSpPr>
            <a:spLocks noGrp="1"/>
          </p:cNvSpPr>
          <p:nvPr>
            <p:ph type="dt" sz="half" idx="10"/>
          </p:nvPr>
        </p:nvSpPr>
        <p:spPr/>
        <p:txBody>
          <a:bodyPr/>
          <a:lstStyle/>
          <a:p>
            <a:pPr rtl="1"/>
            <a:fld id="{E999A649-0B29-4B95-BA8F-1DAA75B15455}" type="datetime1">
              <a:rPr lang="ar-SA" noProof="0" smtClean="0"/>
              <a:t>24/11/1444</a:t>
            </a:fld>
            <a:endParaRPr lang="ar-SA" noProof="0" dirty="0"/>
          </a:p>
        </p:txBody>
      </p:sp>
      <p:sp>
        <p:nvSpPr>
          <p:cNvPr id="5" name="عنصر نائب للتذييل 4">
            <a:extLst>
              <a:ext uri="{FF2B5EF4-FFF2-40B4-BE49-F238E27FC236}">
                <a16:creationId xmlns:a16="http://schemas.microsoft.com/office/drawing/2014/main" id="{0F56801B-B0A4-1926-4E16-86439E57CBD6}"/>
              </a:ext>
            </a:extLst>
          </p:cNvPr>
          <p:cNvSpPr>
            <a:spLocks noGrp="1"/>
          </p:cNvSpPr>
          <p:nvPr>
            <p:ph type="ftr" sz="quarter" idx="11"/>
          </p:nvPr>
        </p:nvSpPr>
        <p:spPr/>
        <p:txBody>
          <a:bodyPr/>
          <a:lstStyle/>
          <a:p>
            <a:pPr rtl="1"/>
            <a:r>
              <a:rPr lang="ar-SA" noProof="0"/>
              <a:t>إضافة تذييل</a:t>
            </a:r>
            <a:endParaRPr lang="ar-SA" noProof="0" dirty="0"/>
          </a:p>
        </p:txBody>
      </p:sp>
      <p:sp>
        <p:nvSpPr>
          <p:cNvPr id="6" name="عنصر نائب لرقم الشريحة 5">
            <a:extLst>
              <a:ext uri="{FF2B5EF4-FFF2-40B4-BE49-F238E27FC236}">
                <a16:creationId xmlns:a16="http://schemas.microsoft.com/office/drawing/2014/main" id="{2B4B4FA5-9A2D-A21E-60BE-90EFE73F7929}"/>
              </a:ext>
            </a:extLst>
          </p:cNvPr>
          <p:cNvSpPr>
            <a:spLocks noGrp="1"/>
          </p:cNvSpPr>
          <p:nvPr>
            <p:ph type="sldNum" sz="quarter" idx="12"/>
          </p:nvPr>
        </p:nvSpPr>
        <p:spPr/>
        <p:txBody>
          <a:bodyPr/>
          <a:lstStyle/>
          <a:p>
            <a:fld id="{4FAB73BC-B049-4115-A692-8D63A059BFB8}" type="slidenum">
              <a:rPr lang="ar-SA" smtClean="0"/>
              <a:pPr/>
              <a:t>‹#›</a:t>
            </a:fld>
            <a:endParaRPr lang="ar-SA" dirty="0"/>
          </a:p>
        </p:txBody>
      </p:sp>
    </p:spTree>
    <p:extLst>
      <p:ext uri="{BB962C8B-B14F-4D97-AF65-F5344CB8AC3E}">
        <p14:creationId xmlns:p14="http://schemas.microsoft.com/office/powerpoint/2010/main" val="180517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BCC94B61-EBC0-F99A-9764-8FF91EB7B613}"/>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endParaRPr lang="ar-KW"/>
          </a:p>
        </p:txBody>
      </p:sp>
      <p:sp>
        <p:nvSpPr>
          <p:cNvPr id="3" name="عنصر نائب للعنوان العمودي 2">
            <a:extLst>
              <a:ext uri="{FF2B5EF4-FFF2-40B4-BE49-F238E27FC236}">
                <a16:creationId xmlns:a16="http://schemas.microsoft.com/office/drawing/2014/main" id="{051824F6-6265-5B01-67FD-E74DA2B69589}"/>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4" name="عنصر نائب للتاريخ 3">
            <a:extLst>
              <a:ext uri="{FF2B5EF4-FFF2-40B4-BE49-F238E27FC236}">
                <a16:creationId xmlns:a16="http://schemas.microsoft.com/office/drawing/2014/main" id="{6289539E-920A-7A99-7B1E-2E58334E8FAC}"/>
              </a:ext>
            </a:extLst>
          </p:cNvPr>
          <p:cNvSpPr>
            <a:spLocks noGrp="1"/>
          </p:cNvSpPr>
          <p:nvPr>
            <p:ph type="dt" sz="half" idx="10"/>
          </p:nvPr>
        </p:nvSpPr>
        <p:spPr/>
        <p:txBody>
          <a:bodyPr/>
          <a:lstStyle/>
          <a:p>
            <a:fld id="{52E9A2C5-B812-4F78-A401-ABC0BD719644}" type="datetime1">
              <a:rPr lang="ar-SA" smtClean="0"/>
              <a:pPr/>
              <a:t>24/11/1444</a:t>
            </a:fld>
            <a:endParaRPr lang="ar-SA" dirty="0"/>
          </a:p>
        </p:txBody>
      </p:sp>
      <p:sp>
        <p:nvSpPr>
          <p:cNvPr id="5" name="عنصر نائب للتذييل 4">
            <a:extLst>
              <a:ext uri="{FF2B5EF4-FFF2-40B4-BE49-F238E27FC236}">
                <a16:creationId xmlns:a16="http://schemas.microsoft.com/office/drawing/2014/main" id="{E2C3C910-FFE6-7A4C-6F02-0CF95A95742A}"/>
              </a:ext>
            </a:extLst>
          </p:cNvPr>
          <p:cNvSpPr>
            <a:spLocks noGrp="1"/>
          </p:cNvSpPr>
          <p:nvPr>
            <p:ph type="ftr" sz="quarter" idx="11"/>
          </p:nvPr>
        </p:nvSpPr>
        <p:spPr/>
        <p:txBody>
          <a:bodyPr/>
          <a:lstStyle/>
          <a:p>
            <a:r>
              <a:rPr lang="ar-SA"/>
              <a:t>إضافة تذييل</a:t>
            </a:r>
            <a:endParaRPr lang="ar-SA" dirty="0"/>
          </a:p>
        </p:txBody>
      </p:sp>
      <p:sp>
        <p:nvSpPr>
          <p:cNvPr id="6" name="عنصر نائب لرقم الشريحة 5">
            <a:extLst>
              <a:ext uri="{FF2B5EF4-FFF2-40B4-BE49-F238E27FC236}">
                <a16:creationId xmlns:a16="http://schemas.microsoft.com/office/drawing/2014/main" id="{5A86AE46-8585-701D-0172-5F9E7964BF01}"/>
              </a:ext>
            </a:extLst>
          </p:cNvPr>
          <p:cNvSpPr>
            <a:spLocks noGrp="1"/>
          </p:cNvSpPr>
          <p:nvPr>
            <p:ph type="sldNum" sz="quarter" idx="12"/>
          </p:nvPr>
        </p:nvSpPr>
        <p:spPr/>
        <p:txBody>
          <a:bodyPr/>
          <a:lstStyle/>
          <a:p>
            <a:fld id="{4FAB73BC-B049-4115-A692-8D63A059BFB8}" type="slidenum">
              <a:rPr lang="ar-SA" smtClean="0"/>
              <a:pPr/>
              <a:t>‹#›</a:t>
            </a:fld>
            <a:endParaRPr lang="ar-SA" dirty="0"/>
          </a:p>
        </p:txBody>
      </p:sp>
    </p:spTree>
    <p:extLst>
      <p:ext uri="{BB962C8B-B14F-4D97-AF65-F5344CB8AC3E}">
        <p14:creationId xmlns:p14="http://schemas.microsoft.com/office/powerpoint/2010/main" val="361276979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spTree>
      <p:nvGrpSpPr>
        <p:cNvPr id="1" name=""/>
        <p:cNvGrpSpPr/>
        <p:nvPr/>
      </p:nvGrpSpPr>
      <p:grpSpPr>
        <a:xfrm>
          <a:off x="0" y="0"/>
          <a:ext cx="0" cy="0"/>
          <a:chOff x="0" y="0"/>
          <a:chExt cx="0" cy="0"/>
        </a:xfrm>
      </p:grpSpPr>
      <p:sp>
        <p:nvSpPr>
          <p:cNvPr id="7" name="سماء"/>
          <p:cNvSpPr/>
          <p:nvPr/>
        </p:nvSpPr>
        <p:spPr>
          <a:xfrm flipH="1">
            <a:off x="496" y="-1"/>
            <a:ext cx="12188952"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1" anchor="ctr"/>
          <a:lstStyle/>
          <a:p>
            <a:pPr algn="ctr" rtl="1"/>
            <a:endParaRPr lang="ar-SA" noProof="0" dirty="0">
              <a:cs typeface="+mj-cs"/>
            </a:endParaRPr>
          </a:p>
        </p:txBody>
      </p:sp>
      <p:sp>
        <p:nvSpPr>
          <p:cNvPr id="2" name="العنوان 1"/>
          <p:cNvSpPr>
            <a:spLocks noGrp="1"/>
          </p:cNvSpPr>
          <p:nvPr>
            <p:ph type="title"/>
          </p:nvPr>
        </p:nvSpPr>
        <p:spPr>
          <a:xfrm flipH="1">
            <a:off x="1296935" y="1309047"/>
            <a:ext cx="9601252" cy="2667000"/>
          </a:xfrm>
        </p:spPr>
        <p:txBody>
          <a:bodyPr rtlCol="1" anchor="b">
            <a:normAutofit/>
          </a:bodyPr>
          <a:lstStyle>
            <a:lvl1pPr algn="ctr" rtl="1">
              <a:defRPr sz="6000" b="0">
                <a:cs typeface="+mj-cs"/>
              </a:defRPr>
            </a:lvl1pPr>
          </a:lstStyle>
          <a:p>
            <a:pPr rtl="1"/>
            <a:r>
              <a:rPr lang="ar-SA" noProof="0"/>
              <a:t>انقر لتحرير نمط عنوان الشكل الرئيسي</a:t>
            </a:r>
            <a:endParaRPr lang="ar-SA" noProof="0" dirty="0"/>
          </a:p>
        </p:txBody>
      </p:sp>
      <p:sp>
        <p:nvSpPr>
          <p:cNvPr id="3" name="عنصر نائب للنص 2"/>
          <p:cNvSpPr>
            <a:spLocks noGrp="1"/>
          </p:cNvSpPr>
          <p:nvPr>
            <p:ph type="body" idx="1"/>
          </p:nvPr>
        </p:nvSpPr>
        <p:spPr>
          <a:xfrm flipH="1">
            <a:off x="1296987" y="4038600"/>
            <a:ext cx="9601200" cy="1143000"/>
          </a:xfrm>
        </p:spPr>
        <p:txBody>
          <a:bodyPr rtlCol="1" anchor="t">
            <a:normAutofit/>
          </a:bodyPr>
          <a:lstStyle>
            <a:lvl1pPr marL="0" indent="0" algn="ctr" rtl="1">
              <a:spcBef>
                <a:spcPts val="0"/>
              </a:spcBef>
              <a:buNone/>
              <a:defRPr sz="2000" cap="all" baseline="0">
                <a:solidFill>
                  <a:schemeClr val="accent2">
                    <a:lumMod val="75000"/>
                  </a:schemeClr>
                </a:solidFill>
                <a:cs typeface="+mj-cs"/>
              </a:defRPr>
            </a:lvl1pPr>
            <a:lvl2pPr marL="457200" indent="0" algn="r" rtl="1">
              <a:buNone/>
              <a:defRPr sz="1800">
                <a:solidFill>
                  <a:schemeClr val="tx1">
                    <a:tint val="75000"/>
                  </a:schemeClr>
                </a:solidFill>
              </a:defRPr>
            </a:lvl2pPr>
            <a:lvl3pPr marL="914400" indent="0" algn="r" rtl="1">
              <a:buNone/>
              <a:defRPr sz="1600">
                <a:solidFill>
                  <a:schemeClr val="tx1">
                    <a:tint val="75000"/>
                  </a:schemeClr>
                </a:solidFill>
              </a:defRPr>
            </a:lvl3pPr>
            <a:lvl4pPr marL="1371600" indent="0" algn="r" rtl="1">
              <a:buNone/>
              <a:defRPr sz="1400">
                <a:solidFill>
                  <a:schemeClr val="tx1">
                    <a:tint val="75000"/>
                  </a:schemeClr>
                </a:solidFill>
              </a:defRPr>
            </a:lvl4pPr>
            <a:lvl5pPr marL="1828800" indent="0" algn="r" rtl="1">
              <a:buNone/>
              <a:defRPr sz="1400">
                <a:solidFill>
                  <a:schemeClr val="tx1">
                    <a:tint val="75000"/>
                  </a:schemeClr>
                </a:solidFill>
              </a:defRPr>
            </a:lvl5pPr>
            <a:lvl6pPr marL="2286000" indent="0" algn="r" rtl="1">
              <a:buNone/>
              <a:defRPr sz="1400">
                <a:solidFill>
                  <a:schemeClr val="tx1">
                    <a:tint val="75000"/>
                  </a:schemeClr>
                </a:solidFill>
              </a:defRPr>
            </a:lvl6pPr>
            <a:lvl7pPr marL="2743200" indent="0" algn="r" rtl="1">
              <a:buNone/>
              <a:defRPr sz="1400">
                <a:solidFill>
                  <a:schemeClr val="tx1">
                    <a:tint val="75000"/>
                  </a:schemeClr>
                </a:solidFill>
              </a:defRPr>
            </a:lvl7pPr>
            <a:lvl8pPr marL="3200400" indent="0" algn="r" rtl="1">
              <a:buNone/>
              <a:defRPr sz="1400">
                <a:solidFill>
                  <a:schemeClr val="tx1">
                    <a:tint val="75000"/>
                  </a:schemeClr>
                </a:solidFill>
              </a:defRPr>
            </a:lvl8pPr>
            <a:lvl9pPr marL="3657600" indent="0" algn="r" rtl="1">
              <a:buNone/>
              <a:defRPr sz="1400">
                <a:solidFill>
                  <a:schemeClr val="tx1">
                    <a:tint val="75000"/>
                  </a:schemeClr>
                </a:solidFill>
              </a:defRPr>
            </a:lvl9pPr>
          </a:lstStyle>
          <a:p>
            <a:pPr lvl="0" rtl="1"/>
            <a:r>
              <a:rPr lang="ar-SA" noProof="0"/>
              <a:t>انقر لتحرير أنماط نص الشكل الرئيسي</a:t>
            </a:r>
          </a:p>
        </p:txBody>
      </p:sp>
      <p:sp>
        <p:nvSpPr>
          <p:cNvPr id="5" name="عنصر نائب للتذييل 4"/>
          <p:cNvSpPr>
            <a:spLocks noGrp="1"/>
          </p:cNvSpPr>
          <p:nvPr>
            <p:ph type="ftr" sz="quarter" idx="11"/>
          </p:nvPr>
        </p:nvSpPr>
        <p:spPr>
          <a:xfrm flipH="1">
            <a:off x="3691128" y="6601968"/>
            <a:ext cx="7159752" cy="237744"/>
          </a:xfrm>
        </p:spPr>
        <p:txBody>
          <a:bodyPr rtlCol="1"/>
          <a:lstStyle>
            <a:lvl1pPr algn="r" rtl="1">
              <a:defRPr>
                <a:cs typeface="+mj-cs"/>
              </a:defRPr>
            </a:lvl1pPr>
          </a:lstStyle>
          <a:p>
            <a:r>
              <a:rPr lang="ar-SA"/>
              <a:t>إضافة تذييل</a:t>
            </a:r>
            <a:endParaRPr lang="ar-SA" dirty="0"/>
          </a:p>
        </p:txBody>
      </p:sp>
      <p:sp>
        <p:nvSpPr>
          <p:cNvPr id="4" name="عنصر نائب للتاريخ 3"/>
          <p:cNvSpPr>
            <a:spLocks noGrp="1"/>
          </p:cNvSpPr>
          <p:nvPr>
            <p:ph type="dt" sz="half" idx="10"/>
          </p:nvPr>
        </p:nvSpPr>
        <p:spPr>
          <a:xfrm flipH="1">
            <a:off x="2356104" y="6601968"/>
            <a:ext cx="960120" cy="237744"/>
          </a:xfrm>
        </p:spPr>
        <p:txBody>
          <a:bodyPr rtlCol="1"/>
          <a:lstStyle>
            <a:lvl1pPr algn="r" rtl="1">
              <a:defRPr>
                <a:cs typeface="+mj-cs"/>
              </a:defRPr>
            </a:lvl1pPr>
          </a:lstStyle>
          <a:p>
            <a:fld id="{B3E250CA-5533-470D-B014-1B76E13239D0}" type="datetime1">
              <a:rPr lang="ar-SA" smtClean="0"/>
              <a:pPr/>
              <a:t>24/11/1444</a:t>
            </a:fld>
            <a:endParaRPr lang="ar-SA" dirty="0"/>
          </a:p>
        </p:txBody>
      </p:sp>
      <p:sp>
        <p:nvSpPr>
          <p:cNvPr id="6" name="عنصر نائب لرقم الشريحة 5"/>
          <p:cNvSpPr>
            <a:spLocks noGrp="1"/>
          </p:cNvSpPr>
          <p:nvPr>
            <p:ph type="sldNum" sz="quarter" idx="12"/>
          </p:nvPr>
        </p:nvSpPr>
        <p:spPr>
          <a:xfrm flipH="1">
            <a:off x="1341120" y="6601968"/>
            <a:ext cx="640080" cy="237744"/>
          </a:xfrm>
        </p:spPr>
        <p:txBody>
          <a:bodyPr rtlCol="1"/>
          <a:lstStyle>
            <a:lvl1pPr algn="l" rtl="1">
              <a:defRPr>
                <a:cs typeface="+mj-cs"/>
              </a:defRPr>
            </a:lvl1pPr>
          </a:lstStyle>
          <a:p>
            <a:fld id="{4FAB73BC-B049-4115-A692-8D63A059BFB8}" type="slidenum">
              <a:rPr lang="ar-SA" smtClean="0"/>
              <a:pPr/>
              <a:t>‹#›</a:t>
            </a:fld>
            <a:endParaRPr lang="ar-SA" dirty="0"/>
          </a:p>
        </p:txBody>
      </p:sp>
    </p:spTree>
    <p:extLst>
      <p:ext uri="{BB962C8B-B14F-4D97-AF65-F5344CB8AC3E}">
        <p14:creationId xmlns:p14="http://schemas.microsoft.com/office/powerpoint/2010/main" val="304355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العنوان 1"/>
          <p:cNvSpPr>
            <a:spLocks noGrp="1"/>
          </p:cNvSpPr>
          <p:nvPr>
            <p:ph type="title"/>
          </p:nvPr>
        </p:nvSpPr>
        <p:spPr>
          <a:xfrm flipH="1">
            <a:off x="1341121" y="265176"/>
            <a:ext cx="9509759" cy="1088136"/>
          </a:xfrm>
        </p:spPr>
        <p:txBody>
          <a:bodyPr rtlCol="1"/>
          <a:lstStyle>
            <a:lvl1pPr algn="r" rtl="1">
              <a:defRPr/>
            </a:lvl1pPr>
          </a:lstStyle>
          <a:p>
            <a:pPr rtl="1"/>
            <a:r>
              <a:rPr lang="ar-SA" noProof="0"/>
              <a:t>انقر لتحرير نمط عنوان الشكل الرئيسي</a:t>
            </a:r>
            <a:endParaRPr lang="ar-SA" noProof="0" dirty="0"/>
          </a:p>
        </p:txBody>
      </p:sp>
      <p:sp>
        <p:nvSpPr>
          <p:cNvPr id="4" name="عنصر نائب للمحتوى 3"/>
          <p:cNvSpPr>
            <a:spLocks noGrp="1"/>
          </p:cNvSpPr>
          <p:nvPr>
            <p:ph sz="half" idx="2"/>
          </p:nvPr>
        </p:nvSpPr>
        <p:spPr>
          <a:xfrm flipH="1">
            <a:off x="1341120" y="1572768"/>
            <a:ext cx="4572000" cy="4142232"/>
          </a:xfrm>
        </p:spPr>
        <p:txBody>
          <a:bodyPr rtlCol="1">
            <a:normAutofit/>
          </a:bodyPr>
          <a:lstStyle>
            <a:lvl1pPr algn="r" rtl="1">
              <a:defRPr sz="2000"/>
            </a:lvl1pPr>
            <a:lvl2pPr algn="r" rtl="1">
              <a:defRPr sz="1800"/>
            </a:lvl2pPr>
            <a:lvl3pPr algn="r" rtl="1">
              <a:defRPr sz="1600"/>
            </a:lvl3pPr>
            <a:lvl4pPr algn="r" rtl="1">
              <a:defRPr sz="1400"/>
            </a:lvl4pPr>
            <a:lvl5pPr algn="r" rtl="1">
              <a:defRPr sz="1400"/>
            </a:lvl5pPr>
            <a:lvl6pPr algn="r" rtl="1">
              <a:defRPr sz="1400"/>
            </a:lvl6pPr>
            <a:lvl7pPr algn="r" rtl="1">
              <a:defRPr sz="1400"/>
            </a:lvl7pPr>
            <a:lvl8pPr algn="r" rtl="1">
              <a:defRPr sz="1400"/>
            </a:lvl8pPr>
            <a:lvl9pPr algn="r" rtl="1">
              <a:defRPr sz="1400"/>
            </a:lvl9pPr>
          </a:lstStyle>
          <a:p>
            <a:pPr lvl="0" rtl="1"/>
            <a:r>
              <a:rPr lang="ar-SA" noProof="0"/>
              <a:t>انقر لتحرير أنماط نص الشكل الرئيسي</a:t>
            </a:r>
          </a:p>
          <a:p>
            <a:pPr lvl="1" rtl="1"/>
            <a:r>
              <a:rPr lang="ar-SA" noProof="0"/>
              <a:t>المستوى الثاني</a:t>
            </a:r>
          </a:p>
          <a:p>
            <a:pPr lvl="2" rtl="1"/>
            <a:r>
              <a:rPr lang="ar-SA" noProof="0"/>
              <a:t>المستوى الثالث</a:t>
            </a:r>
          </a:p>
          <a:p>
            <a:pPr lvl="3" rtl="1"/>
            <a:r>
              <a:rPr lang="ar-SA" noProof="0"/>
              <a:t>المستوى الرابع</a:t>
            </a:r>
          </a:p>
          <a:p>
            <a:pPr lvl="4" rtl="1"/>
            <a:r>
              <a:rPr lang="ar-SA" noProof="0"/>
              <a:t>المستوى الخامس</a:t>
            </a:r>
            <a:endParaRPr lang="ar-SA" noProof="0" dirty="0"/>
          </a:p>
        </p:txBody>
      </p:sp>
      <p:sp>
        <p:nvSpPr>
          <p:cNvPr id="3" name="عنصر نائب للمحتوى 2"/>
          <p:cNvSpPr>
            <a:spLocks noGrp="1"/>
          </p:cNvSpPr>
          <p:nvPr>
            <p:ph sz="half" idx="1"/>
          </p:nvPr>
        </p:nvSpPr>
        <p:spPr>
          <a:xfrm flipH="1">
            <a:off x="6278880" y="1572768"/>
            <a:ext cx="4572000" cy="4142232"/>
          </a:xfrm>
        </p:spPr>
        <p:txBody>
          <a:bodyPr rtlCol="1">
            <a:normAutofit/>
          </a:bodyPr>
          <a:lstStyle>
            <a:lvl1pPr algn="r" rtl="1">
              <a:defRPr sz="2000"/>
            </a:lvl1pPr>
            <a:lvl2pPr algn="r" rtl="1">
              <a:defRPr sz="1800"/>
            </a:lvl2pPr>
            <a:lvl3pPr algn="r" rtl="1">
              <a:defRPr sz="1600"/>
            </a:lvl3pPr>
            <a:lvl4pPr algn="r" rtl="1">
              <a:defRPr sz="1400"/>
            </a:lvl4pPr>
            <a:lvl5pPr algn="r" rtl="1">
              <a:defRPr sz="1400"/>
            </a:lvl5pPr>
            <a:lvl6pPr algn="r" rtl="1">
              <a:defRPr sz="1400"/>
            </a:lvl6pPr>
            <a:lvl7pPr algn="r" rtl="1">
              <a:defRPr sz="1400"/>
            </a:lvl7pPr>
            <a:lvl8pPr algn="r" rtl="1">
              <a:defRPr sz="1400"/>
            </a:lvl8pPr>
            <a:lvl9pPr algn="r" rtl="1">
              <a:defRPr sz="1400"/>
            </a:lvl9pPr>
          </a:lstStyle>
          <a:p>
            <a:pPr lvl="0" rtl="1"/>
            <a:r>
              <a:rPr lang="ar-SA" noProof="0"/>
              <a:t>انقر لتحرير أنماط نص الشكل الرئيسي</a:t>
            </a:r>
          </a:p>
          <a:p>
            <a:pPr lvl="1" rtl="1"/>
            <a:r>
              <a:rPr lang="ar-SA" noProof="0"/>
              <a:t>المستوى الثاني</a:t>
            </a:r>
          </a:p>
          <a:p>
            <a:pPr lvl="2" rtl="1"/>
            <a:r>
              <a:rPr lang="ar-SA" noProof="0"/>
              <a:t>المستوى الثالث</a:t>
            </a:r>
          </a:p>
          <a:p>
            <a:pPr lvl="3" rtl="1"/>
            <a:r>
              <a:rPr lang="ar-SA" noProof="0"/>
              <a:t>المستوى الرابع</a:t>
            </a:r>
          </a:p>
          <a:p>
            <a:pPr lvl="4" rtl="1"/>
            <a:r>
              <a:rPr lang="ar-SA" noProof="0"/>
              <a:t>المستوى الخامس</a:t>
            </a:r>
            <a:endParaRPr lang="ar-SA" noProof="0" dirty="0"/>
          </a:p>
        </p:txBody>
      </p:sp>
      <p:sp>
        <p:nvSpPr>
          <p:cNvPr id="6" name="عنصر نائب للتذييل 5"/>
          <p:cNvSpPr>
            <a:spLocks noGrp="1"/>
          </p:cNvSpPr>
          <p:nvPr>
            <p:ph type="ftr" sz="quarter" idx="11"/>
          </p:nvPr>
        </p:nvSpPr>
        <p:spPr>
          <a:xfrm flipH="1">
            <a:off x="3691128" y="6601968"/>
            <a:ext cx="7159752" cy="237744"/>
          </a:xfrm>
        </p:spPr>
        <p:txBody>
          <a:bodyPr rtlCol="1"/>
          <a:lstStyle>
            <a:lvl1pPr algn="r" rtl="1">
              <a:defRPr/>
            </a:lvl1pPr>
          </a:lstStyle>
          <a:p>
            <a:pPr rtl="1"/>
            <a:r>
              <a:rPr lang="ar-SA" noProof="0" dirty="0"/>
              <a:t>إضافة تذييل</a:t>
            </a:r>
          </a:p>
        </p:txBody>
      </p:sp>
      <p:sp>
        <p:nvSpPr>
          <p:cNvPr id="5" name="عنصر نائب للتاريخ 4"/>
          <p:cNvSpPr>
            <a:spLocks noGrp="1"/>
          </p:cNvSpPr>
          <p:nvPr>
            <p:ph type="dt" sz="half" idx="10"/>
          </p:nvPr>
        </p:nvSpPr>
        <p:spPr>
          <a:xfrm flipH="1">
            <a:off x="2356104" y="6601968"/>
            <a:ext cx="960120" cy="237744"/>
          </a:xfrm>
        </p:spPr>
        <p:txBody>
          <a:bodyPr rtlCol="1"/>
          <a:lstStyle>
            <a:lvl1pPr algn="r" rtl="1">
              <a:defRPr/>
            </a:lvl1pPr>
          </a:lstStyle>
          <a:p>
            <a:pPr rtl="1"/>
            <a:fld id="{6B00A4DF-9B5E-4BD8-8B88-29BBD5DAC838}" type="datetime1">
              <a:rPr lang="ar-SA" noProof="0" smtClean="0"/>
              <a:t>24/11/1444</a:t>
            </a:fld>
            <a:endParaRPr lang="ar-SA" noProof="0" dirty="0"/>
          </a:p>
        </p:txBody>
      </p:sp>
      <p:sp>
        <p:nvSpPr>
          <p:cNvPr id="7" name="عنصر نائب لرقم الشريحة 6"/>
          <p:cNvSpPr>
            <a:spLocks noGrp="1"/>
          </p:cNvSpPr>
          <p:nvPr>
            <p:ph type="sldNum" sz="quarter" idx="12"/>
          </p:nvPr>
        </p:nvSpPr>
        <p:spPr>
          <a:xfrm flipH="1">
            <a:off x="1341120" y="6601968"/>
            <a:ext cx="640080" cy="237744"/>
          </a:xfrm>
        </p:spPr>
        <p:txBody>
          <a:bodyPr rtlCol="1"/>
          <a:lstStyle>
            <a:lvl1pPr algn="l" rtl="1">
              <a:defRPr/>
            </a:lvl1pPr>
          </a:lstStyle>
          <a:p>
            <a:fld id="{4FAB73BC-B049-4115-A692-8D63A059BFB8}" type="slidenum">
              <a:rPr lang="ar-SA" smtClean="0"/>
              <a:pPr/>
              <a:t>‹#›</a:t>
            </a:fld>
            <a:endParaRPr lang="ar-SA" dirty="0"/>
          </a:p>
        </p:txBody>
      </p:sp>
    </p:spTree>
    <p:extLst>
      <p:ext uri="{BB962C8B-B14F-4D97-AF65-F5344CB8AC3E}">
        <p14:creationId xmlns:p14="http://schemas.microsoft.com/office/powerpoint/2010/main" val="424937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مقارنة">
    <p:spTree>
      <p:nvGrpSpPr>
        <p:cNvPr id="1" name=""/>
        <p:cNvGrpSpPr/>
        <p:nvPr/>
      </p:nvGrpSpPr>
      <p:grpSpPr>
        <a:xfrm>
          <a:off x="0" y="0"/>
          <a:ext cx="0" cy="0"/>
          <a:chOff x="0" y="0"/>
          <a:chExt cx="0" cy="0"/>
        </a:xfrm>
      </p:grpSpPr>
      <p:sp>
        <p:nvSpPr>
          <p:cNvPr id="10" name="العنوان 9"/>
          <p:cNvSpPr>
            <a:spLocks noGrp="1"/>
          </p:cNvSpPr>
          <p:nvPr>
            <p:ph type="title"/>
          </p:nvPr>
        </p:nvSpPr>
        <p:spPr>
          <a:xfrm flipH="1">
            <a:off x="1341121" y="265176"/>
            <a:ext cx="9509759" cy="1088136"/>
          </a:xfrm>
        </p:spPr>
        <p:txBody>
          <a:bodyPr rtlCol="1"/>
          <a:lstStyle>
            <a:lvl1pPr algn="r" rtl="1">
              <a:defRPr/>
            </a:lvl1pPr>
          </a:lstStyle>
          <a:p>
            <a:pPr rtl="1"/>
            <a:r>
              <a:rPr lang="ar-SA" noProof="0"/>
              <a:t>انقر لتحرير نمط عنوان الشكل الرئيسي</a:t>
            </a:r>
            <a:endParaRPr lang="ar-SA" noProof="0" dirty="0"/>
          </a:p>
        </p:txBody>
      </p:sp>
      <p:sp>
        <p:nvSpPr>
          <p:cNvPr id="3" name="عنصر نائب للنص 2"/>
          <p:cNvSpPr>
            <a:spLocks noGrp="1"/>
          </p:cNvSpPr>
          <p:nvPr>
            <p:ph type="body" idx="1"/>
          </p:nvPr>
        </p:nvSpPr>
        <p:spPr>
          <a:xfrm flipH="1">
            <a:off x="6278880" y="1572768"/>
            <a:ext cx="4572000" cy="766588"/>
          </a:xfrm>
        </p:spPr>
        <p:txBody>
          <a:bodyPr rtlCol="1" anchor="ctr">
            <a:normAutofit/>
          </a:bodyPr>
          <a:lstStyle>
            <a:lvl1pPr marL="0" indent="0" algn="r" rtl="1">
              <a:spcBef>
                <a:spcPts val="0"/>
              </a:spcBef>
              <a:buNone/>
              <a:defRPr sz="2000" b="0"/>
            </a:lvl1pPr>
            <a:lvl2pPr marL="457200" indent="0" algn="r" rtl="1">
              <a:buNone/>
              <a:defRPr sz="2000" b="1"/>
            </a:lvl2pPr>
            <a:lvl3pPr marL="914400" indent="0" algn="r" rtl="1">
              <a:buNone/>
              <a:defRPr sz="1800" b="1"/>
            </a:lvl3pPr>
            <a:lvl4pPr marL="1371600" indent="0" algn="r" rtl="1">
              <a:buNone/>
              <a:defRPr sz="1600" b="1"/>
            </a:lvl4pPr>
            <a:lvl5pPr marL="1828800" indent="0" algn="r" rtl="1">
              <a:buNone/>
              <a:defRPr sz="1600" b="1"/>
            </a:lvl5pPr>
            <a:lvl6pPr marL="2286000" indent="0" algn="r" rtl="1">
              <a:buNone/>
              <a:defRPr sz="1600" b="1"/>
            </a:lvl6pPr>
            <a:lvl7pPr marL="2743200" indent="0" algn="r" rtl="1">
              <a:buNone/>
              <a:defRPr sz="1600" b="1"/>
            </a:lvl7pPr>
            <a:lvl8pPr marL="3200400" indent="0" algn="r" rtl="1">
              <a:buNone/>
              <a:defRPr sz="1600" b="1"/>
            </a:lvl8pPr>
            <a:lvl9pPr marL="3657600" indent="0" algn="r" rtl="1">
              <a:buNone/>
              <a:defRPr sz="1600" b="1"/>
            </a:lvl9pPr>
          </a:lstStyle>
          <a:p>
            <a:pPr lvl="0" rtl="1"/>
            <a:r>
              <a:rPr lang="ar-SA" noProof="0"/>
              <a:t>انقر لتحرير أنماط نص الشكل الرئيسي</a:t>
            </a:r>
          </a:p>
        </p:txBody>
      </p:sp>
      <p:sp>
        <p:nvSpPr>
          <p:cNvPr id="4" name="عنصر نائب للمحتوى 3"/>
          <p:cNvSpPr>
            <a:spLocks noGrp="1"/>
          </p:cNvSpPr>
          <p:nvPr>
            <p:ph sz="half" idx="2"/>
          </p:nvPr>
        </p:nvSpPr>
        <p:spPr>
          <a:xfrm flipH="1">
            <a:off x="6278880" y="2365861"/>
            <a:ext cx="4572000" cy="3349140"/>
          </a:xfrm>
        </p:spPr>
        <p:txBody>
          <a:bodyPr rtlCol="1">
            <a:normAutofit/>
          </a:bodyPr>
          <a:lstStyle>
            <a:lvl1pPr algn="r" rtl="1">
              <a:defRPr sz="1800"/>
            </a:lvl1pPr>
            <a:lvl2pPr algn="r" rtl="1">
              <a:defRPr sz="1600"/>
            </a:lvl2pPr>
            <a:lvl3pPr algn="r" rtl="1">
              <a:defRPr sz="1400"/>
            </a:lvl3pPr>
            <a:lvl4pPr algn="r" rtl="1">
              <a:defRPr sz="1200"/>
            </a:lvl4pPr>
            <a:lvl5pPr algn="r" rtl="1">
              <a:defRPr sz="1200"/>
            </a:lvl5pPr>
            <a:lvl6pPr algn="r" rtl="1">
              <a:defRPr sz="1200"/>
            </a:lvl6pPr>
            <a:lvl7pPr algn="r" rtl="1">
              <a:defRPr sz="1200"/>
            </a:lvl7pPr>
            <a:lvl8pPr algn="r" rtl="1">
              <a:defRPr sz="1200"/>
            </a:lvl8pPr>
            <a:lvl9pPr algn="r" rtl="1">
              <a:defRPr sz="1200"/>
            </a:lvl9pPr>
          </a:lstStyle>
          <a:p>
            <a:pPr lvl="0" rtl="1"/>
            <a:r>
              <a:rPr lang="ar-SA" noProof="0"/>
              <a:t>انقر لتحرير أنماط نص الشكل الرئيسي</a:t>
            </a:r>
          </a:p>
          <a:p>
            <a:pPr lvl="1" rtl="1"/>
            <a:r>
              <a:rPr lang="ar-SA" noProof="0"/>
              <a:t>المستوى الثاني</a:t>
            </a:r>
          </a:p>
          <a:p>
            <a:pPr lvl="2" rtl="1"/>
            <a:r>
              <a:rPr lang="ar-SA" noProof="0"/>
              <a:t>المستوى الثالث</a:t>
            </a:r>
          </a:p>
          <a:p>
            <a:pPr lvl="3" rtl="1"/>
            <a:r>
              <a:rPr lang="ar-SA" noProof="0"/>
              <a:t>المستوى الرابع</a:t>
            </a:r>
          </a:p>
          <a:p>
            <a:pPr lvl="4" rtl="1"/>
            <a:r>
              <a:rPr lang="ar-SA" noProof="0"/>
              <a:t>المستوى الخامس</a:t>
            </a:r>
            <a:endParaRPr lang="ar-SA" noProof="0" dirty="0"/>
          </a:p>
        </p:txBody>
      </p:sp>
      <p:sp>
        <p:nvSpPr>
          <p:cNvPr id="5" name="عنصر نائب للنص 4"/>
          <p:cNvSpPr>
            <a:spLocks noGrp="1"/>
          </p:cNvSpPr>
          <p:nvPr>
            <p:ph type="body" sz="quarter" idx="3"/>
          </p:nvPr>
        </p:nvSpPr>
        <p:spPr>
          <a:xfrm flipH="1">
            <a:off x="1341120" y="1572768"/>
            <a:ext cx="4572000" cy="766588"/>
          </a:xfrm>
        </p:spPr>
        <p:txBody>
          <a:bodyPr rtlCol="1" anchor="ctr">
            <a:normAutofit/>
          </a:bodyPr>
          <a:lstStyle>
            <a:lvl1pPr marL="0" indent="0" algn="r" rtl="1">
              <a:spcBef>
                <a:spcPts val="0"/>
              </a:spcBef>
              <a:buNone/>
              <a:defRPr sz="2000" b="0"/>
            </a:lvl1pPr>
            <a:lvl2pPr marL="457200" indent="0" algn="r" rtl="1">
              <a:buNone/>
              <a:defRPr sz="2000" b="1"/>
            </a:lvl2pPr>
            <a:lvl3pPr marL="914400" indent="0" algn="r" rtl="1">
              <a:buNone/>
              <a:defRPr sz="1800" b="1"/>
            </a:lvl3pPr>
            <a:lvl4pPr marL="1371600" indent="0" algn="r" rtl="1">
              <a:buNone/>
              <a:defRPr sz="1600" b="1"/>
            </a:lvl4pPr>
            <a:lvl5pPr marL="1828800" indent="0" algn="r" rtl="1">
              <a:buNone/>
              <a:defRPr sz="1600" b="1"/>
            </a:lvl5pPr>
            <a:lvl6pPr marL="2286000" indent="0" algn="r" rtl="1">
              <a:buNone/>
              <a:defRPr sz="1600" b="1"/>
            </a:lvl6pPr>
            <a:lvl7pPr marL="2743200" indent="0" algn="r" rtl="1">
              <a:buNone/>
              <a:defRPr sz="1600" b="1"/>
            </a:lvl7pPr>
            <a:lvl8pPr marL="3200400" indent="0" algn="r" rtl="1">
              <a:buNone/>
              <a:defRPr sz="1600" b="1"/>
            </a:lvl8pPr>
            <a:lvl9pPr marL="3657600" indent="0" algn="r" rtl="1">
              <a:buNone/>
              <a:defRPr sz="1600" b="1"/>
            </a:lvl9pPr>
          </a:lstStyle>
          <a:p>
            <a:pPr lvl="0" rtl="1"/>
            <a:r>
              <a:rPr lang="ar-SA" noProof="0"/>
              <a:t>انقر لتحرير أنماط نص الشكل الرئيسي</a:t>
            </a:r>
          </a:p>
        </p:txBody>
      </p:sp>
      <p:sp>
        <p:nvSpPr>
          <p:cNvPr id="6" name="عنصر نائب للمحتوى 5"/>
          <p:cNvSpPr>
            <a:spLocks noGrp="1"/>
          </p:cNvSpPr>
          <p:nvPr>
            <p:ph sz="quarter" idx="4"/>
          </p:nvPr>
        </p:nvSpPr>
        <p:spPr>
          <a:xfrm flipH="1">
            <a:off x="1341120" y="2365861"/>
            <a:ext cx="4572000" cy="3349140"/>
          </a:xfrm>
        </p:spPr>
        <p:txBody>
          <a:bodyPr rtlCol="1">
            <a:normAutofit/>
          </a:bodyPr>
          <a:lstStyle>
            <a:lvl1pPr algn="r" rtl="1">
              <a:defRPr sz="1800"/>
            </a:lvl1pPr>
            <a:lvl2pPr algn="r" rtl="1">
              <a:defRPr sz="1600"/>
            </a:lvl2pPr>
            <a:lvl3pPr algn="r" rtl="1">
              <a:defRPr sz="1400"/>
            </a:lvl3pPr>
            <a:lvl4pPr algn="r" rtl="1">
              <a:defRPr sz="1200"/>
            </a:lvl4pPr>
            <a:lvl5pPr algn="r" rtl="1">
              <a:defRPr sz="1200"/>
            </a:lvl5pPr>
            <a:lvl6pPr algn="r" rtl="1">
              <a:defRPr sz="1200"/>
            </a:lvl6pPr>
            <a:lvl7pPr algn="r" rtl="1">
              <a:defRPr sz="1200"/>
            </a:lvl7pPr>
            <a:lvl8pPr algn="r" rtl="1">
              <a:defRPr sz="1200"/>
            </a:lvl8pPr>
            <a:lvl9pPr algn="r" rtl="1">
              <a:defRPr sz="1200"/>
            </a:lvl9pPr>
          </a:lstStyle>
          <a:p>
            <a:pPr lvl="0" rtl="1"/>
            <a:r>
              <a:rPr lang="ar-SA" noProof="0"/>
              <a:t>انقر لتحرير أنماط نص الشكل الرئيسي</a:t>
            </a:r>
          </a:p>
          <a:p>
            <a:pPr lvl="1" rtl="1"/>
            <a:r>
              <a:rPr lang="ar-SA" noProof="0"/>
              <a:t>المستوى الثاني</a:t>
            </a:r>
          </a:p>
          <a:p>
            <a:pPr lvl="2" rtl="1"/>
            <a:r>
              <a:rPr lang="ar-SA" noProof="0"/>
              <a:t>المستوى الثالث</a:t>
            </a:r>
          </a:p>
          <a:p>
            <a:pPr lvl="3" rtl="1"/>
            <a:r>
              <a:rPr lang="ar-SA" noProof="0"/>
              <a:t>المستوى الرابع</a:t>
            </a:r>
          </a:p>
          <a:p>
            <a:pPr lvl="4" rtl="1"/>
            <a:r>
              <a:rPr lang="ar-SA" noProof="0"/>
              <a:t>المستوى الخامس</a:t>
            </a:r>
            <a:endParaRPr lang="ar-SA" noProof="0" dirty="0"/>
          </a:p>
        </p:txBody>
      </p:sp>
      <p:sp>
        <p:nvSpPr>
          <p:cNvPr id="8" name="عنصر نائب للتذييل 7"/>
          <p:cNvSpPr>
            <a:spLocks noGrp="1"/>
          </p:cNvSpPr>
          <p:nvPr>
            <p:ph type="ftr" sz="quarter" idx="11"/>
          </p:nvPr>
        </p:nvSpPr>
        <p:spPr>
          <a:xfrm flipH="1">
            <a:off x="3691128" y="6601968"/>
            <a:ext cx="7159752" cy="237744"/>
          </a:xfrm>
        </p:spPr>
        <p:txBody>
          <a:bodyPr rtlCol="1"/>
          <a:lstStyle>
            <a:lvl1pPr algn="r" rtl="1">
              <a:defRPr/>
            </a:lvl1pPr>
          </a:lstStyle>
          <a:p>
            <a:pPr rtl="1"/>
            <a:r>
              <a:rPr lang="ar-SA" noProof="0" dirty="0"/>
              <a:t>إضافة تذييل</a:t>
            </a:r>
          </a:p>
        </p:txBody>
      </p:sp>
      <p:sp>
        <p:nvSpPr>
          <p:cNvPr id="7" name="عنصر نائب للتاريخ 6"/>
          <p:cNvSpPr>
            <a:spLocks noGrp="1"/>
          </p:cNvSpPr>
          <p:nvPr>
            <p:ph type="dt" sz="half" idx="10"/>
          </p:nvPr>
        </p:nvSpPr>
        <p:spPr>
          <a:xfrm flipH="1">
            <a:off x="2356104" y="6601968"/>
            <a:ext cx="960120" cy="237744"/>
          </a:xfrm>
        </p:spPr>
        <p:txBody>
          <a:bodyPr rtlCol="1"/>
          <a:lstStyle>
            <a:lvl1pPr algn="r" rtl="1">
              <a:defRPr/>
            </a:lvl1pPr>
          </a:lstStyle>
          <a:p>
            <a:pPr rtl="1"/>
            <a:fld id="{090240DB-4233-4AC0-8AF0-73706EE53B90}" type="datetime1">
              <a:rPr lang="ar-SA" noProof="0" smtClean="0"/>
              <a:t>24/11/1444</a:t>
            </a:fld>
            <a:endParaRPr lang="ar-SA" noProof="0" dirty="0"/>
          </a:p>
        </p:txBody>
      </p:sp>
      <p:sp>
        <p:nvSpPr>
          <p:cNvPr id="9" name="عنصر نائب لرقم الشريحة 8"/>
          <p:cNvSpPr>
            <a:spLocks noGrp="1"/>
          </p:cNvSpPr>
          <p:nvPr>
            <p:ph type="sldNum" sz="quarter" idx="12"/>
          </p:nvPr>
        </p:nvSpPr>
        <p:spPr>
          <a:xfrm flipH="1">
            <a:off x="1341120" y="6601968"/>
            <a:ext cx="640080" cy="237744"/>
          </a:xfrm>
        </p:spPr>
        <p:txBody>
          <a:bodyPr rtlCol="1"/>
          <a:lstStyle>
            <a:lvl1pPr algn="l" rtl="1">
              <a:defRPr/>
            </a:lvl1pPr>
          </a:lstStyle>
          <a:p>
            <a:fld id="{4FAB73BC-B049-4115-A692-8D63A059BFB8}" type="slidenum">
              <a:rPr lang="ar-SA" smtClean="0"/>
              <a:pPr/>
              <a:t>‹#›</a:t>
            </a:fld>
            <a:endParaRPr lang="ar-SA" dirty="0"/>
          </a:p>
        </p:txBody>
      </p:sp>
    </p:spTree>
    <p:extLst>
      <p:ext uri="{BB962C8B-B14F-4D97-AF65-F5344CB8AC3E}">
        <p14:creationId xmlns:p14="http://schemas.microsoft.com/office/powerpoint/2010/main" val="1072378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العنوان فقط">
    <p:spTree>
      <p:nvGrpSpPr>
        <p:cNvPr id="1" name=""/>
        <p:cNvGrpSpPr/>
        <p:nvPr/>
      </p:nvGrpSpPr>
      <p:grpSpPr>
        <a:xfrm>
          <a:off x="0" y="0"/>
          <a:ext cx="0" cy="0"/>
          <a:chOff x="0" y="0"/>
          <a:chExt cx="0" cy="0"/>
        </a:xfrm>
      </p:grpSpPr>
      <p:sp>
        <p:nvSpPr>
          <p:cNvPr id="6" name="العنوان 5"/>
          <p:cNvSpPr>
            <a:spLocks noGrp="1"/>
          </p:cNvSpPr>
          <p:nvPr>
            <p:ph type="title"/>
          </p:nvPr>
        </p:nvSpPr>
        <p:spPr>
          <a:xfrm flipH="1">
            <a:off x="1341121" y="265176"/>
            <a:ext cx="9509759" cy="1088136"/>
          </a:xfrm>
        </p:spPr>
        <p:txBody>
          <a:bodyPr rtlCol="1"/>
          <a:lstStyle>
            <a:lvl1pPr algn="r" rtl="1">
              <a:defRPr/>
            </a:lvl1pPr>
          </a:lstStyle>
          <a:p>
            <a:pPr rtl="1"/>
            <a:r>
              <a:rPr lang="ar-SA" noProof="0"/>
              <a:t>انقر لتحرير نمط عنوان الشكل الرئيسي</a:t>
            </a:r>
            <a:endParaRPr lang="ar-SA" noProof="0" dirty="0"/>
          </a:p>
        </p:txBody>
      </p:sp>
      <p:sp>
        <p:nvSpPr>
          <p:cNvPr id="4" name="عنصر نائب للتذييل 3"/>
          <p:cNvSpPr>
            <a:spLocks noGrp="1"/>
          </p:cNvSpPr>
          <p:nvPr>
            <p:ph type="ftr" sz="quarter" idx="11"/>
          </p:nvPr>
        </p:nvSpPr>
        <p:spPr>
          <a:xfrm flipH="1">
            <a:off x="3691128" y="6601968"/>
            <a:ext cx="7159752" cy="237744"/>
          </a:xfrm>
        </p:spPr>
        <p:txBody>
          <a:bodyPr rtlCol="1"/>
          <a:lstStyle>
            <a:lvl1pPr algn="r" rtl="1">
              <a:defRPr/>
            </a:lvl1pPr>
          </a:lstStyle>
          <a:p>
            <a:pPr rtl="1"/>
            <a:r>
              <a:rPr lang="ar-SA" noProof="0" dirty="0"/>
              <a:t>إضافة تذييل</a:t>
            </a:r>
          </a:p>
        </p:txBody>
      </p:sp>
      <p:sp>
        <p:nvSpPr>
          <p:cNvPr id="3" name="عنصر نائب للتاريخ 2"/>
          <p:cNvSpPr>
            <a:spLocks noGrp="1"/>
          </p:cNvSpPr>
          <p:nvPr>
            <p:ph type="dt" sz="half" idx="10"/>
          </p:nvPr>
        </p:nvSpPr>
        <p:spPr>
          <a:xfrm flipH="1">
            <a:off x="2356104" y="6601968"/>
            <a:ext cx="960120" cy="237744"/>
          </a:xfrm>
        </p:spPr>
        <p:txBody>
          <a:bodyPr rtlCol="1"/>
          <a:lstStyle>
            <a:lvl1pPr algn="r" rtl="1">
              <a:defRPr/>
            </a:lvl1pPr>
          </a:lstStyle>
          <a:p>
            <a:pPr rtl="1"/>
            <a:fld id="{AC18FB8F-5B6C-4054-B59E-DB5305450BEE}" type="datetime1">
              <a:rPr lang="ar-SA" noProof="0" smtClean="0"/>
              <a:t>24/11/1444</a:t>
            </a:fld>
            <a:endParaRPr lang="ar-SA" noProof="0" dirty="0"/>
          </a:p>
        </p:txBody>
      </p:sp>
      <p:sp>
        <p:nvSpPr>
          <p:cNvPr id="5" name="عنصر نائب لرقم الشريحة 4"/>
          <p:cNvSpPr>
            <a:spLocks noGrp="1"/>
          </p:cNvSpPr>
          <p:nvPr>
            <p:ph type="sldNum" sz="quarter" idx="12"/>
          </p:nvPr>
        </p:nvSpPr>
        <p:spPr>
          <a:xfrm flipH="1">
            <a:off x="1341120" y="6601968"/>
            <a:ext cx="640080" cy="237744"/>
          </a:xfrm>
        </p:spPr>
        <p:txBody>
          <a:bodyPr rtlCol="1"/>
          <a:lstStyle>
            <a:lvl1pPr algn="l" rtl="1">
              <a:defRPr/>
            </a:lvl1pPr>
          </a:lstStyle>
          <a:p>
            <a:fld id="{4FAB73BC-B049-4115-A692-8D63A059BFB8}" type="slidenum">
              <a:rPr lang="ar-SA" smtClean="0"/>
              <a:pPr/>
              <a:t>‹#›</a:t>
            </a:fld>
            <a:endParaRPr lang="ar-SA" dirty="0"/>
          </a:p>
        </p:txBody>
      </p:sp>
    </p:spTree>
    <p:extLst>
      <p:ext uri="{BB962C8B-B14F-4D97-AF65-F5344CB8AC3E}">
        <p14:creationId xmlns:p14="http://schemas.microsoft.com/office/powerpoint/2010/main" val="368188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فارغ">
    <p:spTree>
      <p:nvGrpSpPr>
        <p:cNvPr id="1" name=""/>
        <p:cNvGrpSpPr/>
        <p:nvPr/>
      </p:nvGrpSpPr>
      <p:grpSpPr>
        <a:xfrm>
          <a:off x="0" y="0"/>
          <a:ext cx="0" cy="0"/>
          <a:chOff x="0" y="0"/>
          <a:chExt cx="0" cy="0"/>
        </a:xfrm>
      </p:grpSpPr>
      <p:sp>
        <p:nvSpPr>
          <p:cNvPr id="5" name="سماء"/>
          <p:cNvSpPr/>
          <p:nvPr/>
        </p:nvSpPr>
        <p:spPr>
          <a:xfrm flipH="1">
            <a:off x="496" y="-1"/>
            <a:ext cx="12188952"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1" anchor="ctr"/>
          <a:lstStyle/>
          <a:p>
            <a:pPr algn="ctr" rtl="1"/>
            <a:endParaRPr lang="ar-SA" noProof="0" dirty="0">
              <a:cs typeface="+mj-cs"/>
            </a:endParaRPr>
          </a:p>
        </p:txBody>
      </p:sp>
      <p:sp>
        <p:nvSpPr>
          <p:cNvPr id="3" name="عنصر نائب للتذييل 2"/>
          <p:cNvSpPr>
            <a:spLocks noGrp="1"/>
          </p:cNvSpPr>
          <p:nvPr>
            <p:ph type="ftr" sz="quarter" idx="11"/>
          </p:nvPr>
        </p:nvSpPr>
        <p:spPr>
          <a:xfrm flipH="1">
            <a:off x="3691128" y="6601968"/>
            <a:ext cx="7159752" cy="237744"/>
          </a:xfrm>
        </p:spPr>
        <p:txBody>
          <a:bodyPr rtlCol="1"/>
          <a:lstStyle>
            <a:lvl1pPr algn="r" rtl="1">
              <a:defRPr>
                <a:cs typeface="+mj-cs"/>
              </a:defRPr>
            </a:lvl1pPr>
          </a:lstStyle>
          <a:p>
            <a:r>
              <a:rPr lang="ar-SA"/>
              <a:t>إضافة تذييل</a:t>
            </a:r>
            <a:endParaRPr lang="ar-SA" dirty="0"/>
          </a:p>
        </p:txBody>
      </p:sp>
      <p:sp>
        <p:nvSpPr>
          <p:cNvPr id="2" name="عنصر نائب للتاريخ 1"/>
          <p:cNvSpPr>
            <a:spLocks noGrp="1"/>
          </p:cNvSpPr>
          <p:nvPr>
            <p:ph type="dt" sz="half" idx="10"/>
          </p:nvPr>
        </p:nvSpPr>
        <p:spPr>
          <a:xfrm flipH="1">
            <a:off x="2356104" y="6601968"/>
            <a:ext cx="960120" cy="237744"/>
          </a:xfrm>
        </p:spPr>
        <p:txBody>
          <a:bodyPr rtlCol="1"/>
          <a:lstStyle>
            <a:lvl1pPr algn="r" rtl="1">
              <a:defRPr>
                <a:cs typeface="+mj-cs"/>
              </a:defRPr>
            </a:lvl1pPr>
          </a:lstStyle>
          <a:p>
            <a:fld id="{1CEA1627-480B-458B-83FF-4D25A238600C}" type="datetime1">
              <a:rPr lang="ar-SA" smtClean="0"/>
              <a:pPr/>
              <a:t>24/11/1444</a:t>
            </a:fld>
            <a:endParaRPr lang="ar-SA" dirty="0"/>
          </a:p>
        </p:txBody>
      </p:sp>
      <p:sp>
        <p:nvSpPr>
          <p:cNvPr id="4" name="عنصر نائب لرقم الشريحة 3"/>
          <p:cNvSpPr>
            <a:spLocks noGrp="1"/>
          </p:cNvSpPr>
          <p:nvPr>
            <p:ph type="sldNum" sz="quarter" idx="12"/>
          </p:nvPr>
        </p:nvSpPr>
        <p:spPr>
          <a:xfrm flipH="1">
            <a:off x="1341120" y="6601968"/>
            <a:ext cx="640080" cy="237744"/>
          </a:xfrm>
        </p:spPr>
        <p:txBody>
          <a:bodyPr rtlCol="1"/>
          <a:lstStyle>
            <a:lvl1pPr algn="l" rtl="1">
              <a:defRPr>
                <a:cs typeface="+mj-cs"/>
              </a:defRPr>
            </a:lvl1pPr>
          </a:lstStyle>
          <a:p>
            <a:fld id="{4FAB73BC-B049-4115-A692-8D63A059BFB8}" type="slidenum">
              <a:rPr lang="ar-SA" smtClean="0"/>
              <a:pPr/>
              <a:t>‹#›</a:t>
            </a:fld>
            <a:endParaRPr lang="ar-SA" dirty="0"/>
          </a:p>
        </p:txBody>
      </p:sp>
    </p:spTree>
    <p:extLst>
      <p:ext uri="{BB962C8B-B14F-4D97-AF65-F5344CB8AC3E}">
        <p14:creationId xmlns:p14="http://schemas.microsoft.com/office/powerpoint/2010/main" val="492262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العنوان 1"/>
          <p:cNvSpPr>
            <a:spLocks noGrp="1"/>
          </p:cNvSpPr>
          <p:nvPr>
            <p:ph type="title"/>
          </p:nvPr>
        </p:nvSpPr>
        <p:spPr>
          <a:xfrm flipH="1">
            <a:off x="687388" y="762000"/>
            <a:ext cx="3377133" cy="2743200"/>
          </a:xfrm>
        </p:spPr>
        <p:txBody>
          <a:bodyPr rtlCol="1" anchor="b">
            <a:normAutofit/>
          </a:bodyPr>
          <a:lstStyle>
            <a:lvl1pPr algn="r" rtl="1">
              <a:defRPr sz="3200" b="0"/>
            </a:lvl1pPr>
          </a:lstStyle>
          <a:p>
            <a:pPr rtl="1"/>
            <a:r>
              <a:rPr lang="ar-SA" noProof="0"/>
              <a:t>انقر لتحرير نمط عنوان الشكل الرئيسي</a:t>
            </a:r>
            <a:endParaRPr lang="ar-SA" noProof="0" dirty="0"/>
          </a:p>
        </p:txBody>
      </p:sp>
      <p:sp>
        <p:nvSpPr>
          <p:cNvPr id="3" name="عنصر نائب للمحتوى 2"/>
          <p:cNvSpPr>
            <a:spLocks noGrp="1"/>
          </p:cNvSpPr>
          <p:nvPr>
            <p:ph idx="1"/>
          </p:nvPr>
        </p:nvSpPr>
        <p:spPr>
          <a:xfrm flipH="1">
            <a:off x="4573587" y="685800"/>
            <a:ext cx="6858000" cy="4572000"/>
          </a:xfrm>
        </p:spPr>
        <p:txBody>
          <a:bodyPr rtlCol="1">
            <a:normAutofit/>
          </a:bodyPr>
          <a:lstStyle>
            <a:lvl1pPr algn="r" rtl="1">
              <a:defRPr sz="2000"/>
            </a:lvl1pPr>
            <a:lvl2pPr algn="r" rtl="1">
              <a:defRPr sz="1800"/>
            </a:lvl2pPr>
            <a:lvl3pPr algn="r" rtl="1">
              <a:defRPr sz="1600"/>
            </a:lvl3pPr>
            <a:lvl4pPr algn="r" rtl="1">
              <a:defRPr sz="1400"/>
            </a:lvl4pPr>
            <a:lvl5pPr algn="r" rtl="1">
              <a:defRPr sz="1400"/>
            </a:lvl5pPr>
            <a:lvl6pPr algn="r" rtl="1">
              <a:defRPr sz="1400"/>
            </a:lvl6pPr>
            <a:lvl7pPr algn="r" rtl="1">
              <a:defRPr sz="1400"/>
            </a:lvl7pPr>
            <a:lvl8pPr algn="r" rtl="1">
              <a:defRPr sz="1400"/>
            </a:lvl8pPr>
            <a:lvl9pPr algn="r" rtl="1">
              <a:defRPr sz="1400"/>
            </a:lvl9pPr>
          </a:lstStyle>
          <a:p>
            <a:pPr lvl="0" rtl="1"/>
            <a:r>
              <a:rPr lang="ar-SA" noProof="0"/>
              <a:t>انقر لتحرير أنماط نص الشكل الرئيسي</a:t>
            </a:r>
          </a:p>
          <a:p>
            <a:pPr lvl="1" rtl="1"/>
            <a:r>
              <a:rPr lang="ar-SA" noProof="0"/>
              <a:t>المستوى الثاني</a:t>
            </a:r>
          </a:p>
          <a:p>
            <a:pPr lvl="2" rtl="1"/>
            <a:r>
              <a:rPr lang="ar-SA" noProof="0"/>
              <a:t>المستوى الثالث</a:t>
            </a:r>
          </a:p>
          <a:p>
            <a:pPr lvl="3" rtl="1"/>
            <a:r>
              <a:rPr lang="ar-SA" noProof="0"/>
              <a:t>المستوى الرابع</a:t>
            </a:r>
          </a:p>
          <a:p>
            <a:pPr lvl="4" rtl="1"/>
            <a:r>
              <a:rPr lang="ar-SA" noProof="0"/>
              <a:t>المستوى الخامس</a:t>
            </a:r>
            <a:endParaRPr lang="ar-SA" noProof="0" dirty="0"/>
          </a:p>
        </p:txBody>
      </p:sp>
      <p:sp>
        <p:nvSpPr>
          <p:cNvPr id="4" name="عنصر نائب للنص 3"/>
          <p:cNvSpPr>
            <a:spLocks noGrp="1"/>
          </p:cNvSpPr>
          <p:nvPr>
            <p:ph type="body" sz="half" idx="2"/>
          </p:nvPr>
        </p:nvSpPr>
        <p:spPr>
          <a:xfrm flipH="1">
            <a:off x="687388" y="3554104"/>
            <a:ext cx="3377133" cy="1703696"/>
          </a:xfrm>
        </p:spPr>
        <p:txBody>
          <a:bodyPr rtlCol="1">
            <a:normAutofit/>
          </a:bodyPr>
          <a:lstStyle>
            <a:lvl1pPr marL="0" indent="0" algn="r" rtl="1">
              <a:lnSpc>
                <a:spcPct val="90000"/>
              </a:lnSpc>
              <a:spcBef>
                <a:spcPts val="800"/>
              </a:spcBef>
              <a:buNone/>
              <a:defRPr sz="1400"/>
            </a:lvl1pPr>
            <a:lvl2pPr marL="457200" indent="0" algn="r" rtl="1">
              <a:buNone/>
              <a:defRPr sz="1200"/>
            </a:lvl2pPr>
            <a:lvl3pPr marL="914400" indent="0" algn="r" rtl="1">
              <a:buNone/>
              <a:defRPr sz="1000"/>
            </a:lvl3pPr>
            <a:lvl4pPr marL="1371600" indent="0" algn="r" rtl="1">
              <a:buNone/>
              <a:defRPr sz="900"/>
            </a:lvl4pPr>
            <a:lvl5pPr marL="1828800" indent="0" algn="r" rtl="1">
              <a:buNone/>
              <a:defRPr sz="900"/>
            </a:lvl5pPr>
            <a:lvl6pPr marL="2286000" indent="0" algn="r" rtl="1">
              <a:buNone/>
              <a:defRPr sz="900"/>
            </a:lvl6pPr>
            <a:lvl7pPr marL="2743200" indent="0" algn="r" rtl="1">
              <a:buNone/>
              <a:defRPr sz="900"/>
            </a:lvl7pPr>
            <a:lvl8pPr marL="3200400" indent="0" algn="r" rtl="1">
              <a:buNone/>
              <a:defRPr sz="900"/>
            </a:lvl8pPr>
            <a:lvl9pPr marL="3657600" indent="0" algn="r" rtl="1">
              <a:buNone/>
              <a:defRPr sz="900"/>
            </a:lvl9pPr>
          </a:lstStyle>
          <a:p>
            <a:pPr lvl="0" rtl="1"/>
            <a:r>
              <a:rPr lang="ar-SA" noProof="0"/>
              <a:t>انقر لتحرير أنماط نص الشكل الرئيسي</a:t>
            </a:r>
          </a:p>
        </p:txBody>
      </p:sp>
      <p:sp>
        <p:nvSpPr>
          <p:cNvPr id="6" name="عنصر نائب للتذييل 5"/>
          <p:cNvSpPr>
            <a:spLocks noGrp="1"/>
          </p:cNvSpPr>
          <p:nvPr>
            <p:ph type="ftr" sz="quarter" idx="11"/>
          </p:nvPr>
        </p:nvSpPr>
        <p:spPr>
          <a:xfrm flipH="1">
            <a:off x="3691128" y="6601968"/>
            <a:ext cx="7159752" cy="237744"/>
          </a:xfrm>
        </p:spPr>
        <p:txBody>
          <a:bodyPr rtlCol="1"/>
          <a:lstStyle>
            <a:lvl1pPr algn="r" rtl="1">
              <a:defRPr/>
            </a:lvl1pPr>
          </a:lstStyle>
          <a:p>
            <a:pPr rtl="1"/>
            <a:r>
              <a:rPr lang="ar-SA" noProof="0" dirty="0"/>
              <a:t>إضافة تذييل</a:t>
            </a:r>
          </a:p>
        </p:txBody>
      </p:sp>
      <p:sp>
        <p:nvSpPr>
          <p:cNvPr id="5" name="عنصر نائب للتاريخ 4"/>
          <p:cNvSpPr>
            <a:spLocks noGrp="1"/>
          </p:cNvSpPr>
          <p:nvPr>
            <p:ph type="dt" sz="half" idx="10"/>
          </p:nvPr>
        </p:nvSpPr>
        <p:spPr>
          <a:xfrm flipH="1">
            <a:off x="2356104" y="6601968"/>
            <a:ext cx="960120" cy="237744"/>
          </a:xfrm>
        </p:spPr>
        <p:txBody>
          <a:bodyPr rtlCol="1"/>
          <a:lstStyle>
            <a:lvl1pPr algn="r" rtl="1">
              <a:defRPr/>
            </a:lvl1pPr>
          </a:lstStyle>
          <a:p>
            <a:pPr rtl="1"/>
            <a:fld id="{5E349527-6246-482C-9FA7-D0E68D7D5C1A}" type="datetime1">
              <a:rPr lang="ar-SA" noProof="0" smtClean="0"/>
              <a:t>24/11/1444</a:t>
            </a:fld>
            <a:endParaRPr lang="ar-SA" noProof="0" dirty="0"/>
          </a:p>
        </p:txBody>
      </p:sp>
      <p:sp>
        <p:nvSpPr>
          <p:cNvPr id="7" name="عنصر نائب لرقم الشريحة 6"/>
          <p:cNvSpPr>
            <a:spLocks noGrp="1"/>
          </p:cNvSpPr>
          <p:nvPr>
            <p:ph type="sldNum" sz="quarter" idx="12"/>
          </p:nvPr>
        </p:nvSpPr>
        <p:spPr>
          <a:xfrm flipH="1">
            <a:off x="1341120" y="6601968"/>
            <a:ext cx="640080" cy="237744"/>
          </a:xfrm>
        </p:spPr>
        <p:txBody>
          <a:bodyPr rtlCol="1"/>
          <a:lstStyle>
            <a:lvl1pPr algn="l" rtl="1">
              <a:defRPr/>
            </a:lvl1pPr>
          </a:lstStyle>
          <a:p>
            <a:fld id="{4FAB73BC-B049-4115-A692-8D63A059BFB8}" type="slidenum">
              <a:rPr lang="ar-SA" smtClean="0"/>
              <a:pPr/>
              <a:t>‹#›</a:t>
            </a:fld>
            <a:endParaRPr lang="ar-SA" dirty="0"/>
          </a:p>
        </p:txBody>
      </p:sp>
    </p:spTree>
    <p:extLst>
      <p:ext uri="{BB962C8B-B14F-4D97-AF65-F5344CB8AC3E}">
        <p14:creationId xmlns:p14="http://schemas.microsoft.com/office/powerpoint/2010/main" val="148389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العنوان 1"/>
          <p:cNvSpPr>
            <a:spLocks noGrp="1"/>
          </p:cNvSpPr>
          <p:nvPr>
            <p:ph type="title"/>
          </p:nvPr>
        </p:nvSpPr>
        <p:spPr>
          <a:xfrm flipH="1">
            <a:off x="687388" y="762000"/>
            <a:ext cx="3377133" cy="2743200"/>
          </a:xfrm>
        </p:spPr>
        <p:txBody>
          <a:bodyPr rtlCol="1" anchor="b">
            <a:normAutofit/>
          </a:bodyPr>
          <a:lstStyle>
            <a:lvl1pPr algn="r" rtl="1">
              <a:defRPr sz="3400" b="0"/>
            </a:lvl1pPr>
          </a:lstStyle>
          <a:p>
            <a:pPr rtl="1"/>
            <a:r>
              <a:rPr lang="ar-SA" noProof="0"/>
              <a:t>انقر لتحرير نمط عنوان الشكل الرئيسي</a:t>
            </a:r>
            <a:endParaRPr lang="ar-SA" noProof="0" dirty="0"/>
          </a:p>
        </p:txBody>
      </p:sp>
      <p:sp>
        <p:nvSpPr>
          <p:cNvPr id="3" name="عنصر نائب للصورة 2" descr="عنصر نائب فارغ لإضافة صورة. انقر فوق العنصر النائب ثم حدد الصورة التي ترغب بإضافتها"/>
          <p:cNvSpPr>
            <a:spLocks noGrp="1"/>
          </p:cNvSpPr>
          <p:nvPr>
            <p:ph type="pic" idx="1"/>
          </p:nvPr>
        </p:nvSpPr>
        <p:spPr>
          <a:xfrm flipH="1">
            <a:off x="4573587" y="685800"/>
            <a:ext cx="6858000" cy="4572000"/>
          </a:xfrm>
          <a:solidFill>
            <a:schemeClr val="bg1">
              <a:lumMod val="95000"/>
            </a:schemeClr>
          </a:solidFill>
        </p:spPr>
        <p:txBody>
          <a:bodyPr rtlCol="1">
            <a:normAutofit/>
          </a:bodyPr>
          <a:lstStyle>
            <a:lvl1pPr marL="0" indent="0" algn="ctr" rtl="1">
              <a:buNone/>
              <a:defRPr sz="2400"/>
            </a:lvl1pPr>
            <a:lvl2pPr marL="457200" indent="0" algn="r" rtl="1">
              <a:buNone/>
              <a:defRPr sz="2800"/>
            </a:lvl2pPr>
            <a:lvl3pPr marL="914400" indent="0" algn="r" rtl="1">
              <a:buNone/>
              <a:defRPr sz="2400"/>
            </a:lvl3pPr>
            <a:lvl4pPr marL="1371600" indent="0" algn="r" rtl="1">
              <a:buNone/>
              <a:defRPr sz="2000"/>
            </a:lvl4pPr>
            <a:lvl5pPr marL="1828800" indent="0" algn="r" rtl="1">
              <a:buNone/>
              <a:defRPr sz="2000"/>
            </a:lvl5pPr>
            <a:lvl6pPr marL="2286000" indent="0" algn="r" rtl="1">
              <a:buNone/>
              <a:defRPr sz="2000"/>
            </a:lvl6pPr>
            <a:lvl7pPr marL="2743200" indent="0" algn="r" rtl="1">
              <a:buNone/>
              <a:defRPr sz="2000"/>
            </a:lvl7pPr>
            <a:lvl8pPr marL="3200400" indent="0" algn="r" rtl="1">
              <a:buNone/>
              <a:defRPr sz="2000"/>
            </a:lvl8pPr>
            <a:lvl9pPr marL="3657600" indent="0" algn="r" rtl="1">
              <a:buNone/>
              <a:defRPr sz="2000"/>
            </a:lvl9pPr>
          </a:lstStyle>
          <a:p>
            <a:pPr rtl="1"/>
            <a:r>
              <a:rPr lang="ar-SA" noProof="0"/>
              <a:t>انقر فوق الأيقونة لإضافة صورة</a:t>
            </a:r>
            <a:endParaRPr lang="ar-SA" noProof="0" dirty="0"/>
          </a:p>
        </p:txBody>
      </p:sp>
      <p:sp>
        <p:nvSpPr>
          <p:cNvPr id="4" name="عنصر نائب للنص 3"/>
          <p:cNvSpPr>
            <a:spLocks noGrp="1"/>
          </p:cNvSpPr>
          <p:nvPr>
            <p:ph type="body" sz="half" idx="2"/>
          </p:nvPr>
        </p:nvSpPr>
        <p:spPr>
          <a:xfrm flipH="1">
            <a:off x="687388" y="3554104"/>
            <a:ext cx="3377133" cy="1703696"/>
          </a:xfrm>
        </p:spPr>
        <p:txBody>
          <a:bodyPr rtlCol="1">
            <a:normAutofit/>
          </a:bodyPr>
          <a:lstStyle>
            <a:lvl1pPr marL="0" indent="0" algn="r" rtl="1">
              <a:lnSpc>
                <a:spcPct val="100000"/>
              </a:lnSpc>
              <a:spcBef>
                <a:spcPts val="800"/>
              </a:spcBef>
              <a:buNone/>
              <a:defRPr sz="1400"/>
            </a:lvl1pPr>
            <a:lvl2pPr marL="457200" indent="0" algn="r" rtl="1">
              <a:buNone/>
              <a:defRPr sz="1200"/>
            </a:lvl2pPr>
            <a:lvl3pPr marL="914400" indent="0" algn="r" rtl="1">
              <a:buNone/>
              <a:defRPr sz="1000"/>
            </a:lvl3pPr>
            <a:lvl4pPr marL="1371600" indent="0" algn="r" rtl="1">
              <a:buNone/>
              <a:defRPr sz="900"/>
            </a:lvl4pPr>
            <a:lvl5pPr marL="1828800" indent="0" algn="r" rtl="1">
              <a:buNone/>
              <a:defRPr sz="900"/>
            </a:lvl5pPr>
            <a:lvl6pPr marL="2286000" indent="0" algn="r" rtl="1">
              <a:buNone/>
              <a:defRPr sz="900"/>
            </a:lvl6pPr>
            <a:lvl7pPr marL="2743200" indent="0" algn="r" rtl="1">
              <a:buNone/>
              <a:defRPr sz="900"/>
            </a:lvl7pPr>
            <a:lvl8pPr marL="3200400" indent="0" algn="r" rtl="1">
              <a:buNone/>
              <a:defRPr sz="900"/>
            </a:lvl8pPr>
            <a:lvl9pPr marL="3657600" indent="0" algn="r" rtl="1">
              <a:buNone/>
              <a:defRPr sz="900"/>
            </a:lvl9pPr>
          </a:lstStyle>
          <a:p>
            <a:pPr lvl="0" rtl="1"/>
            <a:r>
              <a:rPr lang="ar-SA" noProof="0"/>
              <a:t>انقر لتحرير أنماط نص الشكل الرئيسي</a:t>
            </a:r>
          </a:p>
        </p:txBody>
      </p:sp>
      <p:sp>
        <p:nvSpPr>
          <p:cNvPr id="6" name="عنصر نائب للتذييل 5"/>
          <p:cNvSpPr>
            <a:spLocks noGrp="1"/>
          </p:cNvSpPr>
          <p:nvPr>
            <p:ph type="ftr" sz="quarter" idx="11"/>
          </p:nvPr>
        </p:nvSpPr>
        <p:spPr>
          <a:xfrm flipH="1">
            <a:off x="3691128" y="6601968"/>
            <a:ext cx="7159752" cy="237744"/>
          </a:xfrm>
        </p:spPr>
        <p:txBody>
          <a:bodyPr rtlCol="1"/>
          <a:lstStyle>
            <a:lvl1pPr algn="r" rtl="1">
              <a:defRPr/>
            </a:lvl1pPr>
          </a:lstStyle>
          <a:p>
            <a:pPr rtl="1"/>
            <a:r>
              <a:rPr lang="ar-SA" noProof="0" dirty="0"/>
              <a:t>إضافة تذييل</a:t>
            </a:r>
          </a:p>
        </p:txBody>
      </p:sp>
      <p:sp>
        <p:nvSpPr>
          <p:cNvPr id="5" name="عنصر نائب للتاريخ 4"/>
          <p:cNvSpPr>
            <a:spLocks noGrp="1"/>
          </p:cNvSpPr>
          <p:nvPr>
            <p:ph type="dt" sz="half" idx="10"/>
          </p:nvPr>
        </p:nvSpPr>
        <p:spPr>
          <a:xfrm flipH="1">
            <a:off x="2356104" y="6601968"/>
            <a:ext cx="960120" cy="237744"/>
          </a:xfrm>
        </p:spPr>
        <p:txBody>
          <a:bodyPr rtlCol="1"/>
          <a:lstStyle>
            <a:lvl1pPr algn="r" rtl="1">
              <a:defRPr/>
            </a:lvl1pPr>
          </a:lstStyle>
          <a:p>
            <a:pPr rtl="1"/>
            <a:fld id="{19143AF5-6007-4DF8-A1C3-9308F3135E09}" type="datetime1">
              <a:rPr lang="ar-SA" noProof="0" smtClean="0"/>
              <a:t>24/11/1444</a:t>
            </a:fld>
            <a:endParaRPr lang="ar-SA" noProof="0" dirty="0"/>
          </a:p>
        </p:txBody>
      </p:sp>
      <p:sp>
        <p:nvSpPr>
          <p:cNvPr id="7" name="عنصر نائب لرقم الشريحة 6"/>
          <p:cNvSpPr>
            <a:spLocks noGrp="1"/>
          </p:cNvSpPr>
          <p:nvPr>
            <p:ph type="sldNum" sz="quarter" idx="12"/>
          </p:nvPr>
        </p:nvSpPr>
        <p:spPr>
          <a:xfrm flipH="1">
            <a:off x="1341120" y="6601968"/>
            <a:ext cx="640080" cy="237744"/>
          </a:xfrm>
        </p:spPr>
        <p:txBody>
          <a:bodyPr rtlCol="1"/>
          <a:lstStyle>
            <a:lvl1pPr algn="l" rtl="1">
              <a:defRPr/>
            </a:lvl1pPr>
          </a:lstStyle>
          <a:p>
            <a:fld id="{4FAB73BC-B049-4115-A692-8D63A059BFB8}" type="slidenum">
              <a:rPr lang="ar-SA" smtClean="0"/>
              <a:pPr/>
              <a:t>‹#›</a:t>
            </a:fld>
            <a:endParaRPr lang="ar-SA" dirty="0"/>
          </a:p>
        </p:txBody>
      </p:sp>
    </p:spTree>
    <p:extLst>
      <p:ext uri="{BB962C8B-B14F-4D97-AF65-F5344CB8AC3E}">
        <p14:creationId xmlns:p14="http://schemas.microsoft.com/office/powerpoint/2010/main" val="421661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سماء"/>
          <p:cNvSpPr/>
          <p:nvPr/>
        </p:nvSpPr>
        <p:spPr>
          <a:xfrm flipH="1">
            <a:off x="496" y="-1"/>
            <a:ext cx="12188952" cy="6858002"/>
          </a:xfrm>
          <a:prstGeom prst="rect">
            <a:avLst/>
          </a:prstGeom>
          <a:gradFill>
            <a:gsLst>
              <a:gs pos="0">
                <a:schemeClr val="accent2">
                  <a:lumMod val="60000"/>
                  <a:lumOff val="40000"/>
                  <a:alpha val="58000"/>
                </a:schemeClr>
              </a:gs>
              <a:gs pos="88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1" anchor="ctr"/>
          <a:lstStyle/>
          <a:p>
            <a:pPr algn="ctr" rtl="1"/>
            <a:endParaRPr lang="ar-SA" noProof="0" dirty="0">
              <a:cs typeface="+mj-cs"/>
            </a:endParaRPr>
          </a:p>
        </p:txBody>
      </p:sp>
      <p:sp>
        <p:nvSpPr>
          <p:cNvPr id="8" name="ماء 3"/>
          <p:cNvSpPr/>
          <p:nvPr/>
        </p:nvSpPr>
        <p:spPr bwMode="gray">
          <a:xfrm flipH="1">
            <a:off x="496" y="6064101"/>
            <a:ext cx="12188952" cy="793899"/>
          </a:xfrm>
          <a:prstGeom prst="rect">
            <a:avLst/>
          </a:prstGeom>
          <a:gradFill>
            <a:gsLst>
              <a:gs pos="833">
                <a:schemeClr val="accent2">
                  <a:lumMod val="60000"/>
                  <a:lumOff val="40000"/>
                  <a:alpha val="38000"/>
                </a:schemeClr>
              </a:gs>
              <a:gs pos="49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ar-SA" noProof="0" dirty="0">
              <a:cs typeface="+mj-cs"/>
            </a:endParaRPr>
          </a:p>
        </p:txBody>
      </p:sp>
      <p:pic>
        <p:nvPicPr>
          <p:cNvPr id="9" name="ماء 1"/>
          <p:cNvPicPr>
            <a:picLocks noChangeAspect="1"/>
          </p:cNvPicPr>
          <p:nvPr/>
        </p:nvPicPr>
        <p:blipFill rotWithShape="1">
          <a:blip r:embed="rId13" cstate="print">
            <a:extLst>
              <a:ext uri="{28A0092B-C50C-407E-A947-70E740481C1C}">
                <a14:useLocalDpi xmlns:a14="http://schemas.microsoft.com/office/drawing/2010/main" val="0"/>
              </a:ext>
            </a:extLst>
          </a:blip>
          <a:srcRect l="2674" r="9901"/>
          <a:stretch/>
        </p:blipFill>
        <p:spPr bwMode="white">
          <a:xfrm flipH="1">
            <a:off x="4473" y="6256181"/>
            <a:ext cx="12188952" cy="463209"/>
          </a:xfrm>
          <a:prstGeom prst="rect">
            <a:avLst/>
          </a:prstGeom>
          <a:noFill/>
          <a:ln>
            <a:noFill/>
          </a:ln>
        </p:spPr>
      </p:pic>
      <p:pic>
        <p:nvPicPr>
          <p:cNvPr id="10" name="ماء 2"/>
          <p:cNvPicPr>
            <a:picLocks noChangeAspect="1"/>
          </p:cNvPicPr>
          <p:nvPr/>
        </p:nvPicPr>
        <p:blipFill rotWithShape="1">
          <a:blip r:embed="rId14"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a:off x="4473" y="5979395"/>
            <a:ext cx="12188952" cy="268288"/>
          </a:xfrm>
          <a:prstGeom prst="rect">
            <a:avLst/>
          </a:prstGeom>
          <a:noFill/>
          <a:ln>
            <a:noFill/>
          </a:ln>
        </p:spPr>
      </p:pic>
      <p:sp>
        <p:nvSpPr>
          <p:cNvPr id="2" name="عنصر نائب للعنوان 1"/>
          <p:cNvSpPr>
            <a:spLocks noGrp="1"/>
          </p:cNvSpPr>
          <p:nvPr>
            <p:ph type="title"/>
          </p:nvPr>
        </p:nvSpPr>
        <p:spPr>
          <a:xfrm flipH="1">
            <a:off x="1341121" y="265176"/>
            <a:ext cx="9509759" cy="1088136"/>
          </a:xfrm>
          <a:prstGeom prst="rect">
            <a:avLst/>
          </a:prstGeom>
        </p:spPr>
        <p:txBody>
          <a:bodyPr vert="horz" lIns="91440" tIns="45720" rIns="91440" bIns="45720" rtlCol="1" anchor="b">
            <a:normAutofit/>
          </a:bodyPr>
          <a:lstStyle/>
          <a:p>
            <a:pPr rtl="1"/>
            <a:r>
              <a:rPr lang="ar-SA" noProof="0" dirty="0"/>
              <a:t>انقر لتحرير نمط العنوان الرئيسي</a:t>
            </a:r>
          </a:p>
        </p:txBody>
      </p:sp>
      <p:sp>
        <p:nvSpPr>
          <p:cNvPr id="3" name="عنصر نائب للنص 2"/>
          <p:cNvSpPr>
            <a:spLocks noGrp="1"/>
          </p:cNvSpPr>
          <p:nvPr>
            <p:ph type="body" idx="1"/>
          </p:nvPr>
        </p:nvSpPr>
        <p:spPr>
          <a:xfrm flipH="1">
            <a:off x="1341120" y="1572768"/>
            <a:ext cx="9509760" cy="4142232"/>
          </a:xfrm>
          <a:prstGeom prst="rect">
            <a:avLst/>
          </a:prstGeom>
        </p:spPr>
        <p:txBody>
          <a:bodyPr vert="horz" lIns="91440" tIns="45720" rIns="91440" bIns="45720" rtlCol="1">
            <a:normAutofit/>
          </a:bodyPr>
          <a:lstStyle/>
          <a:p>
            <a:pPr lvl="0" rtl="1"/>
            <a:r>
              <a:rPr lang="ar-SA" noProof="0" dirty="0"/>
              <a:t>انقر لتحرير أنماط النص الرئيسي</a:t>
            </a:r>
          </a:p>
          <a:p>
            <a:pPr lvl="1" rtl="1"/>
            <a:r>
              <a:rPr lang="ar-SA" noProof="0" dirty="0"/>
              <a:t>المستوى الثاني</a:t>
            </a:r>
          </a:p>
          <a:p>
            <a:pPr lvl="2" rtl="1"/>
            <a:r>
              <a:rPr lang="ar-SA" noProof="0" dirty="0"/>
              <a:t>المستوى الثالث</a:t>
            </a:r>
          </a:p>
          <a:p>
            <a:pPr lvl="3" rtl="1"/>
            <a:r>
              <a:rPr lang="ar-SA" noProof="0" dirty="0"/>
              <a:t>المستوى الرابع</a:t>
            </a:r>
          </a:p>
          <a:p>
            <a:pPr lvl="4" rtl="1"/>
            <a:r>
              <a:rPr lang="ar-SA" noProof="0" dirty="0"/>
              <a:t>المستوى الخامس</a:t>
            </a:r>
          </a:p>
        </p:txBody>
      </p:sp>
      <p:sp>
        <p:nvSpPr>
          <p:cNvPr id="5" name="عنصر نائب للتذييل 4"/>
          <p:cNvSpPr>
            <a:spLocks noGrp="1"/>
          </p:cNvSpPr>
          <p:nvPr>
            <p:ph type="ftr" sz="quarter" idx="3"/>
          </p:nvPr>
        </p:nvSpPr>
        <p:spPr>
          <a:xfrm flipH="1">
            <a:off x="3691128" y="6601968"/>
            <a:ext cx="7159752" cy="237744"/>
          </a:xfrm>
          <a:prstGeom prst="rect">
            <a:avLst/>
          </a:prstGeom>
        </p:spPr>
        <p:txBody>
          <a:bodyPr vert="horz" lIns="91440" tIns="45720" rIns="91440" bIns="45720" rtlCol="1" anchor="ctr"/>
          <a:lstStyle>
            <a:lvl1pPr algn="r" rtl="1">
              <a:defRPr sz="1100" cap="all" baseline="0">
                <a:solidFill>
                  <a:schemeClr val="tx1"/>
                </a:solidFill>
                <a:cs typeface="+mj-cs"/>
              </a:defRPr>
            </a:lvl1pPr>
          </a:lstStyle>
          <a:p>
            <a:r>
              <a:rPr lang="ar-SA"/>
              <a:t>إضافة تذييل</a:t>
            </a:r>
            <a:endParaRPr lang="ar-SA" dirty="0"/>
          </a:p>
        </p:txBody>
      </p:sp>
      <p:sp>
        <p:nvSpPr>
          <p:cNvPr id="4" name="عنصر نائب للتاريخ 3"/>
          <p:cNvSpPr>
            <a:spLocks noGrp="1"/>
          </p:cNvSpPr>
          <p:nvPr>
            <p:ph type="dt" sz="half" idx="2"/>
          </p:nvPr>
        </p:nvSpPr>
        <p:spPr>
          <a:xfrm flipH="1">
            <a:off x="2356104" y="6601968"/>
            <a:ext cx="960120" cy="237744"/>
          </a:xfrm>
          <a:prstGeom prst="rect">
            <a:avLst/>
          </a:prstGeom>
        </p:spPr>
        <p:txBody>
          <a:bodyPr vert="horz" lIns="91440" tIns="45720" rIns="91440" bIns="45720" rtlCol="1" anchor="ctr"/>
          <a:lstStyle>
            <a:lvl1pPr algn="r" rtl="1">
              <a:defRPr sz="1100" cap="all" baseline="0">
                <a:solidFill>
                  <a:schemeClr val="tx1"/>
                </a:solidFill>
                <a:cs typeface="+mj-cs"/>
              </a:defRPr>
            </a:lvl1pPr>
          </a:lstStyle>
          <a:p>
            <a:fld id="{52E9A2C5-B812-4F78-A401-ABC0BD719644}" type="datetime1">
              <a:rPr lang="ar-SA" smtClean="0"/>
              <a:pPr/>
              <a:t>24/11/1444</a:t>
            </a:fld>
            <a:endParaRPr lang="ar-SA" dirty="0"/>
          </a:p>
        </p:txBody>
      </p:sp>
      <p:sp>
        <p:nvSpPr>
          <p:cNvPr id="6" name="عنصر نائب لرقم الشريحة 5"/>
          <p:cNvSpPr>
            <a:spLocks noGrp="1"/>
          </p:cNvSpPr>
          <p:nvPr>
            <p:ph type="sldNum" sz="quarter" idx="4"/>
          </p:nvPr>
        </p:nvSpPr>
        <p:spPr>
          <a:xfrm flipH="1">
            <a:off x="1341120" y="6601968"/>
            <a:ext cx="640080" cy="237744"/>
          </a:xfrm>
          <a:prstGeom prst="rect">
            <a:avLst/>
          </a:prstGeom>
        </p:spPr>
        <p:txBody>
          <a:bodyPr vert="horz" lIns="91440" tIns="45720" rIns="91440" bIns="45720" rtlCol="1" anchor="ctr"/>
          <a:lstStyle>
            <a:lvl1pPr algn="l" rtl="1">
              <a:defRPr sz="1100" cap="all" baseline="0">
                <a:solidFill>
                  <a:schemeClr val="tx1"/>
                </a:solidFill>
                <a:cs typeface="+mj-cs"/>
              </a:defRPr>
            </a:lvl1pPr>
          </a:lstStyle>
          <a:p>
            <a:fld id="{4FAB73BC-B049-4115-A692-8D63A059BFB8}" type="slidenum">
              <a:rPr lang="ar-SA" smtClean="0"/>
              <a:pPr/>
              <a:t>‹#›</a:t>
            </a:fld>
            <a:endParaRPr lang="ar-SA" dirty="0"/>
          </a:p>
        </p:txBody>
      </p:sp>
    </p:spTree>
    <p:extLst>
      <p:ext uri="{BB962C8B-B14F-4D97-AF65-F5344CB8AC3E}">
        <p14:creationId xmlns:p14="http://schemas.microsoft.com/office/powerpoint/2010/main" val="3877551537"/>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r" defTabSz="914400" rtl="1" eaLnBrk="1" latinLnBrk="0" hangingPunct="1">
        <a:lnSpc>
          <a:spcPct val="90000"/>
        </a:lnSpc>
        <a:spcBef>
          <a:spcPct val="0"/>
        </a:spcBef>
        <a:buNone/>
        <a:defRPr sz="3800" kern="1200">
          <a:solidFill>
            <a:schemeClr val="accent2">
              <a:lumMod val="50000"/>
            </a:schemeClr>
          </a:solidFill>
          <a:latin typeface="+mj-lt"/>
          <a:ea typeface="+mj-ea"/>
          <a:cs typeface="+mj-cs"/>
        </a:defRPr>
      </a:lvl1pPr>
    </p:titleStyle>
    <p:bodyStyle>
      <a:lvl1pPr marL="274320" indent="-228600" algn="r" defTabSz="914400" rtl="1"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j-cs"/>
        </a:defRPr>
      </a:lvl1pPr>
      <a:lvl2pPr marL="548640" indent="-228600" algn="r" defTabSz="914400" rtl="1"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j-cs"/>
        </a:defRPr>
      </a:lvl2pPr>
      <a:lvl3pPr marL="822960" indent="-228600" algn="r" defTabSz="914400" rtl="1"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j-cs"/>
        </a:defRPr>
      </a:lvl3pPr>
      <a:lvl4pPr marL="1097280" indent="-228600" algn="r" defTabSz="914400" rtl="1"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j-cs"/>
        </a:defRPr>
      </a:lvl4pPr>
      <a:lvl5pPr marL="1371600" indent="-228600" algn="r" defTabSz="914400" rtl="1"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j-cs"/>
        </a:defRPr>
      </a:lvl5pPr>
      <a:lvl6pPr marL="1645920" indent="-228600" algn="r" defTabSz="914400" rtl="1"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r" defTabSz="914400" rtl="1"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r" defTabSz="914400" rtl="1"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r" defTabSz="914400" rtl="1"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p:bodyStyle>
    <p:otherStyle>
      <a:defPPr>
        <a:defRP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BC519348-CDFF-1541-1C5A-D5FF50570145}"/>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endParaRPr lang="ar-KW"/>
          </a:p>
        </p:txBody>
      </p:sp>
      <p:sp>
        <p:nvSpPr>
          <p:cNvPr id="3" name="عنصر نائب للنص 2">
            <a:extLst>
              <a:ext uri="{FF2B5EF4-FFF2-40B4-BE49-F238E27FC236}">
                <a16:creationId xmlns:a16="http://schemas.microsoft.com/office/drawing/2014/main" id="{7707F3F8-4241-7460-124E-C4EE8FF6AB4A}"/>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4" name="عنصر نائب للتاريخ 3">
            <a:extLst>
              <a:ext uri="{FF2B5EF4-FFF2-40B4-BE49-F238E27FC236}">
                <a16:creationId xmlns:a16="http://schemas.microsoft.com/office/drawing/2014/main" id="{E98F0002-A648-28CD-9F10-4B0E29519979}"/>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52E9A2C5-B812-4F78-A401-ABC0BD719644}" type="datetime1">
              <a:rPr lang="ar-SA" smtClean="0"/>
              <a:pPr/>
              <a:t>24/11/1444</a:t>
            </a:fld>
            <a:endParaRPr lang="ar-SA" dirty="0"/>
          </a:p>
        </p:txBody>
      </p:sp>
      <p:sp>
        <p:nvSpPr>
          <p:cNvPr id="5" name="عنصر نائب للتذييل 4">
            <a:extLst>
              <a:ext uri="{FF2B5EF4-FFF2-40B4-BE49-F238E27FC236}">
                <a16:creationId xmlns:a16="http://schemas.microsoft.com/office/drawing/2014/main" id="{0056FC8B-0F28-BBA8-8130-DAEF325EAB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r>
              <a:rPr lang="ar-SA"/>
              <a:t>إضافة تذييل</a:t>
            </a:r>
            <a:endParaRPr lang="ar-SA" dirty="0"/>
          </a:p>
        </p:txBody>
      </p:sp>
      <p:sp>
        <p:nvSpPr>
          <p:cNvPr id="6" name="عنصر نائب لرقم الشريحة 5">
            <a:extLst>
              <a:ext uri="{FF2B5EF4-FFF2-40B4-BE49-F238E27FC236}">
                <a16:creationId xmlns:a16="http://schemas.microsoft.com/office/drawing/2014/main" id="{B8CAFE78-5486-3BAF-80A0-A593C435B202}"/>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4FAB73BC-B049-4115-A692-8D63A059BFB8}" type="slidenum">
              <a:rPr lang="ar-SA" smtClean="0"/>
              <a:pPr/>
              <a:t>‹#›</a:t>
            </a:fld>
            <a:endParaRPr lang="ar-SA" dirty="0"/>
          </a:p>
        </p:txBody>
      </p:sp>
    </p:spTree>
    <p:extLst>
      <p:ext uri="{BB962C8B-B14F-4D97-AF65-F5344CB8AC3E}">
        <p14:creationId xmlns:p14="http://schemas.microsoft.com/office/powerpoint/2010/main" val="738430424"/>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KW"/>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16.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g"/><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صورة تحتوي على الرسومات, الخط, نص, قصاصة فنية&#10;&#10;تم إنشاء الوصف تلقائياً">
            <a:extLst>
              <a:ext uri="{FF2B5EF4-FFF2-40B4-BE49-F238E27FC236}">
                <a16:creationId xmlns:a16="http://schemas.microsoft.com/office/drawing/2014/main" id="{A0FEC896-B5C2-80E1-0151-E59F115CF0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762000"/>
            <a:ext cx="7620000" cy="5334000"/>
          </a:xfrm>
          <a:prstGeom prst="rect">
            <a:avLst/>
          </a:prstGeom>
        </p:spPr>
      </p:pic>
    </p:spTree>
    <p:extLst>
      <p:ext uri="{BB962C8B-B14F-4D97-AF65-F5344CB8AC3E}">
        <p14:creationId xmlns:p14="http://schemas.microsoft.com/office/powerpoint/2010/main" val="3492170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 name="Picture 30" descr="Cartoon Sky Wallpapers - Top Free Cartoon Sky Backgrounds - WallpaperAccess">
            <a:extLst>
              <a:ext uri="{FF2B5EF4-FFF2-40B4-BE49-F238E27FC236}">
                <a16:creationId xmlns:a16="http://schemas.microsoft.com/office/drawing/2014/main" id="{5E5846E0-6E07-BCCD-4567-69AEEF4F58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12192000" cy="762000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مجموعة 13">
            <a:extLst>
              <a:ext uri="{FF2B5EF4-FFF2-40B4-BE49-F238E27FC236}">
                <a16:creationId xmlns:a16="http://schemas.microsoft.com/office/drawing/2014/main" id="{7E5FAAFA-5D54-9162-0F79-BE2DC3B5152E}"/>
              </a:ext>
            </a:extLst>
          </p:cNvPr>
          <p:cNvGrpSpPr/>
          <p:nvPr/>
        </p:nvGrpSpPr>
        <p:grpSpPr>
          <a:xfrm>
            <a:off x="725560" y="2075025"/>
            <a:ext cx="3331130" cy="4069140"/>
            <a:chOff x="7406459" y="2179260"/>
            <a:chExt cx="3331130" cy="4069140"/>
          </a:xfrm>
        </p:grpSpPr>
        <p:pic>
          <p:nvPicPr>
            <p:cNvPr id="2076" name="Picture 28" descr="Raising Special Kids, Braving Obstacle Race">
              <a:extLst>
                <a:ext uri="{FF2B5EF4-FFF2-40B4-BE49-F238E27FC236}">
                  <a16:creationId xmlns:a16="http://schemas.microsoft.com/office/drawing/2014/main" id="{BBC9C6F6-1950-909E-B3C0-81627EF785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6702" y="2179260"/>
              <a:ext cx="2789998" cy="4069140"/>
            </a:xfrm>
            <a:prstGeom prst="rect">
              <a:avLst/>
            </a:prstGeom>
            <a:noFill/>
            <a:extLst>
              <a:ext uri="{909E8E84-426E-40DD-AFC4-6F175D3DCCD1}">
                <a14:hiddenFill xmlns:a14="http://schemas.microsoft.com/office/drawing/2010/main">
                  <a:solidFill>
                    <a:srgbClr val="FFFFFF"/>
                  </a:solidFill>
                </a14:hiddenFill>
              </a:ext>
            </a:extLst>
          </p:spPr>
        </p:pic>
        <p:sp>
          <p:nvSpPr>
            <p:cNvPr id="13" name="مربع نص 12">
              <a:extLst>
                <a:ext uri="{FF2B5EF4-FFF2-40B4-BE49-F238E27FC236}">
                  <a16:creationId xmlns:a16="http://schemas.microsoft.com/office/drawing/2014/main" id="{CDF437EE-7744-4D1B-DBF3-874377881F26}"/>
                </a:ext>
              </a:extLst>
            </p:cNvPr>
            <p:cNvSpPr txBox="1"/>
            <p:nvPr/>
          </p:nvSpPr>
          <p:spPr>
            <a:xfrm>
              <a:off x="7406459" y="3093931"/>
              <a:ext cx="3331130" cy="1015663"/>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1">
              <a:spAutoFit/>
            </a:bodyPr>
            <a:lstStyle/>
            <a:p>
              <a:pPr algn="ctr"/>
              <a:r>
                <a:rPr lang="ar-KW" sz="6000" b="1" dirty="0">
                  <a:solidFill>
                    <a:schemeClr val="tx1"/>
                  </a:solidFill>
                </a:rPr>
                <a:t>ضيعها</a:t>
              </a:r>
            </a:p>
          </p:txBody>
        </p:sp>
      </p:grpSp>
      <p:grpSp>
        <p:nvGrpSpPr>
          <p:cNvPr id="15" name="مجموعة 14">
            <a:extLst>
              <a:ext uri="{FF2B5EF4-FFF2-40B4-BE49-F238E27FC236}">
                <a16:creationId xmlns:a16="http://schemas.microsoft.com/office/drawing/2014/main" id="{691090F2-CFDF-9D54-54EC-0AD73701CB7D}"/>
              </a:ext>
            </a:extLst>
          </p:cNvPr>
          <p:cNvGrpSpPr/>
          <p:nvPr/>
        </p:nvGrpSpPr>
        <p:grpSpPr>
          <a:xfrm>
            <a:off x="7249365" y="2075025"/>
            <a:ext cx="3986832" cy="4069140"/>
            <a:chOff x="7117976" y="2179260"/>
            <a:chExt cx="3986832" cy="4069140"/>
          </a:xfrm>
        </p:grpSpPr>
        <p:pic>
          <p:nvPicPr>
            <p:cNvPr id="16" name="Picture 28" descr="Raising Special Kids, Braving Obstacle Race">
              <a:extLst>
                <a:ext uri="{FF2B5EF4-FFF2-40B4-BE49-F238E27FC236}">
                  <a16:creationId xmlns:a16="http://schemas.microsoft.com/office/drawing/2014/main" id="{A1C6DD2A-18C8-7675-6CCA-7DC871E979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6701" y="2179260"/>
              <a:ext cx="2789998" cy="4069140"/>
            </a:xfrm>
            <a:prstGeom prst="rect">
              <a:avLst/>
            </a:prstGeom>
            <a:noFill/>
            <a:extLst>
              <a:ext uri="{909E8E84-426E-40DD-AFC4-6F175D3DCCD1}">
                <a14:hiddenFill xmlns:a14="http://schemas.microsoft.com/office/drawing/2010/main">
                  <a:solidFill>
                    <a:srgbClr val="FFFFFF"/>
                  </a:solidFill>
                </a14:hiddenFill>
              </a:ext>
            </a:extLst>
          </p:spPr>
        </p:pic>
        <p:sp>
          <p:nvSpPr>
            <p:cNvPr id="17" name="مربع نص 16">
              <a:extLst>
                <a:ext uri="{FF2B5EF4-FFF2-40B4-BE49-F238E27FC236}">
                  <a16:creationId xmlns:a16="http://schemas.microsoft.com/office/drawing/2014/main" id="{777C8E29-D598-AA2F-7FDC-C60A15CA8626}"/>
                </a:ext>
              </a:extLst>
            </p:cNvPr>
            <p:cNvSpPr txBox="1"/>
            <p:nvPr/>
          </p:nvSpPr>
          <p:spPr>
            <a:xfrm>
              <a:off x="7117976" y="2632267"/>
              <a:ext cx="3986832" cy="2862322"/>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1">
              <a:spAutoFit/>
            </a:bodyPr>
            <a:lstStyle/>
            <a:p>
              <a:pPr algn="ctr"/>
              <a:r>
                <a:rPr lang="ar-KW" sz="6000" b="1" dirty="0">
                  <a:solidFill>
                    <a:schemeClr val="tx1"/>
                  </a:solidFill>
                </a:rPr>
                <a:t>أصابها </a:t>
              </a:r>
            </a:p>
            <a:p>
              <a:pPr algn="ctr"/>
              <a:r>
                <a:rPr lang="ar-KW" sz="6000" b="1" dirty="0">
                  <a:solidFill>
                    <a:schemeClr val="tx1"/>
                  </a:solidFill>
                </a:rPr>
                <a:t>وأدركها</a:t>
              </a:r>
            </a:p>
            <a:p>
              <a:pPr algn="ctr"/>
              <a:endParaRPr lang="ar-KW" sz="6000" b="1" dirty="0">
                <a:solidFill>
                  <a:schemeClr val="tx1"/>
                </a:solidFill>
              </a:endParaRPr>
            </a:p>
          </p:txBody>
        </p:sp>
      </p:grpSp>
      <p:grpSp>
        <p:nvGrpSpPr>
          <p:cNvPr id="18" name="مجموعة 17">
            <a:extLst>
              <a:ext uri="{FF2B5EF4-FFF2-40B4-BE49-F238E27FC236}">
                <a16:creationId xmlns:a16="http://schemas.microsoft.com/office/drawing/2014/main" id="{CD72DD84-95BE-3EE4-62BB-23B3271DE912}"/>
              </a:ext>
            </a:extLst>
          </p:cNvPr>
          <p:cNvGrpSpPr/>
          <p:nvPr/>
        </p:nvGrpSpPr>
        <p:grpSpPr>
          <a:xfrm>
            <a:off x="3730516" y="2179260"/>
            <a:ext cx="3986832" cy="4069140"/>
            <a:chOff x="7015980" y="2179260"/>
            <a:chExt cx="3986832" cy="4069140"/>
          </a:xfrm>
        </p:grpSpPr>
        <p:pic>
          <p:nvPicPr>
            <p:cNvPr id="19" name="Picture 28" descr="Raising Special Kids, Braving Obstacle Race">
              <a:extLst>
                <a:ext uri="{FF2B5EF4-FFF2-40B4-BE49-F238E27FC236}">
                  <a16:creationId xmlns:a16="http://schemas.microsoft.com/office/drawing/2014/main" id="{A63AF3E3-7AE3-32CC-6323-2DD370AC23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6702" y="2179260"/>
              <a:ext cx="2789998" cy="4069140"/>
            </a:xfrm>
            <a:prstGeom prst="rect">
              <a:avLst/>
            </a:prstGeom>
            <a:noFill/>
            <a:extLst>
              <a:ext uri="{909E8E84-426E-40DD-AFC4-6F175D3DCCD1}">
                <a14:hiddenFill xmlns:a14="http://schemas.microsoft.com/office/drawing/2010/main">
                  <a:solidFill>
                    <a:srgbClr val="FFFFFF"/>
                  </a:solidFill>
                </a14:hiddenFill>
              </a:ext>
            </a:extLst>
          </p:spPr>
        </p:pic>
        <p:sp>
          <p:nvSpPr>
            <p:cNvPr id="20" name="مربع نص 19">
              <a:extLst>
                <a:ext uri="{FF2B5EF4-FFF2-40B4-BE49-F238E27FC236}">
                  <a16:creationId xmlns:a16="http://schemas.microsoft.com/office/drawing/2014/main" id="{E05431D9-D7B8-BE05-B5AC-CE30470E117B}"/>
                </a:ext>
              </a:extLst>
            </p:cNvPr>
            <p:cNvSpPr txBox="1"/>
            <p:nvPr/>
          </p:nvSpPr>
          <p:spPr>
            <a:xfrm>
              <a:off x="7015980" y="3093932"/>
              <a:ext cx="3986832" cy="1015663"/>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1">
              <a:spAutoFit/>
            </a:bodyPr>
            <a:lstStyle/>
            <a:p>
              <a:pPr algn="ctr"/>
              <a:r>
                <a:rPr lang="ar-KW" sz="6000" b="1" dirty="0">
                  <a:solidFill>
                    <a:schemeClr val="tx1"/>
                  </a:solidFill>
                </a:rPr>
                <a:t>نساها</a:t>
              </a:r>
            </a:p>
          </p:txBody>
        </p:sp>
      </p:grpSp>
      <p:sp>
        <p:nvSpPr>
          <p:cNvPr id="12" name="مربع نص 11">
            <a:extLst>
              <a:ext uri="{FF2B5EF4-FFF2-40B4-BE49-F238E27FC236}">
                <a16:creationId xmlns:a16="http://schemas.microsoft.com/office/drawing/2014/main" id="{EC3912F5-8757-D928-F4A3-852EF37C5290}"/>
              </a:ext>
            </a:extLst>
          </p:cNvPr>
          <p:cNvSpPr txBox="1"/>
          <p:nvPr/>
        </p:nvSpPr>
        <p:spPr>
          <a:xfrm>
            <a:off x="315686" y="-19114"/>
            <a:ext cx="11560627" cy="1569660"/>
          </a:xfrm>
          <a:prstGeom prst="rect">
            <a:avLst/>
          </a:prstGeom>
          <a:noFill/>
        </p:spPr>
        <p:txBody>
          <a:bodyPr wrap="square" rtlCol="1">
            <a:spAutoFit/>
          </a:bodyPr>
          <a:lstStyle/>
          <a:p>
            <a:r>
              <a:rPr lang="ar-KW" sz="9600" dirty="0"/>
              <a:t>مرادف كلمة (وجد ضالته):</a:t>
            </a:r>
          </a:p>
        </p:txBody>
      </p:sp>
    </p:spTree>
    <p:extLst>
      <p:ext uri="{BB962C8B-B14F-4D97-AF65-F5344CB8AC3E}">
        <p14:creationId xmlns:p14="http://schemas.microsoft.com/office/powerpoint/2010/main" val="222495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9" fill="hold" nodeType="clickEffect">
                                  <p:stCondLst>
                                    <p:cond delay="0"/>
                                  </p:stCondLst>
                                  <p:childTnLst>
                                    <p:anim calcmode="lin" valueType="num">
                                      <p:cBhvr additive="base">
                                        <p:cTn id="6" dur="1500"/>
                                        <p:tgtEl>
                                          <p:spTgt spid="14"/>
                                        </p:tgtEl>
                                        <p:attrNameLst>
                                          <p:attrName>ppt_x</p:attrName>
                                        </p:attrNameLst>
                                      </p:cBhvr>
                                      <p:tavLst>
                                        <p:tav tm="0">
                                          <p:val>
                                            <p:strVal val="ppt_x"/>
                                          </p:val>
                                        </p:tav>
                                        <p:tav tm="100000">
                                          <p:val>
                                            <p:strVal val="0-ppt_w/2"/>
                                          </p:val>
                                        </p:tav>
                                      </p:tavLst>
                                    </p:anim>
                                    <p:anim calcmode="lin" valueType="num">
                                      <p:cBhvr additive="base">
                                        <p:cTn id="7" dur="1500"/>
                                        <p:tgtEl>
                                          <p:spTgt spid="14"/>
                                        </p:tgtEl>
                                        <p:attrNameLst>
                                          <p:attrName>ppt_y</p:attrName>
                                        </p:attrNameLst>
                                      </p:cBhvr>
                                      <p:tavLst>
                                        <p:tav tm="0">
                                          <p:val>
                                            <p:strVal val="ppt_y"/>
                                          </p:val>
                                        </p:tav>
                                        <p:tav tm="100000">
                                          <p:val>
                                            <p:strVal val="0-ppt_h/2"/>
                                          </p:val>
                                        </p:tav>
                                      </p:tavLst>
                                    </p:anim>
                                    <p:set>
                                      <p:cBhvr>
                                        <p:cTn id="8" dur="1" fill="hold">
                                          <p:stCondLst>
                                            <p:cond delay="1499"/>
                                          </p:stCondLst>
                                        </p:cTn>
                                        <p:tgtEl>
                                          <p:spTgt spid="1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9" fill="hold" nodeType="clickEffect">
                                  <p:stCondLst>
                                    <p:cond delay="0"/>
                                  </p:stCondLst>
                                  <p:childTnLst>
                                    <p:anim calcmode="lin" valueType="num">
                                      <p:cBhvr additive="base">
                                        <p:cTn id="12" dur="1500"/>
                                        <p:tgtEl>
                                          <p:spTgt spid="18"/>
                                        </p:tgtEl>
                                        <p:attrNameLst>
                                          <p:attrName>ppt_x</p:attrName>
                                        </p:attrNameLst>
                                      </p:cBhvr>
                                      <p:tavLst>
                                        <p:tav tm="0">
                                          <p:val>
                                            <p:strVal val="ppt_x"/>
                                          </p:val>
                                        </p:tav>
                                        <p:tav tm="100000">
                                          <p:val>
                                            <p:strVal val="0-ppt_w/2"/>
                                          </p:val>
                                        </p:tav>
                                      </p:tavLst>
                                    </p:anim>
                                    <p:anim calcmode="lin" valueType="num">
                                      <p:cBhvr additive="base">
                                        <p:cTn id="13" dur="1500"/>
                                        <p:tgtEl>
                                          <p:spTgt spid="18"/>
                                        </p:tgtEl>
                                        <p:attrNameLst>
                                          <p:attrName>ppt_y</p:attrName>
                                        </p:attrNameLst>
                                      </p:cBhvr>
                                      <p:tavLst>
                                        <p:tav tm="0">
                                          <p:val>
                                            <p:strVal val="ppt_y"/>
                                          </p:val>
                                        </p:tav>
                                        <p:tav tm="100000">
                                          <p:val>
                                            <p:strVal val="0-ppt_h/2"/>
                                          </p:val>
                                        </p:tav>
                                      </p:tavLst>
                                    </p:anim>
                                    <p:set>
                                      <p:cBhvr>
                                        <p:cTn id="14" dur="1" fill="hold">
                                          <p:stCondLst>
                                            <p:cond delay="1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 name="Picture 30" descr="Cartoon Sky Wallpapers - Top Free Cartoon Sky Backgrounds - WallpaperAccess">
            <a:extLst>
              <a:ext uri="{FF2B5EF4-FFF2-40B4-BE49-F238E27FC236}">
                <a16:creationId xmlns:a16="http://schemas.microsoft.com/office/drawing/2014/main" id="{5E5846E0-6E07-BCCD-4567-69AEEF4F58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12192000" cy="762000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مجموعة 13">
            <a:extLst>
              <a:ext uri="{FF2B5EF4-FFF2-40B4-BE49-F238E27FC236}">
                <a16:creationId xmlns:a16="http://schemas.microsoft.com/office/drawing/2014/main" id="{7E5FAAFA-5D54-9162-0F79-BE2DC3B5152E}"/>
              </a:ext>
            </a:extLst>
          </p:cNvPr>
          <p:cNvGrpSpPr/>
          <p:nvPr/>
        </p:nvGrpSpPr>
        <p:grpSpPr>
          <a:xfrm>
            <a:off x="7388912" y="1983317"/>
            <a:ext cx="3331130" cy="4069140"/>
            <a:chOff x="7406459" y="2179260"/>
            <a:chExt cx="3331130" cy="4069140"/>
          </a:xfrm>
        </p:grpSpPr>
        <p:pic>
          <p:nvPicPr>
            <p:cNvPr id="2076" name="Picture 28" descr="Raising Special Kids, Braving Obstacle Race">
              <a:extLst>
                <a:ext uri="{FF2B5EF4-FFF2-40B4-BE49-F238E27FC236}">
                  <a16:creationId xmlns:a16="http://schemas.microsoft.com/office/drawing/2014/main" id="{BBC9C6F6-1950-909E-B3C0-81627EF785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6702" y="2179260"/>
              <a:ext cx="2789998" cy="4069140"/>
            </a:xfrm>
            <a:prstGeom prst="rect">
              <a:avLst/>
            </a:prstGeom>
            <a:noFill/>
            <a:extLst>
              <a:ext uri="{909E8E84-426E-40DD-AFC4-6F175D3DCCD1}">
                <a14:hiddenFill xmlns:a14="http://schemas.microsoft.com/office/drawing/2010/main">
                  <a:solidFill>
                    <a:srgbClr val="FFFFFF"/>
                  </a:solidFill>
                </a14:hiddenFill>
              </a:ext>
            </a:extLst>
          </p:spPr>
        </p:pic>
        <p:sp>
          <p:nvSpPr>
            <p:cNvPr id="13" name="مربع نص 12">
              <a:extLst>
                <a:ext uri="{FF2B5EF4-FFF2-40B4-BE49-F238E27FC236}">
                  <a16:creationId xmlns:a16="http://schemas.microsoft.com/office/drawing/2014/main" id="{CDF437EE-7744-4D1B-DBF3-874377881F26}"/>
                </a:ext>
              </a:extLst>
            </p:cNvPr>
            <p:cNvSpPr txBox="1"/>
            <p:nvPr/>
          </p:nvSpPr>
          <p:spPr>
            <a:xfrm>
              <a:off x="7406459" y="3093931"/>
              <a:ext cx="3331130" cy="1015663"/>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1">
              <a:spAutoFit/>
            </a:bodyPr>
            <a:lstStyle/>
            <a:p>
              <a:pPr algn="ctr"/>
              <a:r>
                <a:rPr lang="ar-KW" sz="6000" b="1" dirty="0">
                  <a:solidFill>
                    <a:schemeClr val="tx1"/>
                  </a:solidFill>
                </a:rPr>
                <a:t>إهمالها</a:t>
              </a:r>
            </a:p>
          </p:txBody>
        </p:sp>
      </p:grpSp>
      <p:grpSp>
        <p:nvGrpSpPr>
          <p:cNvPr id="15" name="مجموعة 14">
            <a:extLst>
              <a:ext uri="{FF2B5EF4-FFF2-40B4-BE49-F238E27FC236}">
                <a16:creationId xmlns:a16="http://schemas.microsoft.com/office/drawing/2014/main" id="{691090F2-CFDF-9D54-54EC-0AD73701CB7D}"/>
              </a:ext>
            </a:extLst>
          </p:cNvPr>
          <p:cNvGrpSpPr/>
          <p:nvPr/>
        </p:nvGrpSpPr>
        <p:grpSpPr>
          <a:xfrm>
            <a:off x="3676839" y="1983317"/>
            <a:ext cx="3986832" cy="4069140"/>
            <a:chOff x="7117976" y="2179260"/>
            <a:chExt cx="3986832" cy="4069140"/>
          </a:xfrm>
        </p:grpSpPr>
        <p:pic>
          <p:nvPicPr>
            <p:cNvPr id="16" name="Picture 28" descr="Raising Special Kids, Braving Obstacle Race">
              <a:extLst>
                <a:ext uri="{FF2B5EF4-FFF2-40B4-BE49-F238E27FC236}">
                  <a16:creationId xmlns:a16="http://schemas.microsoft.com/office/drawing/2014/main" id="{A1C6DD2A-18C8-7675-6CCA-7DC871E979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6701" y="2179260"/>
              <a:ext cx="2789998" cy="4069140"/>
            </a:xfrm>
            <a:prstGeom prst="rect">
              <a:avLst/>
            </a:prstGeom>
            <a:noFill/>
            <a:extLst>
              <a:ext uri="{909E8E84-426E-40DD-AFC4-6F175D3DCCD1}">
                <a14:hiddenFill xmlns:a14="http://schemas.microsoft.com/office/drawing/2010/main">
                  <a:solidFill>
                    <a:srgbClr val="FFFFFF"/>
                  </a:solidFill>
                </a14:hiddenFill>
              </a:ext>
            </a:extLst>
          </p:spPr>
        </p:pic>
        <p:sp>
          <p:nvSpPr>
            <p:cNvPr id="17" name="مربع نص 16">
              <a:extLst>
                <a:ext uri="{FF2B5EF4-FFF2-40B4-BE49-F238E27FC236}">
                  <a16:creationId xmlns:a16="http://schemas.microsoft.com/office/drawing/2014/main" id="{777C8E29-D598-AA2F-7FDC-C60A15CA8626}"/>
                </a:ext>
              </a:extLst>
            </p:cNvPr>
            <p:cNvSpPr txBox="1"/>
            <p:nvPr/>
          </p:nvSpPr>
          <p:spPr>
            <a:xfrm>
              <a:off x="7117976" y="2632267"/>
              <a:ext cx="3986832" cy="2862322"/>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1">
              <a:spAutoFit/>
            </a:bodyPr>
            <a:lstStyle/>
            <a:p>
              <a:pPr algn="ctr"/>
              <a:r>
                <a:rPr lang="ar-KW" sz="6000" b="1" dirty="0">
                  <a:solidFill>
                    <a:schemeClr val="tx1"/>
                  </a:solidFill>
                </a:rPr>
                <a:t>الاحتفاظ </a:t>
              </a:r>
            </a:p>
            <a:p>
              <a:pPr algn="ctr"/>
              <a:r>
                <a:rPr lang="ar-KW" sz="6000" b="1" dirty="0">
                  <a:solidFill>
                    <a:schemeClr val="tx1"/>
                  </a:solidFill>
                </a:rPr>
                <a:t>بها</a:t>
              </a:r>
            </a:p>
            <a:p>
              <a:pPr algn="ctr"/>
              <a:endParaRPr lang="ar-KW" sz="6000" b="1" dirty="0">
                <a:solidFill>
                  <a:schemeClr val="tx1"/>
                </a:solidFill>
              </a:endParaRPr>
            </a:p>
          </p:txBody>
        </p:sp>
      </p:grpSp>
      <p:grpSp>
        <p:nvGrpSpPr>
          <p:cNvPr id="18" name="مجموعة 17">
            <a:extLst>
              <a:ext uri="{FF2B5EF4-FFF2-40B4-BE49-F238E27FC236}">
                <a16:creationId xmlns:a16="http://schemas.microsoft.com/office/drawing/2014/main" id="{CD72DD84-95BE-3EE4-62BB-23B3271DE912}"/>
              </a:ext>
            </a:extLst>
          </p:cNvPr>
          <p:cNvGrpSpPr/>
          <p:nvPr/>
        </p:nvGrpSpPr>
        <p:grpSpPr>
          <a:xfrm>
            <a:off x="208732" y="1983317"/>
            <a:ext cx="3986832" cy="4069140"/>
            <a:chOff x="7015980" y="2179260"/>
            <a:chExt cx="3986832" cy="4069140"/>
          </a:xfrm>
        </p:grpSpPr>
        <p:pic>
          <p:nvPicPr>
            <p:cNvPr id="19" name="Picture 28" descr="Raising Special Kids, Braving Obstacle Race">
              <a:extLst>
                <a:ext uri="{FF2B5EF4-FFF2-40B4-BE49-F238E27FC236}">
                  <a16:creationId xmlns:a16="http://schemas.microsoft.com/office/drawing/2014/main" id="{A63AF3E3-7AE3-32CC-6323-2DD370AC23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6702" y="2179260"/>
              <a:ext cx="2789998" cy="4069140"/>
            </a:xfrm>
            <a:prstGeom prst="rect">
              <a:avLst/>
            </a:prstGeom>
            <a:noFill/>
            <a:extLst>
              <a:ext uri="{909E8E84-426E-40DD-AFC4-6F175D3DCCD1}">
                <a14:hiddenFill xmlns:a14="http://schemas.microsoft.com/office/drawing/2010/main">
                  <a:solidFill>
                    <a:srgbClr val="FFFFFF"/>
                  </a:solidFill>
                </a14:hiddenFill>
              </a:ext>
            </a:extLst>
          </p:spPr>
        </p:pic>
        <p:sp>
          <p:nvSpPr>
            <p:cNvPr id="20" name="مربع نص 19">
              <a:extLst>
                <a:ext uri="{FF2B5EF4-FFF2-40B4-BE49-F238E27FC236}">
                  <a16:creationId xmlns:a16="http://schemas.microsoft.com/office/drawing/2014/main" id="{E05431D9-D7B8-BE05-B5AC-CE30470E117B}"/>
                </a:ext>
              </a:extLst>
            </p:cNvPr>
            <p:cNvSpPr txBox="1"/>
            <p:nvPr/>
          </p:nvSpPr>
          <p:spPr>
            <a:xfrm>
              <a:off x="7015980" y="2854446"/>
              <a:ext cx="3986832" cy="1938992"/>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1">
              <a:spAutoFit/>
            </a:bodyPr>
            <a:lstStyle/>
            <a:p>
              <a:pPr algn="ctr"/>
              <a:r>
                <a:rPr lang="ar-KW" sz="6000" b="1" dirty="0">
                  <a:solidFill>
                    <a:schemeClr val="tx1"/>
                  </a:solidFill>
                </a:rPr>
                <a:t>التبرع </a:t>
              </a:r>
            </a:p>
            <a:p>
              <a:pPr algn="ctr"/>
              <a:r>
                <a:rPr lang="ar-KW" sz="6000" b="1" dirty="0">
                  <a:solidFill>
                    <a:schemeClr val="tx1"/>
                  </a:solidFill>
                </a:rPr>
                <a:t>بها</a:t>
              </a:r>
            </a:p>
          </p:txBody>
        </p:sp>
      </p:grpSp>
      <p:sp>
        <p:nvSpPr>
          <p:cNvPr id="12" name="مربع نص 11">
            <a:extLst>
              <a:ext uri="{FF2B5EF4-FFF2-40B4-BE49-F238E27FC236}">
                <a16:creationId xmlns:a16="http://schemas.microsoft.com/office/drawing/2014/main" id="{EC3912F5-8757-D928-F4A3-852EF37C5290}"/>
              </a:ext>
            </a:extLst>
          </p:cNvPr>
          <p:cNvSpPr txBox="1"/>
          <p:nvPr/>
        </p:nvSpPr>
        <p:spPr>
          <a:xfrm>
            <a:off x="-823038" y="-80529"/>
            <a:ext cx="11560627" cy="1569660"/>
          </a:xfrm>
          <a:prstGeom prst="rect">
            <a:avLst/>
          </a:prstGeom>
          <a:noFill/>
        </p:spPr>
        <p:txBody>
          <a:bodyPr wrap="square" rtlCol="1">
            <a:spAutoFit/>
          </a:bodyPr>
          <a:lstStyle/>
          <a:p>
            <a:r>
              <a:rPr lang="ar-KW" sz="9600" dirty="0"/>
              <a:t>مرادف كلمة (اقتنائها):</a:t>
            </a:r>
          </a:p>
        </p:txBody>
      </p:sp>
    </p:spTree>
    <p:extLst>
      <p:ext uri="{BB962C8B-B14F-4D97-AF65-F5344CB8AC3E}">
        <p14:creationId xmlns:p14="http://schemas.microsoft.com/office/powerpoint/2010/main" val="1750151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9" fill="hold" nodeType="clickEffect">
                                  <p:stCondLst>
                                    <p:cond delay="0"/>
                                  </p:stCondLst>
                                  <p:childTnLst>
                                    <p:anim calcmode="lin" valueType="num">
                                      <p:cBhvr additive="base">
                                        <p:cTn id="6" dur="1500"/>
                                        <p:tgtEl>
                                          <p:spTgt spid="14"/>
                                        </p:tgtEl>
                                        <p:attrNameLst>
                                          <p:attrName>ppt_x</p:attrName>
                                        </p:attrNameLst>
                                      </p:cBhvr>
                                      <p:tavLst>
                                        <p:tav tm="0">
                                          <p:val>
                                            <p:strVal val="ppt_x"/>
                                          </p:val>
                                        </p:tav>
                                        <p:tav tm="100000">
                                          <p:val>
                                            <p:strVal val="0-ppt_w/2"/>
                                          </p:val>
                                        </p:tav>
                                      </p:tavLst>
                                    </p:anim>
                                    <p:anim calcmode="lin" valueType="num">
                                      <p:cBhvr additive="base">
                                        <p:cTn id="7" dur="1500"/>
                                        <p:tgtEl>
                                          <p:spTgt spid="14"/>
                                        </p:tgtEl>
                                        <p:attrNameLst>
                                          <p:attrName>ppt_y</p:attrName>
                                        </p:attrNameLst>
                                      </p:cBhvr>
                                      <p:tavLst>
                                        <p:tav tm="0">
                                          <p:val>
                                            <p:strVal val="ppt_y"/>
                                          </p:val>
                                        </p:tav>
                                        <p:tav tm="100000">
                                          <p:val>
                                            <p:strVal val="0-ppt_h/2"/>
                                          </p:val>
                                        </p:tav>
                                      </p:tavLst>
                                    </p:anim>
                                    <p:set>
                                      <p:cBhvr>
                                        <p:cTn id="8" dur="1" fill="hold">
                                          <p:stCondLst>
                                            <p:cond delay="1499"/>
                                          </p:stCondLst>
                                        </p:cTn>
                                        <p:tgtEl>
                                          <p:spTgt spid="1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9" fill="hold" nodeType="clickEffect">
                                  <p:stCondLst>
                                    <p:cond delay="0"/>
                                  </p:stCondLst>
                                  <p:childTnLst>
                                    <p:anim calcmode="lin" valueType="num">
                                      <p:cBhvr additive="base">
                                        <p:cTn id="12" dur="1500"/>
                                        <p:tgtEl>
                                          <p:spTgt spid="18"/>
                                        </p:tgtEl>
                                        <p:attrNameLst>
                                          <p:attrName>ppt_x</p:attrName>
                                        </p:attrNameLst>
                                      </p:cBhvr>
                                      <p:tavLst>
                                        <p:tav tm="0">
                                          <p:val>
                                            <p:strVal val="ppt_x"/>
                                          </p:val>
                                        </p:tav>
                                        <p:tav tm="100000">
                                          <p:val>
                                            <p:strVal val="0-ppt_w/2"/>
                                          </p:val>
                                        </p:tav>
                                      </p:tavLst>
                                    </p:anim>
                                    <p:anim calcmode="lin" valueType="num">
                                      <p:cBhvr additive="base">
                                        <p:cTn id="13" dur="1500"/>
                                        <p:tgtEl>
                                          <p:spTgt spid="18"/>
                                        </p:tgtEl>
                                        <p:attrNameLst>
                                          <p:attrName>ppt_y</p:attrName>
                                        </p:attrNameLst>
                                      </p:cBhvr>
                                      <p:tavLst>
                                        <p:tav tm="0">
                                          <p:val>
                                            <p:strVal val="ppt_y"/>
                                          </p:val>
                                        </p:tav>
                                        <p:tav tm="100000">
                                          <p:val>
                                            <p:strVal val="0-ppt_h/2"/>
                                          </p:val>
                                        </p:tav>
                                      </p:tavLst>
                                    </p:anim>
                                    <p:set>
                                      <p:cBhvr>
                                        <p:cTn id="14" dur="1" fill="hold">
                                          <p:stCondLst>
                                            <p:cond delay="1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 name="Picture 30" descr="Cartoon Sky Wallpapers - Top Free Cartoon Sky Backgrounds - WallpaperAccess">
            <a:extLst>
              <a:ext uri="{FF2B5EF4-FFF2-40B4-BE49-F238E27FC236}">
                <a16:creationId xmlns:a16="http://schemas.microsoft.com/office/drawing/2014/main" id="{5E5846E0-6E07-BCCD-4567-69AEEF4F58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12192000" cy="762000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مجموعة 13">
            <a:extLst>
              <a:ext uri="{FF2B5EF4-FFF2-40B4-BE49-F238E27FC236}">
                <a16:creationId xmlns:a16="http://schemas.microsoft.com/office/drawing/2014/main" id="{7E5FAAFA-5D54-9162-0F79-BE2DC3B5152E}"/>
              </a:ext>
            </a:extLst>
          </p:cNvPr>
          <p:cNvGrpSpPr/>
          <p:nvPr/>
        </p:nvGrpSpPr>
        <p:grpSpPr>
          <a:xfrm>
            <a:off x="7483361" y="2179260"/>
            <a:ext cx="3331130" cy="4069140"/>
            <a:chOff x="7483361" y="2179260"/>
            <a:chExt cx="3331130" cy="4069140"/>
          </a:xfrm>
        </p:grpSpPr>
        <p:pic>
          <p:nvPicPr>
            <p:cNvPr id="2076" name="Picture 28" descr="Raising Special Kids, Braving Obstacle Race">
              <a:extLst>
                <a:ext uri="{FF2B5EF4-FFF2-40B4-BE49-F238E27FC236}">
                  <a16:creationId xmlns:a16="http://schemas.microsoft.com/office/drawing/2014/main" id="{BBC9C6F6-1950-909E-B3C0-81627EF785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6702" y="2179260"/>
              <a:ext cx="2789998" cy="4069140"/>
            </a:xfrm>
            <a:prstGeom prst="rect">
              <a:avLst/>
            </a:prstGeom>
            <a:noFill/>
            <a:extLst>
              <a:ext uri="{909E8E84-426E-40DD-AFC4-6F175D3DCCD1}">
                <a14:hiddenFill xmlns:a14="http://schemas.microsoft.com/office/drawing/2010/main">
                  <a:solidFill>
                    <a:srgbClr val="FFFFFF"/>
                  </a:solidFill>
                </a14:hiddenFill>
              </a:ext>
            </a:extLst>
          </p:spPr>
        </p:pic>
        <p:sp>
          <p:nvSpPr>
            <p:cNvPr id="13" name="مربع نص 12">
              <a:extLst>
                <a:ext uri="{FF2B5EF4-FFF2-40B4-BE49-F238E27FC236}">
                  <a16:creationId xmlns:a16="http://schemas.microsoft.com/office/drawing/2014/main" id="{CDF437EE-7744-4D1B-DBF3-874377881F26}"/>
                </a:ext>
              </a:extLst>
            </p:cNvPr>
            <p:cNvSpPr txBox="1"/>
            <p:nvPr/>
          </p:nvSpPr>
          <p:spPr>
            <a:xfrm>
              <a:off x="7483361" y="3074394"/>
              <a:ext cx="3331130" cy="1015663"/>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1">
              <a:spAutoFit/>
            </a:bodyPr>
            <a:lstStyle/>
            <a:p>
              <a:pPr algn="ctr"/>
              <a:r>
                <a:rPr lang="ar-KW" sz="6000" b="1" dirty="0">
                  <a:solidFill>
                    <a:schemeClr val="tx1"/>
                  </a:solidFill>
                </a:rPr>
                <a:t>الجاحد</a:t>
              </a:r>
            </a:p>
          </p:txBody>
        </p:sp>
      </p:grpSp>
      <p:grpSp>
        <p:nvGrpSpPr>
          <p:cNvPr id="15" name="مجموعة 14">
            <a:extLst>
              <a:ext uri="{FF2B5EF4-FFF2-40B4-BE49-F238E27FC236}">
                <a16:creationId xmlns:a16="http://schemas.microsoft.com/office/drawing/2014/main" id="{691090F2-CFDF-9D54-54EC-0AD73701CB7D}"/>
              </a:ext>
            </a:extLst>
          </p:cNvPr>
          <p:cNvGrpSpPr/>
          <p:nvPr/>
        </p:nvGrpSpPr>
        <p:grpSpPr>
          <a:xfrm>
            <a:off x="492564" y="2179260"/>
            <a:ext cx="3986832" cy="4069140"/>
            <a:chOff x="7161519" y="2179260"/>
            <a:chExt cx="3986832" cy="4069140"/>
          </a:xfrm>
        </p:grpSpPr>
        <p:pic>
          <p:nvPicPr>
            <p:cNvPr id="16" name="Picture 28" descr="Raising Special Kids, Braving Obstacle Race">
              <a:extLst>
                <a:ext uri="{FF2B5EF4-FFF2-40B4-BE49-F238E27FC236}">
                  <a16:creationId xmlns:a16="http://schemas.microsoft.com/office/drawing/2014/main" id="{A1C6DD2A-18C8-7675-6CCA-7DC871E979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6701" y="2179260"/>
              <a:ext cx="2789998" cy="4069140"/>
            </a:xfrm>
            <a:prstGeom prst="rect">
              <a:avLst/>
            </a:prstGeom>
            <a:noFill/>
            <a:extLst>
              <a:ext uri="{909E8E84-426E-40DD-AFC4-6F175D3DCCD1}">
                <a14:hiddenFill xmlns:a14="http://schemas.microsoft.com/office/drawing/2010/main">
                  <a:solidFill>
                    <a:srgbClr val="FFFFFF"/>
                  </a:solidFill>
                </a14:hiddenFill>
              </a:ext>
            </a:extLst>
          </p:spPr>
        </p:pic>
        <p:sp>
          <p:nvSpPr>
            <p:cNvPr id="17" name="مربع نص 16">
              <a:extLst>
                <a:ext uri="{FF2B5EF4-FFF2-40B4-BE49-F238E27FC236}">
                  <a16:creationId xmlns:a16="http://schemas.microsoft.com/office/drawing/2014/main" id="{777C8E29-D598-AA2F-7FDC-C60A15CA8626}"/>
                </a:ext>
              </a:extLst>
            </p:cNvPr>
            <p:cNvSpPr txBox="1"/>
            <p:nvPr/>
          </p:nvSpPr>
          <p:spPr>
            <a:xfrm>
              <a:off x="7161519" y="3074394"/>
              <a:ext cx="3986832" cy="1015663"/>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1">
              <a:spAutoFit/>
            </a:bodyPr>
            <a:lstStyle/>
            <a:p>
              <a:pPr algn="ctr"/>
              <a:r>
                <a:rPr lang="ar-KW" sz="6000" b="1" dirty="0">
                  <a:solidFill>
                    <a:schemeClr val="tx1"/>
                  </a:solidFill>
                </a:rPr>
                <a:t>المستحق</a:t>
              </a:r>
            </a:p>
          </p:txBody>
        </p:sp>
      </p:grpSp>
      <p:grpSp>
        <p:nvGrpSpPr>
          <p:cNvPr id="18" name="مجموعة 17">
            <a:extLst>
              <a:ext uri="{FF2B5EF4-FFF2-40B4-BE49-F238E27FC236}">
                <a16:creationId xmlns:a16="http://schemas.microsoft.com/office/drawing/2014/main" id="{CD72DD84-95BE-3EE4-62BB-23B3271DE912}"/>
              </a:ext>
            </a:extLst>
          </p:cNvPr>
          <p:cNvGrpSpPr/>
          <p:nvPr/>
        </p:nvGrpSpPr>
        <p:grpSpPr>
          <a:xfrm>
            <a:off x="3757744" y="2179260"/>
            <a:ext cx="3986832" cy="4069140"/>
            <a:chOff x="7043208" y="2179260"/>
            <a:chExt cx="3986832" cy="4069140"/>
          </a:xfrm>
        </p:grpSpPr>
        <p:pic>
          <p:nvPicPr>
            <p:cNvPr id="19" name="Picture 28" descr="Raising Special Kids, Braving Obstacle Race">
              <a:extLst>
                <a:ext uri="{FF2B5EF4-FFF2-40B4-BE49-F238E27FC236}">
                  <a16:creationId xmlns:a16="http://schemas.microsoft.com/office/drawing/2014/main" id="{A63AF3E3-7AE3-32CC-6323-2DD370AC23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6702" y="2179260"/>
              <a:ext cx="2789998" cy="4069140"/>
            </a:xfrm>
            <a:prstGeom prst="rect">
              <a:avLst/>
            </a:prstGeom>
            <a:noFill/>
            <a:extLst>
              <a:ext uri="{909E8E84-426E-40DD-AFC4-6F175D3DCCD1}">
                <a14:hiddenFill xmlns:a14="http://schemas.microsoft.com/office/drawing/2010/main">
                  <a:solidFill>
                    <a:srgbClr val="FFFFFF"/>
                  </a:solidFill>
                </a14:hiddenFill>
              </a:ext>
            </a:extLst>
          </p:spPr>
        </p:pic>
        <p:sp>
          <p:nvSpPr>
            <p:cNvPr id="20" name="مربع نص 19">
              <a:extLst>
                <a:ext uri="{FF2B5EF4-FFF2-40B4-BE49-F238E27FC236}">
                  <a16:creationId xmlns:a16="http://schemas.microsoft.com/office/drawing/2014/main" id="{E05431D9-D7B8-BE05-B5AC-CE30470E117B}"/>
                </a:ext>
              </a:extLst>
            </p:cNvPr>
            <p:cNvSpPr txBox="1"/>
            <p:nvPr/>
          </p:nvSpPr>
          <p:spPr>
            <a:xfrm>
              <a:off x="7043208" y="2612729"/>
              <a:ext cx="3986832" cy="1938992"/>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1">
              <a:spAutoFit/>
            </a:bodyPr>
            <a:lstStyle/>
            <a:p>
              <a:pPr algn="ctr"/>
              <a:r>
                <a:rPr lang="ar-KW" sz="6000" b="1" dirty="0">
                  <a:solidFill>
                    <a:schemeClr val="tx1"/>
                  </a:solidFill>
                </a:rPr>
                <a:t>ناكر</a:t>
              </a:r>
            </a:p>
            <a:p>
              <a:pPr algn="ctr"/>
              <a:r>
                <a:rPr lang="ar-KW" sz="6000" b="1" dirty="0">
                  <a:solidFill>
                    <a:schemeClr val="tx1"/>
                  </a:solidFill>
                </a:rPr>
                <a:t>المعروف</a:t>
              </a:r>
            </a:p>
          </p:txBody>
        </p:sp>
      </p:grpSp>
      <p:sp>
        <p:nvSpPr>
          <p:cNvPr id="12" name="مربع نص 11">
            <a:extLst>
              <a:ext uri="{FF2B5EF4-FFF2-40B4-BE49-F238E27FC236}">
                <a16:creationId xmlns:a16="http://schemas.microsoft.com/office/drawing/2014/main" id="{EC3912F5-8757-D928-F4A3-852EF37C5290}"/>
              </a:ext>
            </a:extLst>
          </p:cNvPr>
          <p:cNvSpPr txBox="1"/>
          <p:nvPr/>
        </p:nvSpPr>
        <p:spPr>
          <a:xfrm>
            <a:off x="348343" y="-10886"/>
            <a:ext cx="11560627" cy="1862048"/>
          </a:xfrm>
          <a:prstGeom prst="rect">
            <a:avLst/>
          </a:prstGeom>
          <a:noFill/>
        </p:spPr>
        <p:txBody>
          <a:bodyPr wrap="square" rtlCol="1">
            <a:spAutoFit/>
          </a:bodyPr>
          <a:lstStyle/>
          <a:p>
            <a:r>
              <a:rPr lang="ar-KW" sz="11500" dirty="0"/>
              <a:t>مرادف كلمة (الجدير):</a:t>
            </a:r>
          </a:p>
        </p:txBody>
      </p:sp>
    </p:spTree>
    <p:extLst>
      <p:ext uri="{BB962C8B-B14F-4D97-AF65-F5344CB8AC3E}">
        <p14:creationId xmlns:p14="http://schemas.microsoft.com/office/powerpoint/2010/main" val="3652570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9" fill="hold" nodeType="clickEffect">
                                  <p:stCondLst>
                                    <p:cond delay="0"/>
                                  </p:stCondLst>
                                  <p:childTnLst>
                                    <p:anim calcmode="lin" valueType="num">
                                      <p:cBhvr additive="base">
                                        <p:cTn id="6" dur="1500"/>
                                        <p:tgtEl>
                                          <p:spTgt spid="14"/>
                                        </p:tgtEl>
                                        <p:attrNameLst>
                                          <p:attrName>ppt_x</p:attrName>
                                        </p:attrNameLst>
                                      </p:cBhvr>
                                      <p:tavLst>
                                        <p:tav tm="0">
                                          <p:val>
                                            <p:strVal val="ppt_x"/>
                                          </p:val>
                                        </p:tav>
                                        <p:tav tm="100000">
                                          <p:val>
                                            <p:strVal val="0-ppt_w/2"/>
                                          </p:val>
                                        </p:tav>
                                      </p:tavLst>
                                    </p:anim>
                                    <p:anim calcmode="lin" valueType="num">
                                      <p:cBhvr additive="base">
                                        <p:cTn id="7" dur="1500"/>
                                        <p:tgtEl>
                                          <p:spTgt spid="14"/>
                                        </p:tgtEl>
                                        <p:attrNameLst>
                                          <p:attrName>ppt_y</p:attrName>
                                        </p:attrNameLst>
                                      </p:cBhvr>
                                      <p:tavLst>
                                        <p:tav tm="0">
                                          <p:val>
                                            <p:strVal val="ppt_y"/>
                                          </p:val>
                                        </p:tav>
                                        <p:tav tm="100000">
                                          <p:val>
                                            <p:strVal val="0-ppt_h/2"/>
                                          </p:val>
                                        </p:tav>
                                      </p:tavLst>
                                    </p:anim>
                                    <p:set>
                                      <p:cBhvr>
                                        <p:cTn id="8" dur="1" fill="hold">
                                          <p:stCondLst>
                                            <p:cond delay="1499"/>
                                          </p:stCondLst>
                                        </p:cTn>
                                        <p:tgtEl>
                                          <p:spTgt spid="1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9" fill="hold" nodeType="clickEffect">
                                  <p:stCondLst>
                                    <p:cond delay="0"/>
                                  </p:stCondLst>
                                  <p:childTnLst>
                                    <p:anim calcmode="lin" valueType="num">
                                      <p:cBhvr additive="base">
                                        <p:cTn id="12" dur="1500"/>
                                        <p:tgtEl>
                                          <p:spTgt spid="18"/>
                                        </p:tgtEl>
                                        <p:attrNameLst>
                                          <p:attrName>ppt_x</p:attrName>
                                        </p:attrNameLst>
                                      </p:cBhvr>
                                      <p:tavLst>
                                        <p:tav tm="0">
                                          <p:val>
                                            <p:strVal val="ppt_x"/>
                                          </p:val>
                                        </p:tav>
                                        <p:tav tm="100000">
                                          <p:val>
                                            <p:strVal val="0-ppt_w/2"/>
                                          </p:val>
                                        </p:tav>
                                      </p:tavLst>
                                    </p:anim>
                                    <p:anim calcmode="lin" valueType="num">
                                      <p:cBhvr additive="base">
                                        <p:cTn id="13" dur="1500"/>
                                        <p:tgtEl>
                                          <p:spTgt spid="18"/>
                                        </p:tgtEl>
                                        <p:attrNameLst>
                                          <p:attrName>ppt_y</p:attrName>
                                        </p:attrNameLst>
                                      </p:cBhvr>
                                      <p:tavLst>
                                        <p:tav tm="0">
                                          <p:val>
                                            <p:strVal val="ppt_y"/>
                                          </p:val>
                                        </p:tav>
                                        <p:tav tm="100000">
                                          <p:val>
                                            <p:strVal val="0-ppt_h/2"/>
                                          </p:val>
                                        </p:tav>
                                      </p:tavLst>
                                    </p:anim>
                                    <p:set>
                                      <p:cBhvr>
                                        <p:cTn id="14" dur="1" fill="hold">
                                          <p:stCondLst>
                                            <p:cond delay="1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988AB22-FF41-416F-AF77-59B863BF360F}"/>
              </a:ext>
            </a:extLst>
          </p:cNvPr>
          <p:cNvSpPr>
            <a:spLocks noGrp="1"/>
          </p:cNvSpPr>
          <p:nvPr>
            <p:ph type="title"/>
          </p:nvPr>
        </p:nvSpPr>
        <p:spPr>
          <a:xfrm flipH="1">
            <a:off x="0" y="366776"/>
            <a:ext cx="11234702" cy="1088136"/>
          </a:xfrm>
        </p:spPr>
        <p:txBody>
          <a:bodyPr>
            <a:normAutofit/>
          </a:bodyPr>
          <a:lstStyle/>
          <a:p>
            <a:r>
              <a:rPr lang="ar-KW" sz="5400" b="1" dirty="0"/>
              <a:t>إستراتيجية اختر مع شخصية كرتونية </a:t>
            </a:r>
          </a:p>
        </p:txBody>
      </p:sp>
      <p:pic>
        <p:nvPicPr>
          <p:cNvPr id="4" name="صورة 3">
            <a:extLst>
              <a:ext uri="{FF2B5EF4-FFF2-40B4-BE49-F238E27FC236}">
                <a16:creationId xmlns:a16="http://schemas.microsoft.com/office/drawing/2014/main" id="{50649680-B5F3-47CE-BD12-6A19241B4DBE}"/>
              </a:ext>
            </a:extLst>
          </p:cNvPr>
          <p:cNvPicPr>
            <a:picLocks noChangeAspect="1"/>
          </p:cNvPicPr>
          <p:nvPr/>
        </p:nvPicPr>
        <p:blipFill>
          <a:blip r:embed="rId2"/>
          <a:stretch>
            <a:fillRect/>
          </a:stretch>
        </p:blipFill>
        <p:spPr>
          <a:xfrm>
            <a:off x="3273307" y="1964267"/>
            <a:ext cx="5645385" cy="3674442"/>
          </a:xfrm>
          <a:prstGeom prst="rect">
            <a:avLst/>
          </a:prstGeom>
        </p:spPr>
      </p:pic>
    </p:spTree>
    <p:extLst>
      <p:ext uri="{BB962C8B-B14F-4D97-AF65-F5344CB8AC3E}">
        <p14:creationId xmlns:p14="http://schemas.microsoft.com/office/powerpoint/2010/main" val="1759967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3CAA680-DA87-4F47-BBA8-6D05D07302CD}"/>
              </a:ext>
            </a:extLst>
          </p:cNvPr>
          <p:cNvSpPr/>
          <p:nvPr/>
        </p:nvSpPr>
        <p:spPr>
          <a:xfrm>
            <a:off x="0" y="0"/>
            <a:ext cx="12192000" cy="6854653"/>
          </a:xfrm>
          <a:prstGeom prst="rect">
            <a:avLst/>
          </a:prstGeom>
          <a:solidFill>
            <a:srgbClr val="CDD9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E1D0CBE-89B4-40E4-A5DE-9D137AB95C50}"/>
              </a:ext>
            </a:extLst>
          </p:cNvPr>
          <p:cNvPicPr>
            <a:picLocks noChangeAspect="1"/>
          </p:cNvPicPr>
          <p:nvPr/>
        </p:nvPicPr>
        <p:blipFill>
          <a:blip r:embed="rId2">
            <a:alphaModFix amt="68000"/>
          </a:blip>
          <a:stretch>
            <a:fillRect/>
          </a:stretch>
        </p:blipFill>
        <p:spPr>
          <a:xfrm>
            <a:off x="0" y="1673"/>
            <a:ext cx="12192000" cy="6854653"/>
          </a:xfrm>
          <a:prstGeom prst="rect">
            <a:avLst/>
          </a:prstGeom>
          <a:ln>
            <a:noFill/>
          </a:ln>
        </p:spPr>
      </p:pic>
      <p:pic>
        <p:nvPicPr>
          <p:cNvPr id="2052" name="Picture 4" descr="Cookie Monster Clip Art Cookie Monster By Neorame D4yb0b5 - Draw Cookie  Monsters Face Transparent PNG - 894x894 - Free Download on NicePNG">
            <a:extLst>
              <a:ext uri="{FF2B5EF4-FFF2-40B4-BE49-F238E27FC236}">
                <a16:creationId xmlns:a16="http://schemas.microsoft.com/office/drawing/2014/main" id="{AA0CDBBA-8042-429D-8D94-3DA49B7A235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047" b="93607" l="6707" r="94390">
                        <a14:foregroundMark x1="12073" y1="52593" x2="20122" y2="72738"/>
                        <a14:foregroundMark x1="20122" y1="72738" x2="32439" y2="86007"/>
                        <a14:foregroundMark x1="32439" y1="86007" x2="56951" y2="87937"/>
                        <a14:foregroundMark x1="56951" y1="87937" x2="66829" y2="87093"/>
                        <a14:foregroundMark x1="66829" y1="87093" x2="83780" y2="69481"/>
                        <a14:foregroundMark x1="83780" y1="69481" x2="87073" y2="61399"/>
                        <a14:foregroundMark x1="87073" y1="61399" x2="87317" y2="59107"/>
                        <a14:foregroundMark x1="94756" y1="43908" x2="94390" y2="46321"/>
                        <a14:foregroundMark x1="43902" y1="93727" x2="45122" y2="89626"/>
                        <a14:foregroundMark x1="6829" y1="47889" x2="13049" y2="48251"/>
                        <a14:foregroundMark x1="37317" y1="9047" x2="31098" y2="22075"/>
                        <a14:foregroundMark x1="29878" y1="18938" x2="32195" y2="26176"/>
                        <a14:foregroundMark x1="32195" y1="26176" x2="40244" y2="25452"/>
                        <a14:foregroundMark x1="40244" y1="25452" x2="41951" y2="24367"/>
                        <a14:foregroundMark x1="43902" y1="14837" x2="44634" y2="22316"/>
                        <a14:foregroundMark x1="44634" y1="22316" x2="40732" y2="28227"/>
                        <a14:foregroundMark x1="40732" y1="28227" x2="31951" y2="30519"/>
                        <a14:foregroundMark x1="31951" y1="30519" x2="25610" y2="26297"/>
                        <a14:foregroundMark x1="25610" y1="26297" x2="26098" y2="19180"/>
                        <a14:foregroundMark x1="26098" y1="19180" x2="28171" y2="15682"/>
                        <a14:foregroundMark x1="59024" y1="12545" x2="64634" y2="16888"/>
                        <a14:foregroundMark x1="64634" y1="16888" x2="65976" y2="24849"/>
                        <a14:foregroundMark x1="65976" y1="24849" x2="65610" y2="25090"/>
                        <a14:foregroundMark x1="61951" y1="10495" x2="54634" y2="12304"/>
                        <a14:foregroundMark x1="54634" y1="12304" x2="50488" y2="17973"/>
                        <a14:foregroundMark x1="50488" y1="17973" x2="50000" y2="21472"/>
                      </a14:backgroundRemoval>
                    </a14:imgEffect>
                  </a14:imgLayer>
                </a14:imgProps>
              </a:ext>
              <a:ext uri="{28A0092B-C50C-407E-A947-70E740481C1C}">
                <a14:useLocalDpi xmlns:a14="http://schemas.microsoft.com/office/drawing/2010/main" val="0"/>
              </a:ext>
            </a:extLst>
          </a:blip>
          <a:srcRect/>
          <a:stretch>
            <a:fillRect/>
          </a:stretch>
        </p:blipFill>
        <p:spPr bwMode="auto">
          <a:xfrm>
            <a:off x="127737" y="1503099"/>
            <a:ext cx="5645426" cy="570752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6BD50BF9-956C-419A-9042-EECF96513065}"/>
              </a:ext>
            </a:extLst>
          </p:cNvPr>
          <p:cNvSpPr/>
          <p:nvPr/>
        </p:nvSpPr>
        <p:spPr>
          <a:xfrm>
            <a:off x="1077219" y="40837"/>
            <a:ext cx="6785114" cy="1813741"/>
          </a:xfrm>
          <a:prstGeom prst="roundRect">
            <a:avLst/>
          </a:prstGeom>
          <a:solidFill>
            <a:srgbClr val="287AAA"/>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KW" sz="3600" dirty="0">
                <a:solidFill>
                  <a:schemeClr val="bg1"/>
                </a:solidFill>
                <a:cs typeface="WordVisi_MSFontService"/>
              </a:rPr>
              <a:t>أحدد ميول ناصر القرائية</a:t>
            </a:r>
            <a:endParaRPr lang="en-US" sz="3600" b="1" dirty="0">
              <a:solidFill>
                <a:schemeClr val="bg1"/>
              </a:solidFill>
            </a:endParaRPr>
          </a:p>
        </p:txBody>
      </p:sp>
      <p:pic>
        <p:nvPicPr>
          <p:cNvPr id="40" name="Picture 39">
            <a:extLst>
              <a:ext uri="{FF2B5EF4-FFF2-40B4-BE49-F238E27FC236}">
                <a16:creationId xmlns:a16="http://schemas.microsoft.com/office/drawing/2014/main" id="{68D60E70-3D6F-401F-B012-CCE40F5E025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26739" t="9256" r="27065" b="9352"/>
          <a:stretch/>
        </p:blipFill>
        <p:spPr>
          <a:xfrm>
            <a:off x="6938682" y="2594578"/>
            <a:ext cx="2192064" cy="2171433"/>
          </a:xfrm>
          <a:prstGeom prst="rect">
            <a:avLst/>
          </a:prstGeom>
        </p:spPr>
      </p:pic>
      <p:sp>
        <p:nvSpPr>
          <p:cNvPr id="41" name="Rectangle 40">
            <a:extLst>
              <a:ext uri="{FF2B5EF4-FFF2-40B4-BE49-F238E27FC236}">
                <a16:creationId xmlns:a16="http://schemas.microsoft.com/office/drawing/2014/main" id="{D2D08B78-9A4E-4930-977D-ECEEB6D6411A}"/>
              </a:ext>
            </a:extLst>
          </p:cNvPr>
          <p:cNvSpPr/>
          <p:nvPr/>
        </p:nvSpPr>
        <p:spPr>
          <a:xfrm>
            <a:off x="7309049" y="2883378"/>
            <a:ext cx="1363896" cy="16314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KW" b="1" dirty="0">
                <a:solidFill>
                  <a:schemeClr val="tx1"/>
                </a:solidFill>
              </a:rPr>
              <a:t>الأدب</a:t>
            </a:r>
            <a:endParaRPr lang="en-US" sz="2000" b="1" dirty="0">
              <a:solidFill>
                <a:schemeClr val="tx1"/>
              </a:solidFill>
            </a:endParaRPr>
          </a:p>
        </p:txBody>
      </p:sp>
      <p:pic>
        <p:nvPicPr>
          <p:cNvPr id="22" name="Picture 21" descr="Shape, circle&#10;&#10;Description automatically generated">
            <a:extLst>
              <a:ext uri="{FF2B5EF4-FFF2-40B4-BE49-F238E27FC236}">
                <a16:creationId xmlns:a16="http://schemas.microsoft.com/office/drawing/2014/main" id="{F6E47EDE-E421-4D12-8CB1-09364901236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1318" b="45473" l="55821" r="92320">
                        <a14:foregroundMark x1="78052" y1="11318" x2="76354" y2="15562"/>
                        <a14:foregroundMark x1="55821" y1="24454" x2="55821" y2="31932"/>
                        <a14:foregroundMark x1="69927" y1="45473" x2="76758" y2="43937"/>
                        <a14:foregroundMark x1="81730" y1="44422" x2="84155" y2="40137"/>
                        <a14:foregroundMark x1="81528" y1="24737" x2="81124" y2="32821"/>
                        <a14:foregroundMark x1="88521" y1="42482" x2="88521" y2="42482"/>
                        <a14:foregroundMark x1="90218" y1="37308" x2="90218" y2="37308"/>
                        <a14:foregroundMark x1="88359" y1="32053" x2="88359" y2="32053"/>
                        <a14:foregroundMark x1="90784" y1="25020" x2="90784" y2="25020"/>
                        <a14:foregroundMark x1="87591" y1="25788" x2="87591" y2="25788"/>
                        <a14:foregroundMark x1="87672" y1="17745" x2="88157" y2="17745"/>
                        <a14:foregroundMark x1="92320" y1="19281" x2="92320" y2="19281"/>
                        <a14:foregroundMark x1="87106" y1="25788" x2="87106" y2="25788"/>
                        <a14:foregroundMark x1="88359" y1="42886" x2="88723" y2="41188"/>
                      </a14:backgroundRemoval>
                    </a14:imgEffect>
                  </a14:imgLayer>
                </a14:imgProps>
              </a:ext>
              <a:ext uri="{28A0092B-C50C-407E-A947-70E740481C1C}">
                <a14:useLocalDpi xmlns:a14="http://schemas.microsoft.com/office/drawing/2010/main" val="0"/>
              </a:ext>
            </a:extLst>
          </a:blip>
          <a:srcRect l="54007" t="9901" r="6135" b="51912"/>
          <a:stretch/>
        </p:blipFill>
        <p:spPr>
          <a:xfrm>
            <a:off x="9508607" y="1199088"/>
            <a:ext cx="1866371" cy="1788122"/>
          </a:xfrm>
          <a:prstGeom prst="rect">
            <a:avLst/>
          </a:prstGeom>
        </p:spPr>
      </p:pic>
      <p:pic>
        <p:nvPicPr>
          <p:cNvPr id="23" name="Picture 22">
            <a:extLst>
              <a:ext uri="{FF2B5EF4-FFF2-40B4-BE49-F238E27FC236}">
                <a16:creationId xmlns:a16="http://schemas.microsoft.com/office/drawing/2014/main" id="{E69A698D-03E4-479B-BE5D-10B920999CE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26739" t="9256" r="27065" b="9352"/>
          <a:stretch/>
        </p:blipFill>
        <p:spPr>
          <a:xfrm>
            <a:off x="9257864" y="902331"/>
            <a:ext cx="2192064" cy="2171433"/>
          </a:xfrm>
          <a:prstGeom prst="rect">
            <a:avLst/>
          </a:prstGeom>
        </p:spPr>
      </p:pic>
      <p:sp>
        <p:nvSpPr>
          <p:cNvPr id="24" name="Rectangle 23">
            <a:extLst>
              <a:ext uri="{FF2B5EF4-FFF2-40B4-BE49-F238E27FC236}">
                <a16:creationId xmlns:a16="http://schemas.microsoft.com/office/drawing/2014/main" id="{CDB7C3C1-DD62-49EC-B03E-2D12EEA1022A}"/>
              </a:ext>
            </a:extLst>
          </p:cNvPr>
          <p:cNvSpPr/>
          <p:nvPr/>
        </p:nvSpPr>
        <p:spPr>
          <a:xfrm>
            <a:off x="9458974" y="1363533"/>
            <a:ext cx="1987830" cy="16314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KW" sz="2000" b="1" dirty="0">
                <a:solidFill>
                  <a:schemeClr val="tx1"/>
                </a:solidFill>
              </a:rPr>
              <a:t>الفلسفة</a:t>
            </a:r>
            <a:endParaRPr lang="en-US" sz="2000" b="1" dirty="0">
              <a:solidFill>
                <a:schemeClr val="tx1"/>
              </a:solidFill>
            </a:endParaRPr>
          </a:p>
        </p:txBody>
      </p:sp>
      <p:pic>
        <p:nvPicPr>
          <p:cNvPr id="25" name="Picture 24" descr="Shape, circle&#10;&#10;Description automatically generated">
            <a:extLst>
              <a:ext uri="{FF2B5EF4-FFF2-40B4-BE49-F238E27FC236}">
                <a16:creationId xmlns:a16="http://schemas.microsoft.com/office/drawing/2014/main" id="{6D597F49-7DAC-4EC9-B3E9-2985D1DE5E6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1318" b="45473" l="55821" r="92320">
                        <a14:foregroundMark x1="78052" y1="11318" x2="76354" y2="15562"/>
                        <a14:foregroundMark x1="55821" y1="24454" x2="55821" y2="31932"/>
                        <a14:foregroundMark x1="69927" y1="45473" x2="76758" y2="43937"/>
                        <a14:foregroundMark x1="81730" y1="44422" x2="84155" y2="40137"/>
                        <a14:foregroundMark x1="81528" y1="24737" x2="81124" y2="32821"/>
                        <a14:foregroundMark x1="88521" y1="42482" x2="88521" y2="42482"/>
                        <a14:foregroundMark x1="90218" y1="37308" x2="90218" y2="37308"/>
                        <a14:foregroundMark x1="88359" y1="32053" x2="88359" y2="32053"/>
                        <a14:foregroundMark x1="90784" y1="25020" x2="90784" y2="25020"/>
                        <a14:foregroundMark x1="87591" y1="25788" x2="87591" y2="25788"/>
                        <a14:foregroundMark x1="87672" y1="17745" x2="88157" y2="17745"/>
                        <a14:foregroundMark x1="92320" y1="19281" x2="92320" y2="19281"/>
                        <a14:foregroundMark x1="87106" y1="25788" x2="87106" y2="25788"/>
                        <a14:foregroundMark x1="88359" y1="42886" x2="88723" y2="41188"/>
                      </a14:backgroundRemoval>
                    </a14:imgEffect>
                  </a14:imgLayer>
                </a14:imgProps>
              </a:ext>
              <a:ext uri="{28A0092B-C50C-407E-A947-70E740481C1C}">
                <a14:useLocalDpi xmlns:a14="http://schemas.microsoft.com/office/drawing/2010/main" val="0"/>
              </a:ext>
            </a:extLst>
          </a:blip>
          <a:srcRect l="54007" t="9901" r="6135" b="51912"/>
          <a:stretch/>
        </p:blipFill>
        <p:spPr>
          <a:xfrm>
            <a:off x="9350622" y="4514845"/>
            <a:ext cx="1866371" cy="1788122"/>
          </a:xfrm>
          <a:prstGeom prst="rect">
            <a:avLst/>
          </a:prstGeom>
        </p:spPr>
      </p:pic>
      <p:pic>
        <p:nvPicPr>
          <p:cNvPr id="26" name="Picture 25">
            <a:extLst>
              <a:ext uri="{FF2B5EF4-FFF2-40B4-BE49-F238E27FC236}">
                <a16:creationId xmlns:a16="http://schemas.microsoft.com/office/drawing/2014/main" id="{868B307C-5004-4C24-B919-28B5C81F9D3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26739" t="9256" r="27065" b="9352"/>
          <a:stretch/>
        </p:blipFill>
        <p:spPr>
          <a:xfrm>
            <a:off x="9320193" y="3936320"/>
            <a:ext cx="2412366" cy="2389661"/>
          </a:xfrm>
          <a:prstGeom prst="rect">
            <a:avLst/>
          </a:prstGeom>
        </p:spPr>
      </p:pic>
      <p:sp>
        <p:nvSpPr>
          <p:cNvPr id="27" name="Rectangle 26">
            <a:extLst>
              <a:ext uri="{FF2B5EF4-FFF2-40B4-BE49-F238E27FC236}">
                <a16:creationId xmlns:a16="http://schemas.microsoft.com/office/drawing/2014/main" id="{F6154D90-31CF-4083-8C1D-6E074530C40A}"/>
              </a:ext>
            </a:extLst>
          </p:cNvPr>
          <p:cNvSpPr/>
          <p:nvPr/>
        </p:nvSpPr>
        <p:spPr>
          <a:xfrm>
            <a:off x="9667458" y="4315416"/>
            <a:ext cx="1987830" cy="16314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KW" sz="2000" b="1" dirty="0">
                <a:solidFill>
                  <a:schemeClr val="tx1"/>
                </a:solidFill>
              </a:rPr>
              <a:t>تطوير الذات</a:t>
            </a:r>
            <a:endParaRPr lang="en-US" sz="2000" b="1" dirty="0">
              <a:solidFill>
                <a:schemeClr val="tx1"/>
              </a:solidFill>
            </a:endParaRPr>
          </a:p>
        </p:txBody>
      </p:sp>
    </p:spTree>
    <p:extLst>
      <p:ext uri="{BB962C8B-B14F-4D97-AF65-F5344CB8AC3E}">
        <p14:creationId xmlns:p14="http://schemas.microsoft.com/office/powerpoint/2010/main" val="3624338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1"/>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45833E-6 -1.85185E-6 L -0.37943 0.14653 " pathEditMode="relative" rAng="0" ptsTypes="AA">
                                      <p:cBhvr>
                                        <p:cTn id="6" dur="2000" fill="hold"/>
                                        <p:tgtEl>
                                          <p:spTgt spid="41"/>
                                        </p:tgtEl>
                                        <p:attrNameLst>
                                          <p:attrName>ppt_x</p:attrName>
                                          <p:attrName>ppt_y</p:attrName>
                                        </p:attrNameLst>
                                      </p:cBhvr>
                                      <p:rCtr x="-18971" y="7315"/>
                                    </p:animMotion>
                                  </p:childTnLst>
                                </p:cTn>
                              </p:par>
                              <p:par>
                                <p:cTn id="7" presetID="42" presetClass="path" presetSubtype="0" accel="50000" decel="50000" fill="hold" nodeType="withEffect">
                                  <p:stCondLst>
                                    <p:cond delay="0"/>
                                  </p:stCondLst>
                                  <p:childTnLst>
                                    <p:animMotion origin="layout" path="M -4.375E-6 -4.07407E-6 L -0.37942 0.15348 " pathEditMode="relative" rAng="0" ptsTypes="AA">
                                      <p:cBhvr>
                                        <p:cTn id="8" dur="2000" fill="hold"/>
                                        <p:tgtEl>
                                          <p:spTgt spid="40"/>
                                        </p:tgtEl>
                                        <p:attrNameLst>
                                          <p:attrName>ppt_x</p:attrName>
                                          <p:attrName>ppt_y</p:attrName>
                                        </p:attrNameLst>
                                      </p:cBhvr>
                                      <p:rCtr x="-18971" y="7662"/>
                                    </p:animMotion>
                                  </p:childTnLst>
                                </p:cTn>
                              </p:par>
                            </p:childTnLst>
                          </p:cTn>
                        </p:par>
                        <p:par>
                          <p:cTn id="9" fill="hold">
                            <p:stCondLst>
                              <p:cond delay="2000"/>
                            </p:stCondLst>
                            <p:childTnLst>
                              <p:par>
                                <p:cTn id="10" presetID="1" presetClass="exit" presetSubtype="0" fill="hold" nodeType="afterEffect">
                                  <p:stCondLst>
                                    <p:cond delay="0"/>
                                  </p:stCondLst>
                                  <p:childTnLst>
                                    <p:set>
                                      <p:cBhvr>
                                        <p:cTn id="11" dur="1" fill="hold">
                                          <p:stCondLst>
                                            <p:cond delay="0"/>
                                          </p:stCondLst>
                                        </p:cTn>
                                        <p:tgtEl>
                                          <p:spTgt spid="40"/>
                                        </p:tgtEl>
                                        <p:attrNameLst>
                                          <p:attrName>style.visibility</p:attrName>
                                        </p:attrNameLst>
                                      </p:cBhvr>
                                      <p:to>
                                        <p:strVal val="hidden"/>
                                      </p:to>
                                    </p:set>
                                  </p:childTnLst>
                                </p:cTn>
                              </p:par>
                              <p:par>
                                <p:cTn id="12" presetID="1" presetClass="exit" presetSubtype="0" fill="hold" grpId="1" nodeType="withEffect">
                                  <p:stCondLst>
                                    <p:cond delay="0"/>
                                  </p:stCondLst>
                                  <p:childTnLst>
                                    <p:set>
                                      <p:cBhvr>
                                        <p:cTn id="13"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3"/>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1" restart="whenNotActive" fill="hold" evtFilter="cancelBubble" nodeType="interactiveSeq">
                <p:stCondLst>
                  <p:cond evt="onClick" delay="0">
                    <p:tgtEl>
                      <p:spTgt spid="27"/>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26"/>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41" grpId="0"/>
      <p:bldP spid="41" grpId="1"/>
      <p:bldP spid="24"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CBB1598-B72B-47C5-83CE-CABCB7E97A09}"/>
              </a:ext>
            </a:extLst>
          </p:cNvPr>
          <p:cNvSpPr>
            <a:spLocks noGrp="1"/>
          </p:cNvSpPr>
          <p:nvPr>
            <p:ph type="title"/>
          </p:nvPr>
        </p:nvSpPr>
        <p:spPr>
          <a:xfrm flipH="1">
            <a:off x="6694713" y="301096"/>
            <a:ext cx="5239252" cy="1088136"/>
          </a:xfrm>
        </p:spPr>
        <p:txBody>
          <a:bodyPr>
            <a:normAutofit/>
          </a:bodyPr>
          <a:lstStyle/>
          <a:p>
            <a:r>
              <a:rPr lang="ar-KW" sz="3600" b="1" dirty="0">
                <a:solidFill>
                  <a:srgbClr val="FF0000"/>
                </a:solidFill>
              </a:rPr>
              <a:t>أوضح المقصود بالصالون الأدبي:</a:t>
            </a:r>
          </a:p>
        </p:txBody>
      </p:sp>
      <p:sp>
        <p:nvSpPr>
          <p:cNvPr id="8" name="مستطيل 7">
            <a:extLst>
              <a:ext uri="{FF2B5EF4-FFF2-40B4-BE49-F238E27FC236}">
                <a16:creationId xmlns:a16="http://schemas.microsoft.com/office/drawing/2014/main" id="{F17737B3-80CA-415D-A18D-6847A95AD071}"/>
              </a:ext>
            </a:extLst>
          </p:cNvPr>
          <p:cNvSpPr/>
          <p:nvPr/>
        </p:nvSpPr>
        <p:spPr>
          <a:xfrm>
            <a:off x="272144" y="1389232"/>
            <a:ext cx="11520382" cy="1997292"/>
          </a:xfrm>
          <a:prstGeom prst="rect">
            <a:avLst/>
          </a:prstGeom>
        </p:spPr>
        <p:style>
          <a:lnRef idx="2">
            <a:schemeClr val="accent2"/>
          </a:lnRef>
          <a:fillRef idx="1">
            <a:schemeClr val="lt1"/>
          </a:fillRef>
          <a:effectRef idx="0">
            <a:schemeClr val="accent2"/>
          </a:effectRef>
          <a:fontRef idx="minor">
            <a:schemeClr val="dk1"/>
          </a:fontRef>
        </p:style>
        <p:txBody>
          <a:bodyPr rtlCol="1" anchor="ctr"/>
          <a:lstStyle/>
          <a:p>
            <a:r>
              <a:rPr lang="ar-KW" sz="4400" b="1" dirty="0">
                <a:solidFill>
                  <a:schemeClr val="tx1"/>
                </a:solidFill>
              </a:rPr>
              <a:t>هو مكان يستضيف فيه شخص بارز أو مهتم بالأدب مجموعة من الناس إما للمتعة أو لصقل الذوق العام وتبادل المعارف والأفكار والحوارات.</a:t>
            </a:r>
          </a:p>
        </p:txBody>
      </p:sp>
      <p:pic>
        <p:nvPicPr>
          <p:cNvPr id="4" name="صورة 3" descr="كبار السن يناقشون مع زميل العمل">
            <a:extLst>
              <a:ext uri="{FF2B5EF4-FFF2-40B4-BE49-F238E27FC236}">
                <a16:creationId xmlns:a16="http://schemas.microsoft.com/office/drawing/2014/main" id="{DD123409-FD65-E911-D1AA-53AAC242AFAC}"/>
              </a:ext>
            </a:extLst>
          </p:cNvPr>
          <p:cNvPicPr>
            <a:picLocks noChangeAspect="1"/>
          </p:cNvPicPr>
          <p:nvPr/>
        </p:nvPicPr>
        <p:blipFill>
          <a:blip r:embed="rId2"/>
          <a:stretch>
            <a:fillRect/>
          </a:stretch>
        </p:blipFill>
        <p:spPr>
          <a:xfrm>
            <a:off x="6694713" y="3645648"/>
            <a:ext cx="4142014" cy="2761342"/>
          </a:xfrm>
          <a:prstGeom prst="rect">
            <a:avLst/>
          </a:prstGeom>
        </p:spPr>
      </p:pic>
      <p:pic>
        <p:nvPicPr>
          <p:cNvPr id="6146" name="Picture 2" descr="حفل توقيع كتاب إنجمار برجمان في مهرجان مالمو للناقد إبراهيم العريس ...">
            <a:extLst>
              <a:ext uri="{FF2B5EF4-FFF2-40B4-BE49-F238E27FC236}">
                <a16:creationId xmlns:a16="http://schemas.microsoft.com/office/drawing/2014/main" id="{153FFBD2-CC41-4565-CA33-46BC1109C4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527" y="3622062"/>
            <a:ext cx="4988808" cy="2808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379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مستطيل 8">
            <a:extLst>
              <a:ext uri="{FF2B5EF4-FFF2-40B4-BE49-F238E27FC236}">
                <a16:creationId xmlns:a16="http://schemas.microsoft.com/office/drawing/2014/main" id="{3C224999-3B48-4AAE-9F00-B5E568B65F14}"/>
              </a:ext>
            </a:extLst>
          </p:cNvPr>
          <p:cNvSpPr/>
          <p:nvPr/>
        </p:nvSpPr>
        <p:spPr>
          <a:xfrm>
            <a:off x="152401" y="169039"/>
            <a:ext cx="11887199" cy="4093428"/>
          </a:xfrm>
          <a:prstGeom prst="rect">
            <a:avLst/>
          </a:prstGeom>
        </p:spPr>
        <p:txBody>
          <a:bodyPr wrap="square">
            <a:spAutoFit/>
          </a:bodyPr>
          <a:lstStyle/>
          <a:p>
            <a:r>
              <a:rPr lang="ar-KW" sz="5400" b="1" dirty="0">
                <a:solidFill>
                  <a:srgbClr val="FF0000"/>
                </a:solidFill>
                <a:latin typeface="Arial" panose="020B0604020202020204" pitchFamily="34" charset="0"/>
                <a:cs typeface="Arial" panose="020B0604020202020204" pitchFamily="34" charset="0"/>
              </a:rPr>
              <a:t>أقرأ النصين الآتيين ثم أجيب عن الأسئلة التي تليهما :</a:t>
            </a:r>
          </a:p>
          <a:p>
            <a:endParaRPr lang="ar-KW" sz="3600" b="1" dirty="0">
              <a:solidFill>
                <a:srgbClr val="FF0000"/>
              </a:solidFill>
            </a:endParaRPr>
          </a:p>
          <a:p>
            <a:endParaRPr lang="ar-KW" sz="3600" dirty="0"/>
          </a:p>
          <a:p>
            <a:endParaRPr lang="ar-KW" sz="3600" dirty="0"/>
          </a:p>
          <a:p>
            <a:r>
              <a:rPr lang="ar-KW" sz="4400" b="1" dirty="0">
                <a:solidFill>
                  <a:srgbClr val="7030A0"/>
                </a:solidFill>
                <a:latin typeface="Arial" panose="020B0604020202020204" pitchFamily="34" charset="0"/>
                <a:cs typeface="Arial" panose="020B0604020202020204" pitchFamily="34" charset="0"/>
              </a:rPr>
              <a:t>أبين النص الذي اخترته ، مع التعليل :</a:t>
            </a:r>
          </a:p>
        </p:txBody>
      </p:sp>
      <p:sp>
        <p:nvSpPr>
          <p:cNvPr id="10" name="مستطيل 9">
            <a:extLst>
              <a:ext uri="{FF2B5EF4-FFF2-40B4-BE49-F238E27FC236}">
                <a16:creationId xmlns:a16="http://schemas.microsoft.com/office/drawing/2014/main" id="{515FFE6A-FB17-4D56-92E5-F9B1D6F1AD09}"/>
              </a:ext>
            </a:extLst>
          </p:cNvPr>
          <p:cNvSpPr/>
          <p:nvPr/>
        </p:nvSpPr>
        <p:spPr>
          <a:xfrm>
            <a:off x="6564086" y="1094509"/>
            <a:ext cx="5475513" cy="1787236"/>
          </a:xfrm>
          <a:prstGeom prst="rect">
            <a:avLst/>
          </a:prstGeom>
        </p:spPr>
        <p:style>
          <a:lnRef idx="1">
            <a:schemeClr val="accent2"/>
          </a:lnRef>
          <a:fillRef idx="2">
            <a:schemeClr val="accent2"/>
          </a:fillRef>
          <a:effectRef idx="1">
            <a:schemeClr val="accent2"/>
          </a:effectRef>
          <a:fontRef idx="minor">
            <a:schemeClr val="dk1"/>
          </a:fontRef>
        </p:style>
        <p:txBody>
          <a:bodyPr rtlCol="1" anchor="ctr"/>
          <a:lstStyle/>
          <a:p>
            <a:r>
              <a:rPr lang="ar-KW" sz="4000" b="1" dirty="0">
                <a:latin typeface="Arial" panose="020B0604020202020204" pitchFamily="34" charset="0"/>
              </a:rPr>
              <a:t>هي الأخلاق تنبت كالنبات </a:t>
            </a:r>
          </a:p>
          <a:p>
            <a:r>
              <a:rPr lang="ar-KW" sz="4000" b="1" dirty="0">
                <a:latin typeface="Arial" panose="020B0604020202020204" pitchFamily="34" charset="0"/>
              </a:rPr>
              <a:t>        إذا سقيت  بماء المكرمات </a:t>
            </a:r>
          </a:p>
        </p:txBody>
      </p:sp>
      <p:sp>
        <p:nvSpPr>
          <p:cNvPr id="11" name="مستطيل 10">
            <a:extLst>
              <a:ext uri="{FF2B5EF4-FFF2-40B4-BE49-F238E27FC236}">
                <a16:creationId xmlns:a16="http://schemas.microsoft.com/office/drawing/2014/main" id="{6AA07BD0-A7D2-4309-90CB-F7549B5C6C7F}"/>
              </a:ext>
            </a:extLst>
          </p:cNvPr>
          <p:cNvSpPr/>
          <p:nvPr/>
        </p:nvSpPr>
        <p:spPr>
          <a:xfrm flipH="1">
            <a:off x="420585" y="1120968"/>
            <a:ext cx="5875317" cy="1925782"/>
          </a:xfrm>
          <a:prstGeom prst="rect">
            <a:avLst/>
          </a:prstGeom>
        </p:spPr>
        <p:style>
          <a:lnRef idx="1">
            <a:schemeClr val="accent6"/>
          </a:lnRef>
          <a:fillRef idx="2">
            <a:schemeClr val="accent6"/>
          </a:fillRef>
          <a:effectRef idx="1">
            <a:schemeClr val="accent6"/>
          </a:effectRef>
          <a:fontRef idx="minor">
            <a:schemeClr val="dk1"/>
          </a:fontRef>
        </p:style>
        <p:txBody>
          <a:bodyPr rtlCol="1" anchor="ctr"/>
          <a:lstStyle/>
          <a:p>
            <a:r>
              <a:rPr lang="ar-KW" sz="4000" b="1" dirty="0">
                <a:latin typeface="Arial" panose="020B0604020202020204" pitchFamily="34" charset="0"/>
              </a:rPr>
              <a:t>وإنما الأمم الأخلاق ما بقيت  </a:t>
            </a:r>
          </a:p>
          <a:p>
            <a:r>
              <a:rPr lang="ar-KW" sz="4000" b="1" dirty="0">
                <a:latin typeface="Arial" panose="020B0604020202020204" pitchFamily="34" charset="0"/>
              </a:rPr>
              <a:t>        فإن هم ذهبت أخلاقهم ذهبوا </a:t>
            </a:r>
          </a:p>
        </p:txBody>
      </p:sp>
      <p:sp>
        <p:nvSpPr>
          <p:cNvPr id="12" name="مربع نص 11">
            <a:extLst>
              <a:ext uri="{FF2B5EF4-FFF2-40B4-BE49-F238E27FC236}">
                <a16:creationId xmlns:a16="http://schemas.microsoft.com/office/drawing/2014/main" id="{3C4F1145-672C-4EB3-A77F-F5E231AA5EDC}"/>
              </a:ext>
            </a:extLst>
          </p:cNvPr>
          <p:cNvSpPr txBox="1"/>
          <p:nvPr/>
        </p:nvSpPr>
        <p:spPr>
          <a:xfrm>
            <a:off x="0" y="4529512"/>
            <a:ext cx="12115800" cy="1446550"/>
          </a:xfrm>
          <a:prstGeom prst="rect">
            <a:avLst/>
          </a:prstGeom>
          <a:noFill/>
        </p:spPr>
        <p:txBody>
          <a:bodyPr wrap="square" rtlCol="1">
            <a:spAutoFit/>
          </a:bodyPr>
          <a:lstStyle/>
          <a:p>
            <a:r>
              <a:rPr lang="ar-KW" sz="4400" b="1" dirty="0">
                <a:solidFill>
                  <a:srgbClr val="002060"/>
                </a:solidFill>
                <a:latin typeface="Arial" panose="020B0604020202020204" pitchFamily="34" charset="0"/>
                <a:cs typeface="Arial" panose="020B0604020202020204" pitchFamily="34" charset="0"/>
              </a:rPr>
              <a:t>النص الأول </a:t>
            </a:r>
          </a:p>
          <a:p>
            <a:r>
              <a:rPr lang="ar-KW" sz="4400" b="1" dirty="0">
                <a:solidFill>
                  <a:srgbClr val="002060"/>
                </a:solidFill>
                <a:latin typeface="Arial" panose="020B0604020202020204" pitchFamily="34" charset="0"/>
                <a:cs typeface="Arial" panose="020B0604020202020204" pitchFamily="34" charset="0"/>
              </a:rPr>
              <a:t>لأن ألفاظه واضحة ، وفيها صورة خيالية.</a:t>
            </a:r>
          </a:p>
        </p:txBody>
      </p:sp>
    </p:spTree>
    <p:extLst>
      <p:ext uri="{BB962C8B-B14F-4D97-AF65-F5344CB8AC3E}">
        <p14:creationId xmlns:p14="http://schemas.microsoft.com/office/powerpoint/2010/main" val="905832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circle(in)">
                                      <p:cBhvr>
                                        <p:cTn id="7" dur="2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circle(in)">
                                      <p:cBhvr>
                                        <p:cTn id="22" dur="2000"/>
                                        <p:tgtEl>
                                          <p:spTgt spid="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صورة تحتوي على داخلي, غرفة, حي, منضدة&#10;&#10;تم إنشاء الوصف تلقائياً">
            <a:extLst>
              <a:ext uri="{FF2B5EF4-FFF2-40B4-BE49-F238E27FC236}">
                <a16:creationId xmlns:a16="http://schemas.microsoft.com/office/drawing/2014/main" id="{4A1E1FDF-27DE-4AD5-9DB2-4A516E32FC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6" y="1788"/>
            <a:ext cx="12185651" cy="7042041"/>
          </a:xfrm>
          <a:prstGeom prst="rect">
            <a:avLst/>
          </a:prstGeom>
        </p:spPr>
      </p:pic>
      <p:sp>
        <p:nvSpPr>
          <p:cNvPr id="11" name="مربع نص 10">
            <a:extLst>
              <a:ext uri="{FF2B5EF4-FFF2-40B4-BE49-F238E27FC236}">
                <a16:creationId xmlns:a16="http://schemas.microsoft.com/office/drawing/2014/main" id="{F745706C-68D8-47F8-B333-7A0575B3E7D8}"/>
              </a:ext>
            </a:extLst>
          </p:cNvPr>
          <p:cNvSpPr txBox="1"/>
          <p:nvPr/>
        </p:nvSpPr>
        <p:spPr>
          <a:xfrm>
            <a:off x="8545415" y="1800829"/>
            <a:ext cx="936016" cy="50756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1">
            <a:spAutoFit/>
          </a:bodyPr>
          <a:lstStyle/>
          <a:p>
            <a:r>
              <a:rPr lang="ar-SA" sz="1350" dirty="0"/>
              <a:t>موضوع الدرس</a:t>
            </a:r>
          </a:p>
        </p:txBody>
      </p:sp>
      <p:pic>
        <p:nvPicPr>
          <p:cNvPr id="15" name="صورة 14">
            <a:extLst>
              <a:ext uri="{FF2B5EF4-FFF2-40B4-BE49-F238E27FC236}">
                <a16:creationId xmlns:a16="http://schemas.microsoft.com/office/drawing/2014/main" id="{584FFB1A-2405-40BD-8365-43A3DE7983A3}"/>
              </a:ext>
            </a:extLst>
          </p:cNvPr>
          <p:cNvPicPr>
            <a:picLocks noChangeAspect="1"/>
          </p:cNvPicPr>
          <p:nvPr/>
        </p:nvPicPr>
        <p:blipFill>
          <a:blip r:embed="rId3"/>
          <a:stretch>
            <a:fillRect/>
          </a:stretch>
        </p:blipFill>
        <p:spPr>
          <a:xfrm>
            <a:off x="9264433" y="1561403"/>
            <a:ext cx="685330" cy="685330"/>
          </a:xfrm>
          <a:prstGeom prst="rect">
            <a:avLst/>
          </a:prstGeom>
        </p:spPr>
      </p:pic>
      <p:pic>
        <p:nvPicPr>
          <p:cNvPr id="19" name="صورة 18">
            <a:extLst>
              <a:ext uri="{FF2B5EF4-FFF2-40B4-BE49-F238E27FC236}">
                <a16:creationId xmlns:a16="http://schemas.microsoft.com/office/drawing/2014/main" id="{FBE2082C-3EF1-463B-B481-E10E070B28F1}"/>
              </a:ext>
            </a:extLst>
          </p:cNvPr>
          <p:cNvPicPr>
            <a:picLocks noChangeAspect="1"/>
          </p:cNvPicPr>
          <p:nvPr/>
        </p:nvPicPr>
        <p:blipFill>
          <a:blip r:embed="rId3"/>
          <a:stretch>
            <a:fillRect/>
          </a:stretch>
        </p:blipFill>
        <p:spPr>
          <a:xfrm>
            <a:off x="9518041" y="1053975"/>
            <a:ext cx="685330" cy="685330"/>
          </a:xfrm>
          <a:prstGeom prst="rect">
            <a:avLst/>
          </a:prstGeom>
        </p:spPr>
      </p:pic>
      <p:sp>
        <p:nvSpPr>
          <p:cNvPr id="7" name="مستطيل 6">
            <a:extLst>
              <a:ext uri="{FF2B5EF4-FFF2-40B4-BE49-F238E27FC236}">
                <a16:creationId xmlns:a16="http://schemas.microsoft.com/office/drawing/2014/main" id="{AD202F68-1D29-40F1-AE95-D6BDF14DAACB}"/>
              </a:ext>
            </a:extLst>
          </p:cNvPr>
          <p:cNvSpPr/>
          <p:nvPr/>
        </p:nvSpPr>
        <p:spPr>
          <a:xfrm>
            <a:off x="5090564" y="1865754"/>
            <a:ext cx="2842349" cy="522852"/>
          </a:xfrm>
          <a:prstGeom prst="rect">
            <a:avLst/>
          </a:prstGeom>
          <a:noFill/>
        </p:spPr>
        <p:txBody>
          <a:bodyPr wrap="none" lIns="91392" tIns="45696" rIns="91392" bIns="45696">
            <a:spAutoFit/>
          </a:bodyPr>
          <a:lstStyle/>
          <a:p>
            <a:pPr algn="ctr"/>
            <a:r>
              <a:rPr lang="ar-KW" sz="2798"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panose="020F0502020204030204" pitchFamily="34" charset="0"/>
                <a:ea typeface="Calibri" panose="020F0502020204030204" pitchFamily="34" charset="0"/>
                <a:cs typeface="Arial" panose="020B0604020202020204" pitchFamily="34" charset="0"/>
              </a:rPr>
              <a:t>مكتبتي المنزلية ص44</a:t>
            </a:r>
          </a:p>
        </p:txBody>
      </p:sp>
      <p:sp>
        <p:nvSpPr>
          <p:cNvPr id="10" name="مربع نص 9">
            <a:extLst>
              <a:ext uri="{FF2B5EF4-FFF2-40B4-BE49-F238E27FC236}">
                <a16:creationId xmlns:a16="http://schemas.microsoft.com/office/drawing/2014/main" id="{748B6389-08C6-425F-9002-C0C6D3767E86}"/>
              </a:ext>
            </a:extLst>
          </p:cNvPr>
          <p:cNvSpPr txBox="1"/>
          <p:nvPr/>
        </p:nvSpPr>
        <p:spPr>
          <a:xfrm>
            <a:off x="8505490" y="2949275"/>
            <a:ext cx="1109934" cy="29992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1">
            <a:spAutoFit/>
          </a:bodyPr>
          <a:lstStyle/>
          <a:p>
            <a:r>
              <a:rPr lang="ar-SA" sz="1350" dirty="0"/>
              <a:t>معيار المنهج</a:t>
            </a:r>
          </a:p>
        </p:txBody>
      </p:sp>
      <p:pic>
        <p:nvPicPr>
          <p:cNvPr id="14" name="صورة 13">
            <a:extLst>
              <a:ext uri="{FF2B5EF4-FFF2-40B4-BE49-F238E27FC236}">
                <a16:creationId xmlns:a16="http://schemas.microsoft.com/office/drawing/2014/main" id="{4836046C-9632-4C2A-8EB8-BEAF5C64CD63}"/>
              </a:ext>
            </a:extLst>
          </p:cNvPr>
          <p:cNvPicPr>
            <a:picLocks noChangeAspect="1"/>
          </p:cNvPicPr>
          <p:nvPr/>
        </p:nvPicPr>
        <p:blipFill>
          <a:blip r:embed="rId3"/>
          <a:stretch>
            <a:fillRect/>
          </a:stretch>
        </p:blipFill>
        <p:spPr>
          <a:xfrm>
            <a:off x="9340497" y="2541888"/>
            <a:ext cx="685330" cy="685330"/>
          </a:xfrm>
          <a:prstGeom prst="rect">
            <a:avLst/>
          </a:prstGeom>
        </p:spPr>
      </p:pic>
      <p:sp>
        <p:nvSpPr>
          <p:cNvPr id="4" name="مستطيل 3">
            <a:extLst>
              <a:ext uri="{FF2B5EF4-FFF2-40B4-BE49-F238E27FC236}">
                <a16:creationId xmlns:a16="http://schemas.microsoft.com/office/drawing/2014/main" id="{0316FBC7-4B2D-4978-9B08-380B0B403B28}"/>
              </a:ext>
            </a:extLst>
          </p:cNvPr>
          <p:cNvSpPr/>
          <p:nvPr/>
        </p:nvSpPr>
        <p:spPr>
          <a:xfrm>
            <a:off x="4307718" y="2878736"/>
            <a:ext cx="3976250" cy="954059"/>
          </a:xfrm>
          <a:prstGeom prst="rect">
            <a:avLst/>
          </a:prstGeom>
          <a:noFill/>
        </p:spPr>
        <p:txBody>
          <a:bodyPr wrap="square" lIns="91392" tIns="45696" rIns="91392" bIns="45696">
            <a:spAutoFit/>
          </a:bodyPr>
          <a:lstStyle/>
          <a:p>
            <a:pPr algn="ctr"/>
            <a:r>
              <a:rPr lang="ar-SA" sz="2800" b="1" i="0" dirty="0">
                <a:ln w="10160">
                  <a:solidFill>
                    <a:schemeClr val="accent5"/>
                  </a:solidFill>
                  <a:prstDash val="solid"/>
                </a:ln>
                <a:solidFill>
                  <a:srgbClr val="FFFFFF"/>
                </a:solidFill>
                <a:effectLst>
                  <a:outerShdw blurRad="38100" dist="22860" dir="5400000" algn="tl" rotWithShape="0">
                    <a:srgbClr val="000000">
                      <a:alpha val="30000"/>
                    </a:srgbClr>
                  </a:outerShdw>
                </a:effectLst>
                <a:cs typeface="Calibri" panose="020F0502020204030204" pitchFamily="34" charset="0"/>
              </a:rPr>
              <a:t> </a:t>
            </a:r>
            <a:r>
              <a:rPr lang="ar-SA" sz="2800" b="1" i="0" dirty="0">
                <a:ln w="10160">
                  <a:solidFill>
                    <a:schemeClr val="accent5"/>
                  </a:solidFill>
                  <a:prstDash val="solid"/>
                </a:ln>
                <a:solidFill>
                  <a:srgbClr val="FFFFFF"/>
                </a:solidFill>
                <a:effectLst>
                  <a:outerShdw blurRad="38100" dist="22860" dir="5400000" algn="tl" rotWithShape="0">
                    <a:srgbClr val="000000">
                      <a:alpha val="30000"/>
                    </a:srgbClr>
                  </a:outerShdw>
                </a:effectLst>
                <a:cs typeface="Arial" panose="020B0604020202020204" pitchFamily="34" charset="0"/>
              </a:rPr>
              <a:t>يتحدث المتعلم أو يكتب عن ميوله في القراءة</a:t>
            </a:r>
            <a:endParaRPr lang="ar-KW"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12" name="صورة 11">
            <a:extLst>
              <a:ext uri="{FF2B5EF4-FFF2-40B4-BE49-F238E27FC236}">
                <a16:creationId xmlns:a16="http://schemas.microsoft.com/office/drawing/2014/main" id="{8E786F2A-5757-4260-B059-DC3831CD8829}"/>
              </a:ext>
            </a:extLst>
          </p:cNvPr>
          <p:cNvPicPr>
            <a:picLocks noChangeAspect="1"/>
          </p:cNvPicPr>
          <p:nvPr/>
        </p:nvPicPr>
        <p:blipFill>
          <a:blip r:embed="rId4"/>
          <a:stretch>
            <a:fillRect/>
          </a:stretch>
        </p:blipFill>
        <p:spPr>
          <a:xfrm>
            <a:off x="9697823" y="1772431"/>
            <a:ext cx="2133245" cy="5171503"/>
          </a:xfrm>
          <a:prstGeom prst="rect">
            <a:avLst/>
          </a:prstGeom>
        </p:spPr>
      </p:pic>
      <p:pic>
        <p:nvPicPr>
          <p:cNvPr id="6" name="صورة 5">
            <a:extLst>
              <a:ext uri="{FF2B5EF4-FFF2-40B4-BE49-F238E27FC236}">
                <a16:creationId xmlns:a16="http://schemas.microsoft.com/office/drawing/2014/main" id="{6E25431A-0502-4860-A916-A74928272E3F}"/>
              </a:ext>
            </a:extLst>
          </p:cNvPr>
          <p:cNvPicPr>
            <a:picLocks noChangeAspect="1"/>
          </p:cNvPicPr>
          <p:nvPr/>
        </p:nvPicPr>
        <p:blipFill>
          <a:blip r:embed="rId5"/>
          <a:stretch>
            <a:fillRect/>
          </a:stretch>
        </p:blipFill>
        <p:spPr>
          <a:xfrm>
            <a:off x="7982665" y="2987050"/>
            <a:ext cx="481626" cy="262151"/>
          </a:xfrm>
          <a:prstGeom prst="rect">
            <a:avLst/>
          </a:prstGeom>
        </p:spPr>
      </p:pic>
    </p:spTree>
    <p:extLst>
      <p:ext uri="{BB962C8B-B14F-4D97-AF65-F5344CB8AC3E}">
        <p14:creationId xmlns:p14="http://schemas.microsoft.com/office/powerpoint/2010/main" val="3769776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87F4F1C-8D3D-4EC1-B72D-A0470A5A0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D1E3DD61-64DB-46AD-B249-E273CD86B0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12192000" cy="3561989"/>
            <a:chOff x="0" y="3296011"/>
            <a:chExt cx="12192000" cy="3561989"/>
          </a:xfrm>
          <a:effectLst>
            <a:outerShdw blurRad="254000" dist="152400" dir="16200000" rotWithShape="0">
              <a:prstClr val="black">
                <a:alpha val="10000"/>
              </a:prstClr>
            </a:outerShdw>
          </a:effectLst>
        </p:grpSpPr>
        <p:grpSp>
          <p:nvGrpSpPr>
            <p:cNvPr id="26" name="Group 25">
              <a:extLst>
                <a:ext uri="{FF2B5EF4-FFF2-40B4-BE49-F238E27FC236}">
                  <a16:creationId xmlns:a16="http://schemas.microsoft.com/office/drawing/2014/main" id="{0D7053D3-590A-4E94-B092-C96EAF744C3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30" name="Freeform: Shape 29">
                <a:extLst>
                  <a:ext uri="{FF2B5EF4-FFF2-40B4-BE49-F238E27FC236}">
                    <a16:creationId xmlns:a16="http://schemas.microsoft.com/office/drawing/2014/main" id="{2EB67199-6FF0-4DED-89D1-BAEA95F9F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D1A0BEEB-C008-4150-A935-C6AAF537D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7" name="Group 26">
              <a:extLst>
                <a:ext uri="{FF2B5EF4-FFF2-40B4-BE49-F238E27FC236}">
                  <a16:creationId xmlns:a16="http://schemas.microsoft.com/office/drawing/2014/main" id="{05148B0F-801C-45A1-80C1-EEC25A22A7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28" name="Freeform: Shape 27">
                <a:extLst>
                  <a:ext uri="{FF2B5EF4-FFF2-40B4-BE49-F238E27FC236}">
                    <a16:creationId xmlns:a16="http://schemas.microsoft.com/office/drawing/2014/main" id="{E7715ED9-C8CE-4651-82AA-1C4B5F14A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B911230A-EF3B-4760-9087-E4FBE05BD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2">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2" name="عنوان 1">
            <a:extLst>
              <a:ext uri="{FF2B5EF4-FFF2-40B4-BE49-F238E27FC236}">
                <a16:creationId xmlns:a16="http://schemas.microsoft.com/office/drawing/2014/main" id="{3037A2F5-9874-EEC9-6B79-89A0F22F37DA}"/>
              </a:ext>
            </a:extLst>
          </p:cNvPr>
          <p:cNvSpPr>
            <a:spLocks noGrp="1"/>
          </p:cNvSpPr>
          <p:nvPr>
            <p:ph type="title"/>
          </p:nvPr>
        </p:nvSpPr>
        <p:spPr>
          <a:xfrm>
            <a:off x="838199" y="1120676"/>
            <a:ext cx="7021513" cy="2308324"/>
          </a:xfrm>
        </p:spPr>
        <p:txBody>
          <a:bodyPr vert="horz" lIns="91440" tIns="45720" rIns="91440" bIns="45720" rtlCol="0" anchor="b">
            <a:normAutofit/>
          </a:bodyPr>
          <a:lstStyle/>
          <a:p>
            <a:pPr algn="l" rtl="0"/>
            <a:r>
              <a:rPr lang="en-US" sz="7200" kern="1200">
                <a:solidFill>
                  <a:schemeClr val="bg1"/>
                </a:solidFill>
                <a:latin typeface="+mj-lt"/>
                <a:ea typeface="+mj-ea"/>
                <a:cs typeface="+mj-cs"/>
              </a:rPr>
              <a:t>تمهيد</a:t>
            </a:r>
          </a:p>
        </p:txBody>
      </p:sp>
    </p:spTree>
    <p:extLst>
      <p:ext uri="{BB962C8B-B14F-4D97-AF65-F5344CB8AC3E}">
        <p14:creationId xmlns:p14="http://schemas.microsoft.com/office/powerpoint/2010/main" val="41403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16A15A88-001A-4EEF-8984-D87E6435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عنوان 1">
            <a:extLst>
              <a:ext uri="{FF2B5EF4-FFF2-40B4-BE49-F238E27FC236}">
                <a16:creationId xmlns:a16="http://schemas.microsoft.com/office/drawing/2014/main" id="{5822A65A-8063-B249-466F-357392DAE0D3}"/>
              </a:ext>
            </a:extLst>
          </p:cNvPr>
          <p:cNvSpPr>
            <a:spLocks noGrp="1"/>
          </p:cNvSpPr>
          <p:nvPr>
            <p:ph type="ctrTitle"/>
          </p:nvPr>
        </p:nvSpPr>
        <p:spPr>
          <a:xfrm>
            <a:off x="5232400" y="1367673"/>
            <a:ext cx="6124576" cy="2665509"/>
          </a:xfrm>
        </p:spPr>
        <p:txBody>
          <a:bodyPr>
            <a:normAutofit/>
          </a:bodyPr>
          <a:lstStyle/>
          <a:p>
            <a:pPr algn="r"/>
            <a:r>
              <a:rPr lang="ar-KW" sz="7200">
                <a:solidFill>
                  <a:schemeClr val="bg1"/>
                </a:solidFill>
              </a:rPr>
              <a:t>أذكر أنواع الكتب التي أميل لقراءتها</a:t>
            </a:r>
          </a:p>
        </p:txBody>
      </p:sp>
      <p:pic>
        <p:nvPicPr>
          <p:cNvPr id="6" name="صورة 5" descr="شجره صبار وكتب علي رف">
            <a:extLst>
              <a:ext uri="{FF2B5EF4-FFF2-40B4-BE49-F238E27FC236}">
                <a16:creationId xmlns:a16="http://schemas.microsoft.com/office/drawing/2014/main" id="{D4122C34-798D-11B8-8295-1B07F4498BEF}"/>
              </a:ext>
            </a:extLst>
          </p:cNvPr>
          <p:cNvPicPr>
            <a:picLocks noChangeAspect="1"/>
          </p:cNvPicPr>
          <p:nvPr/>
        </p:nvPicPr>
        <p:blipFill rotWithShape="1">
          <a:blip r:embed="rId2"/>
          <a:srcRect l="23941" r="31760" b="-1"/>
          <a:stretch/>
        </p:blipFill>
        <p:spPr>
          <a:xfrm>
            <a:off x="1" y="10"/>
            <a:ext cx="4551219" cy="6857990"/>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p:spPr>
      </p:pic>
      <p:grpSp>
        <p:nvGrpSpPr>
          <p:cNvPr id="55" name="Group 54">
            <a:extLst>
              <a:ext uri="{FF2B5EF4-FFF2-40B4-BE49-F238E27FC236}">
                <a16:creationId xmlns:a16="http://schemas.microsoft.com/office/drawing/2014/main" id="{A7900967-84CA-47B4-9F1C-E787BAC14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56" name="Freeform: Shape 55">
              <a:extLst>
                <a:ext uri="{FF2B5EF4-FFF2-40B4-BE49-F238E27FC236}">
                  <a16:creationId xmlns:a16="http://schemas.microsoft.com/office/drawing/2014/main" id="{CAB3C749-6482-440B-9386-94091006D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Freeform: Shape 56">
              <a:extLst>
                <a:ext uri="{FF2B5EF4-FFF2-40B4-BE49-F238E27FC236}">
                  <a16:creationId xmlns:a16="http://schemas.microsoft.com/office/drawing/2014/main" id="{3C5C6B36-2238-4BBF-87F8-B1B3F5DD5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4280493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العنوان 1"/>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7200" b="1" kern="1200" dirty="0" err="1">
                <a:ln w="0"/>
                <a:solidFill>
                  <a:schemeClr val="bg1"/>
                </a:solidFill>
                <a:effectLst>
                  <a:outerShdw blurRad="38100" dist="19050" dir="2700000" algn="tl" rotWithShape="0">
                    <a:schemeClr val="dk1">
                      <a:alpha val="40000"/>
                    </a:schemeClr>
                  </a:outerShdw>
                </a:effectLst>
                <a:latin typeface="+mj-lt"/>
                <a:ea typeface="+mj-ea"/>
                <a:cs typeface="+mj-cs"/>
              </a:rPr>
              <a:t>القراءة</a:t>
            </a:r>
            <a:br>
              <a:rPr lang="en-US" sz="7200" b="1" kern="1200" dirty="0">
                <a:ln w="0"/>
                <a:solidFill>
                  <a:schemeClr val="bg1"/>
                </a:solidFill>
                <a:effectLst>
                  <a:outerShdw blurRad="38100" dist="19050" dir="2700000" algn="tl" rotWithShape="0">
                    <a:schemeClr val="dk1">
                      <a:alpha val="40000"/>
                    </a:schemeClr>
                  </a:outerShdw>
                </a:effectLst>
                <a:latin typeface="+mj-lt"/>
                <a:ea typeface="+mj-ea"/>
                <a:cs typeface="+mj-cs"/>
              </a:rPr>
            </a:br>
            <a:r>
              <a:rPr lang="en-US" sz="7200" b="1" kern="1200" dirty="0">
                <a:ln w="0"/>
                <a:solidFill>
                  <a:schemeClr val="bg1"/>
                </a:solidFill>
                <a:effectLst>
                  <a:outerShdw blurRad="38100" dist="19050" dir="2700000" algn="tl" rotWithShape="0">
                    <a:schemeClr val="dk1">
                      <a:alpha val="40000"/>
                    </a:schemeClr>
                  </a:outerShdw>
                </a:effectLst>
                <a:latin typeface="+mj-lt"/>
                <a:ea typeface="+mj-ea"/>
                <a:cs typeface="+mj-cs"/>
              </a:rPr>
              <a:t>ص44 </a:t>
            </a:r>
          </a:p>
        </p:txBody>
      </p:sp>
      <p:pic>
        <p:nvPicPr>
          <p:cNvPr id="4" name="صورة 3" descr="قراءة نحلة رسوم متحركة">
            <a:extLst>
              <a:ext uri="{FF2B5EF4-FFF2-40B4-BE49-F238E27FC236}">
                <a16:creationId xmlns:a16="http://schemas.microsoft.com/office/drawing/2014/main" id="{148C9905-1BD5-BB93-A755-505610BF5E80}"/>
              </a:ext>
            </a:extLst>
          </p:cNvPr>
          <p:cNvPicPr>
            <a:picLocks noChangeAspect="1"/>
          </p:cNvPicPr>
          <p:nvPr/>
        </p:nvPicPr>
        <p:blipFill>
          <a:blip r:embed="rId3"/>
          <a:stretch>
            <a:fillRect/>
          </a:stretch>
        </p:blipFill>
        <p:spPr>
          <a:xfrm>
            <a:off x="6072428" y="643466"/>
            <a:ext cx="4190475" cy="5568739"/>
          </a:xfrm>
          <a:prstGeom prst="rect">
            <a:avLst/>
          </a:prstGeom>
        </p:spPr>
      </p:pic>
    </p:spTree>
    <p:extLst>
      <p:ext uri="{BB962C8B-B14F-4D97-AF65-F5344CB8AC3E}">
        <p14:creationId xmlns:p14="http://schemas.microsoft.com/office/powerpoint/2010/main" val="361883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7C87010E-997B-4B99-A394-6639BCB73D3D}"/>
              </a:ext>
            </a:extLst>
          </p:cNvPr>
          <p:cNvSpPr txBox="1"/>
          <p:nvPr/>
        </p:nvSpPr>
        <p:spPr>
          <a:xfrm>
            <a:off x="214745" y="1536373"/>
            <a:ext cx="11762509" cy="4825745"/>
          </a:xfrm>
          <a:prstGeom prst="rect">
            <a:avLst/>
          </a:prstGeom>
          <a:noFill/>
        </p:spPr>
        <p:txBody>
          <a:bodyPr wrap="square" rtlCol="1">
            <a:spAutoFit/>
          </a:bodyPr>
          <a:lstStyle/>
          <a:p>
            <a:pPr>
              <a:lnSpc>
                <a:spcPct val="200000"/>
              </a:lnSpc>
            </a:pPr>
            <a:r>
              <a:rPr lang="ar-KW" sz="4000" b="1" dirty="0"/>
              <a:t>عاد ناصر من زيارة معرض الكويت الدولي للكتاب في دورته الثانية والأربعين مسروراً ومبتهجاً؛ لأنه وجد ضالته من معروضاته من الكتب، فقد حمل عدداً منها لتزداد مكتبته المنزلية عمراناً بكتب جديدة يحرص على اقتنائها من هذا المعرض الذي يحرص على زيارته كل عام. </a:t>
            </a:r>
          </a:p>
        </p:txBody>
      </p:sp>
      <p:sp>
        <p:nvSpPr>
          <p:cNvPr id="2" name="سهم: خماسي 1">
            <a:extLst>
              <a:ext uri="{FF2B5EF4-FFF2-40B4-BE49-F238E27FC236}">
                <a16:creationId xmlns:a16="http://schemas.microsoft.com/office/drawing/2014/main" id="{1A2BB454-0DA4-98F6-0C78-D7C5A412C264}"/>
              </a:ext>
            </a:extLst>
          </p:cNvPr>
          <p:cNvSpPr/>
          <p:nvPr/>
        </p:nvSpPr>
        <p:spPr>
          <a:xfrm>
            <a:off x="59000" y="213028"/>
            <a:ext cx="1828800" cy="1323345"/>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KW" sz="4800" b="1" dirty="0"/>
              <a:t>44</a:t>
            </a:r>
            <a:endParaRPr lang="ar-KW" b="1" dirty="0"/>
          </a:p>
        </p:txBody>
      </p:sp>
    </p:spTree>
    <p:extLst>
      <p:ext uri="{BB962C8B-B14F-4D97-AF65-F5344CB8AC3E}">
        <p14:creationId xmlns:p14="http://schemas.microsoft.com/office/powerpoint/2010/main" val="1136982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7C87010E-997B-4B99-A394-6639BCB73D3D}"/>
              </a:ext>
            </a:extLst>
          </p:cNvPr>
          <p:cNvSpPr txBox="1"/>
          <p:nvPr/>
        </p:nvSpPr>
        <p:spPr>
          <a:xfrm>
            <a:off x="592281" y="1631681"/>
            <a:ext cx="11007437" cy="3594638"/>
          </a:xfrm>
          <a:prstGeom prst="rect">
            <a:avLst/>
          </a:prstGeom>
          <a:noFill/>
        </p:spPr>
        <p:txBody>
          <a:bodyPr wrap="square" rtlCol="1">
            <a:spAutoFit/>
          </a:bodyPr>
          <a:lstStyle/>
          <a:p>
            <a:pPr>
              <a:lnSpc>
                <a:spcPct val="200000"/>
              </a:lnSpc>
            </a:pPr>
            <a:r>
              <a:rPr lang="ar-KW" sz="4000" b="1" dirty="0"/>
              <a:t>ومن الجدير بالذكر أن ناصراً طالبٌ محبٌ للقراءة، ويعدّها من أمتع هواياته، ويقضي بصحبة الكتب أوقاتاً جميلة وممتعة في مكتبته المنزلية بمفرده أحياناً ومع أصدقائه أحياناً كثيرة. </a:t>
            </a:r>
          </a:p>
        </p:txBody>
      </p:sp>
      <p:sp>
        <p:nvSpPr>
          <p:cNvPr id="2" name="سهم: خماسي 1">
            <a:extLst>
              <a:ext uri="{FF2B5EF4-FFF2-40B4-BE49-F238E27FC236}">
                <a16:creationId xmlns:a16="http://schemas.microsoft.com/office/drawing/2014/main" id="{BF20213F-2F83-E0A1-C031-8BBED66F6FA7}"/>
              </a:ext>
            </a:extLst>
          </p:cNvPr>
          <p:cNvSpPr/>
          <p:nvPr/>
        </p:nvSpPr>
        <p:spPr>
          <a:xfrm>
            <a:off x="59000" y="213028"/>
            <a:ext cx="1828800" cy="1323345"/>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KW" sz="4800" b="1" dirty="0"/>
              <a:t>44</a:t>
            </a:r>
            <a:endParaRPr lang="ar-KW" b="1" dirty="0"/>
          </a:p>
        </p:txBody>
      </p:sp>
    </p:spTree>
    <p:extLst>
      <p:ext uri="{BB962C8B-B14F-4D97-AF65-F5344CB8AC3E}">
        <p14:creationId xmlns:p14="http://schemas.microsoft.com/office/powerpoint/2010/main" val="890609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7C87010E-997B-4B99-A394-6639BCB73D3D}"/>
              </a:ext>
            </a:extLst>
          </p:cNvPr>
          <p:cNvSpPr txBox="1"/>
          <p:nvPr/>
        </p:nvSpPr>
        <p:spPr>
          <a:xfrm>
            <a:off x="214745" y="1163782"/>
            <a:ext cx="11762509" cy="5460406"/>
          </a:xfrm>
          <a:prstGeom prst="rect">
            <a:avLst/>
          </a:prstGeom>
          <a:noFill/>
        </p:spPr>
        <p:txBody>
          <a:bodyPr wrap="square" rtlCol="1">
            <a:spAutoFit/>
          </a:bodyPr>
          <a:lstStyle/>
          <a:p>
            <a:pPr>
              <a:lnSpc>
                <a:spcPct val="200000"/>
              </a:lnSpc>
            </a:pPr>
            <a:r>
              <a:rPr lang="ar-KW" sz="3600" b="1" dirty="0"/>
              <a:t>ومن عجبٍ وهو في هذه السن الصغيرة أن يجمعه الحب الكبير والاطلاع والقراءة في بطون الكتب بشغف مع أصدقاء القراءة في صالون أدبي مصغّر يلتقون فيه يوماً من كل أسبوع، فيتبادلون الرأي في الأفكار الجديدة ويتبادلون الكتب، ويتعاهدون على تجديد اللقاء الأدبي كل أسبوع، وهم في شوقٍ ولهفةٍ لتنمية ثقافتهم والإفادة من قراءتهم النافعة لحياتهم.</a:t>
            </a:r>
          </a:p>
        </p:txBody>
      </p:sp>
      <p:sp>
        <p:nvSpPr>
          <p:cNvPr id="2" name="سهم: خماسي 1">
            <a:extLst>
              <a:ext uri="{FF2B5EF4-FFF2-40B4-BE49-F238E27FC236}">
                <a16:creationId xmlns:a16="http://schemas.microsoft.com/office/drawing/2014/main" id="{507AB041-58C7-C627-3066-73E231FE68CC}"/>
              </a:ext>
            </a:extLst>
          </p:cNvPr>
          <p:cNvSpPr/>
          <p:nvPr/>
        </p:nvSpPr>
        <p:spPr>
          <a:xfrm>
            <a:off x="59000" y="213028"/>
            <a:ext cx="1828800" cy="1323345"/>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KW" sz="4800" b="1" dirty="0"/>
              <a:t>45</a:t>
            </a:r>
            <a:endParaRPr lang="ar-KW" b="1" dirty="0"/>
          </a:p>
        </p:txBody>
      </p:sp>
    </p:spTree>
    <p:extLst>
      <p:ext uri="{BB962C8B-B14F-4D97-AF65-F5344CB8AC3E}">
        <p14:creationId xmlns:p14="http://schemas.microsoft.com/office/powerpoint/2010/main" val="113160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 name="Picture 30" descr="Cartoon Sky Wallpapers - Top Free Cartoon Sky Backgrounds - WallpaperAccess">
            <a:extLst>
              <a:ext uri="{FF2B5EF4-FFF2-40B4-BE49-F238E27FC236}">
                <a16:creationId xmlns:a16="http://schemas.microsoft.com/office/drawing/2014/main" id="{5E5846E0-6E07-BCCD-4567-69AEEF4F58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12192000" cy="762000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مجموعة 13">
            <a:extLst>
              <a:ext uri="{FF2B5EF4-FFF2-40B4-BE49-F238E27FC236}">
                <a16:creationId xmlns:a16="http://schemas.microsoft.com/office/drawing/2014/main" id="{7E5FAAFA-5D54-9162-0F79-BE2DC3B5152E}"/>
              </a:ext>
            </a:extLst>
          </p:cNvPr>
          <p:cNvGrpSpPr/>
          <p:nvPr/>
        </p:nvGrpSpPr>
        <p:grpSpPr>
          <a:xfrm>
            <a:off x="7483361" y="2179260"/>
            <a:ext cx="3331130" cy="4069140"/>
            <a:chOff x="7483361" y="2179260"/>
            <a:chExt cx="3331130" cy="4069140"/>
          </a:xfrm>
        </p:grpSpPr>
        <p:pic>
          <p:nvPicPr>
            <p:cNvPr id="2076" name="Picture 28" descr="Raising Special Kids, Braving Obstacle Race">
              <a:extLst>
                <a:ext uri="{FF2B5EF4-FFF2-40B4-BE49-F238E27FC236}">
                  <a16:creationId xmlns:a16="http://schemas.microsoft.com/office/drawing/2014/main" id="{BBC9C6F6-1950-909E-B3C0-81627EF785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6702" y="2179260"/>
              <a:ext cx="2789998" cy="4069140"/>
            </a:xfrm>
            <a:prstGeom prst="rect">
              <a:avLst/>
            </a:prstGeom>
            <a:noFill/>
            <a:extLst>
              <a:ext uri="{909E8E84-426E-40DD-AFC4-6F175D3DCCD1}">
                <a14:hiddenFill xmlns:a14="http://schemas.microsoft.com/office/drawing/2010/main">
                  <a:solidFill>
                    <a:srgbClr val="FFFFFF"/>
                  </a:solidFill>
                </a14:hiddenFill>
              </a:ext>
            </a:extLst>
          </p:spPr>
        </p:pic>
        <p:sp>
          <p:nvSpPr>
            <p:cNvPr id="13" name="مربع نص 12">
              <a:extLst>
                <a:ext uri="{FF2B5EF4-FFF2-40B4-BE49-F238E27FC236}">
                  <a16:creationId xmlns:a16="http://schemas.microsoft.com/office/drawing/2014/main" id="{CDF437EE-7744-4D1B-DBF3-874377881F26}"/>
                </a:ext>
              </a:extLst>
            </p:cNvPr>
            <p:cNvSpPr txBox="1"/>
            <p:nvPr/>
          </p:nvSpPr>
          <p:spPr>
            <a:xfrm>
              <a:off x="7483361" y="3074394"/>
              <a:ext cx="3331130" cy="1015663"/>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1">
              <a:spAutoFit/>
            </a:bodyPr>
            <a:lstStyle/>
            <a:p>
              <a:pPr algn="ctr"/>
              <a:r>
                <a:rPr lang="ar-KW" sz="6000" b="1" dirty="0">
                  <a:solidFill>
                    <a:schemeClr val="tx1"/>
                  </a:solidFill>
                </a:rPr>
                <a:t>حزين</a:t>
              </a:r>
            </a:p>
          </p:txBody>
        </p:sp>
      </p:grpSp>
      <p:grpSp>
        <p:nvGrpSpPr>
          <p:cNvPr id="15" name="مجموعة 14">
            <a:extLst>
              <a:ext uri="{FF2B5EF4-FFF2-40B4-BE49-F238E27FC236}">
                <a16:creationId xmlns:a16="http://schemas.microsoft.com/office/drawing/2014/main" id="{691090F2-CFDF-9D54-54EC-0AD73701CB7D}"/>
              </a:ext>
            </a:extLst>
          </p:cNvPr>
          <p:cNvGrpSpPr/>
          <p:nvPr/>
        </p:nvGrpSpPr>
        <p:grpSpPr>
          <a:xfrm>
            <a:off x="492564" y="2179260"/>
            <a:ext cx="3986832" cy="4069140"/>
            <a:chOff x="7161519" y="2179260"/>
            <a:chExt cx="3986832" cy="4069140"/>
          </a:xfrm>
        </p:grpSpPr>
        <p:pic>
          <p:nvPicPr>
            <p:cNvPr id="16" name="Picture 28" descr="Raising Special Kids, Braving Obstacle Race">
              <a:extLst>
                <a:ext uri="{FF2B5EF4-FFF2-40B4-BE49-F238E27FC236}">
                  <a16:creationId xmlns:a16="http://schemas.microsoft.com/office/drawing/2014/main" id="{A1C6DD2A-18C8-7675-6CCA-7DC871E979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6701" y="2179260"/>
              <a:ext cx="2789998" cy="4069140"/>
            </a:xfrm>
            <a:prstGeom prst="rect">
              <a:avLst/>
            </a:prstGeom>
            <a:noFill/>
            <a:extLst>
              <a:ext uri="{909E8E84-426E-40DD-AFC4-6F175D3DCCD1}">
                <a14:hiddenFill xmlns:a14="http://schemas.microsoft.com/office/drawing/2010/main">
                  <a:solidFill>
                    <a:srgbClr val="FFFFFF"/>
                  </a:solidFill>
                </a14:hiddenFill>
              </a:ext>
            </a:extLst>
          </p:spPr>
        </p:pic>
        <p:sp>
          <p:nvSpPr>
            <p:cNvPr id="17" name="مربع نص 16">
              <a:extLst>
                <a:ext uri="{FF2B5EF4-FFF2-40B4-BE49-F238E27FC236}">
                  <a16:creationId xmlns:a16="http://schemas.microsoft.com/office/drawing/2014/main" id="{777C8E29-D598-AA2F-7FDC-C60A15CA8626}"/>
                </a:ext>
              </a:extLst>
            </p:cNvPr>
            <p:cNvSpPr txBox="1"/>
            <p:nvPr/>
          </p:nvSpPr>
          <p:spPr>
            <a:xfrm>
              <a:off x="7161519" y="3074394"/>
              <a:ext cx="3986832" cy="1015663"/>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1">
              <a:spAutoFit/>
            </a:bodyPr>
            <a:lstStyle/>
            <a:p>
              <a:pPr algn="ctr"/>
              <a:r>
                <a:rPr lang="ar-KW" sz="6000" b="1" dirty="0">
                  <a:solidFill>
                    <a:schemeClr val="tx1"/>
                  </a:solidFill>
                </a:rPr>
                <a:t>مسرور</a:t>
              </a:r>
            </a:p>
          </p:txBody>
        </p:sp>
      </p:grpSp>
      <p:grpSp>
        <p:nvGrpSpPr>
          <p:cNvPr id="18" name="مجموعة 17">
            <a:extLst>
              <a:ext uri="{FF2B5EF4-FFF2-40B4-BE49-F238E27FC236}">
                <a16:creationId xmlns:a16="http://schemas.microsoft.com/office/drawing/2014/main" id="{CD72DD84-95BE-3EE4-62BB-23B3271DE912}"/>
              </a:ext>
            </a:extLst>
          </p:cNvPr>
          <p:cNvGrpSpPr/>
          <p:nvPr/>
        </p:nvGrpSpPr>
        <p:grpSpPr>
          <a:xfrm>
            <a:off x="3730516" y="2179260"/>
            <a:ext cx="3986832" cy="4069140"/>
            <a:chOff x="7015980" y="2179260"/>
            <a:chExt cx="3986832" cy="4069140"/>
          </a:xfrm>
        </p:grpSpPr>
        <p:pic>
          <p:nvPicPr>
            <p:cNvPr id="19" name="Picture 28" descr="Raising Special Kids, Braving Obstacle Race">
              <a:extLst>
                <a:ext uri="{FF2B5EF4-FFF2-40B4-BE49-F238E27FC236}">
                  <a16:creationId xmlns:a16="http://schemas.microsoft.com/office/drawing/2014/main" id="{A63AF3E3-7AE3-32CC-6323-2DD370AC23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6702" y="2179260"/>
              <a:ext cx="2789998" cy="4069140"/>
            </a:xfrm>
            <a:prstGeom prst="rect">
              <a:avLst/>
            </a:prstGeom>
            <a:noFill/>
            <a:extLst>
              <a:ext uri="{909E8E84-426E-40DD-AFC4-6F175D3DCCD1}">
                <a14:hiddenFill xmlns:a14="http://schemas.microsoft.com/office/drawing/2010/main">
                  <a:solidFill>
                    <a:srgbClr val="FFFFFF"/>
                  </a:solidFill>
                </a14:hiddenFill>
              </a:ext>
            </a:extLst>
          </p:spPr>
        </p:pic>
        <p:sp>
          <p:nvSpPr>
            <p:cNvPr id="20" name="مربع نص 19">
              <a:extLst>
                <a:ext uri="{FF2B5EF4-FFF2-40B4-BE49-F238E27FC236}">
                  <a16:creationId xmlns:a16="http://schemas.microsoft.com/office/drawing/2014/main" id="{E05431D9-D7B8-BE05-B5AC-CE30470E117B}"/>
                </a:ext>
              </a:extLst>
            </p:cNvPr>
            <p:cNvSpPr txBox="1"/>
            <p:nvPr/>
          </p:nvSpPr>
          <p:spPr>
            <a:xfrm>
              <a:off x="7015980" y="3093932"/>
              <a:ext cx="3986832" cy="1015663"/>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1">
              <a:spAutoFit/>
            </a:bodyPr>
            <a:lstStyle/>
            <a:p>
              <a:pPr algn="ctr"/>
              <a:r>
                <a:rPr lang="ar-KW" sz="6000" b="1" dirty="0">
                  <a:solidFill>
                    <a:schemeClr val="tx1"/>
                  </a:solidFill>
                </a:rPr>
                <a:t>غاضب</a:t>
              </a:r>
            </a:p>
          </p:txBody>
        </p:sp>
      </p:grpSp>
      <p:sp>
        <p:nvSpPr>
          <p:cNvPr id="12" name="مربع نص 11">
            <a:extLst>
              <a:ext uri="{FF2B5EF4-FFF2-40B4-BE49-F238E27FC236}">
                <a16:creationId xmlns:a16="http://schemas.microsoft.com/office/drawing/2014/main" id="{EC3912F5-8757-D928-F4A3-852EF37C5290}"/>
              </a:ext>
            </a:extLst>
          </p:cNvPr>
          <p:cNvSpPr txBox="1"/>
          <p:nvPr/>
        </p:nvSpPr>
        <p:spPr>
          <a:xfrm>
            <a:off x="348343" y="-10886"/>
            <a:ext cx="11560627" cy="1862048"/>
          </a:xfrm>
          <a:prstGeom prst="rect">
            <a:avLst/>
          </a:prstGeom>
          <a:noFill/>
        </p:spPr>
        <p:txBody>
          <a:bodyPr wrap="square" rtlCol="1">
            <a:spAutoFit/>
          </a:bodyPr>
          <a:lstStyle/>
          <a:p>
            <a:r>
              <a:rPr lang="ar-KW" sz="11500" dirty="0"/>
              <a:t>مرادف كلمة (مبتهج):</a:t>
            </a:r>
          </a:p>
        </p:txBody>
      </p:sp>
    </p:spTree>
    <p:extLst>
      <p:ext uri="{BB962C8B-B14F-4D97-AF65-F5344CB8AC3E}">
        <p14:creationId xmlns:p14="http://schemas.microsoft.com/office/powerpoint/2010/main" val="3133931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9" fill="hold" nodeType="clickEffect">
                                  <p:stCondLst>
                                    <p:cond delay="0"/>
                                  </p:stCondLst>
                                  <p:childTnLst>
                                    <p:anim calcmode="lin" valueType="num">
                                      <p:cBhvr additive="base">
                                        <p:cTn id="6" dur="1500"/>
                                        <p:tgtEl>
                                          <p:spTgt spid="14"/>
                                        </p:tgtEl>
                                        <p:attrNameLst>
                                          <p:attrName>ppt_x</p:attrName>
                                        </p:attrNameLst>
                                      </p:cBhvr>
                                      <p:tavLst>
                                        <p:tav tm="0">
                                          <p:val>
                                            <p:strVal val="ppt_x"/>
                                          </p:val>
                                        </p:tav>
                                        <p:tav tm="100000">
                                          <p:val>
                                            <p:strVal val="0-ppt_w/2"/>
                                          </p:val>
                                        </p:tav>
                                      </p:tavLst>
                                    </p:anim>
                                    <p:anim calcmode="lin" valueType="num">
                                      <p:cBhvr additive="base">
                                        <p:cTn id="7" dur="1500"/>
                                        <p:tgtEl>
                                          <p:spTgt spid="14"/>
                                        </p:tgtEl>
                                        <p:attrNameLst>
                                          <p:attrName>ppt_y</p:attrName>
                                        </p:attrNameLst>
                                      </p:cBhvr>
                                      <p:tavLst>
                                        <p:tav tm="0">
                                          <p:val>
                                            <p:strVal val="ppt_y"/>
                                          </p:val>
                                        </p:tav>
                                        <p:tav tm="100000">
                                          <p:val>
                                            <p:strVal val="0-ppt_h/2"/>
                                          </p:val>
                                        </p:tav>
                                      </p:tavLst>
                                    </p:anim>
                                    <p:set>
                                      <p:cBhvr>
                                        <p:cTn id="8" dur="1" fill="hold">
                                          <p:stCondLst>
                                            <p:cond delay="1499"/>
                                          </p:stCondLst>
                                        </p:cTn>
                                        <p:tgtEl>
                                          <p:spTgt spid="1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9" fill="hold" nodeType="clickEffect">
                                  <p:stCondLst>
                                    <p:cond delay="0"/>
                                  </p:stCondLst>
                                  <p:childTnLst>
                                    <p:anim calcmode="lin" valueType="num">
                                      <p:cBhvr additive="base">
                                        <p:cTn id="12" dur="1500"/>
                                        <p:tgtEl>
                                          <p:spTgt spid="18"/>
                                        </p:tgtEl>
                                        <p:attrNameLst>
                                          <p:attrName>ppt_x</p:attrName>
                                        </p:attrNameLst>
                                      </p:cBhvr>
                                      <p:tavLst>
                                        <p:tav tm="0">
                                          <p:val>
                                            <p:strVal val="ppt_x"/>
                                          </p:val>
                                        </p:tav>
                                        <p:tav tm="100000">
                                          <p:val>
                                            <p:strVal val="0-ppt_w/2"/>
                                          </p:val>
                                        </p:tav>
                                      </p:tavLst>
                                    </p:anim>
                                    <p:anim calcmode="lin" valueType="num">
                                      <p:cBhvr additive="base">
                                        <p:cTn id="13" dur="1500"/>
                                        <p:tgtEl>
                                          <p:spTgt spid="18"/>
                                        </p:tgtEl>
                                        <p:attrNameLst>
                                          <p:attrName>ppt_y</p:attrName>
                                        </p:attrNameLst>
                                      </p:cBhvr>
                                      <p:tavLst>
                                        <p:tav tm="0">
                                          <p:val>
                                            <p:strVal val="ppt_y"/>
                                          </p:val>
                                        </p:tav>
                                        <p:tav tm="100000">
                                          <p:val>
                                            <p:strVal val="0-ppt_h/2"/>
                                          </p:val>
                                        </p:tav>
                                      </p:tavLst>
                                    </p:anim>
                                    <p:set>
                                      <p:cBhvr>
                                        <p:cTn id="14" dur="1" fill="hold">
                                          <p:stCondLst>
                                            <p:cond delay="1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شارع 16×9">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6308732_TF02895256" id="{B7A6B5B4-C20E-468E-BA6B-B328975510DF}" vid="{E2AA383B-29A0-4F3E-9C5A-B4518FBE0305}"/>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نسق Office">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نسق Office">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8">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CF7880E-6C7F-45B1-888D-3B9146F5E141}">
  <we:reference id="wa104380907" version="3.0.0.0" store="ar-SA" storeType="OMEX"/>
  <we:alternateReferences>
    <we:reference id="WA104380907" version="3.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عرض تقديمي على شكل المحيط (شاشة عريضة)</Template>
  <TotalTime>504</TotalTime>
  <Words>291</Words>
  <Application>Microsoft Office PowerPoint</Application>
  <PresentationFormat>شاشة عريضة</PresentationFormat>
  <Paragraphs>52</Paragraphs>
  <Slides>16</Slides>
  <Notes>1</Notes>
  <HiddenSlides>0</HiddenSlides>
  <MMClips>0</MMClips>
  <ScaleCrop>false</ScaleCrop>
  <HeadingPairs>
    <vt:vector size="6" baseType="variant">
      <vt:variant>
        <vt:lpstr>الخطوط المستخدمة</vt:lpstr>
      </vt:variant>
      <vt:variant>
        <vt:i4>4</vt:i4>
      </vt:variant>
      <vt:variant>
        <vt:lpstr>نسق</vt:lpstr>
      </vt:variant>
      <vt:variant>
        <vt:i4>2</vt:i4>
      </vt:variant>
      <vt:variant>
        <vt:lpstr>عناوين الشرائح</vt:lpstr>
      </vt:variant>
      <vt:variant>
        <vt:i4>16</vt:i4>
      </vt:variant>
    </vt:vector>
  </HeadingPairs>
  <TitlesOfParts>
    <vt:vector size="22" baseType="lpstr">
      <vt:lpstr>Arial</vt:lpstr>
      <vt:lpstr>Calibri</vt:lpstr>
      <vt:lpstr>Calibri Light</vt:lpstr>
      <vt:lpstr>Georgia</vt:lpstr>
      <vt:lpstr>شارع 16×9</vt:lpstr>
      <vt:lpstr>نسق Office</vt:lpstr>
      <vt:lpstr>عرض تقديمي في PowerPoint</vt:lpstr>
      <vt:lpstr>عرض تقديمي في PowerPoint</vt:lpstr>
      <vt:lpstr>تمهيد</vt:lpstr>
      <vt:lpstr>أذكر أنواع الكتب التي أميل لقراءتها</vt:lpstr>
      <vt:lpstr>القراءة ص44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إستراتيجية اختر مع شخصية كرتونية </vt:lpstr>
      <vt:lpstr>عرض تقديمي في PowerPoint</vt:lpstr>
      <vt:lpstr>أوضح المقصود بالصالون الأدبي:</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تخطيط العنوان</dc:title>
  <dc:creator>A Aa</dc:creator>
  <cp:lastModifiedBy>aroob mm</cp:lastModifiedBy>
  <cp:revision>28</cp:revision>
  <cp:lastPrinted>2017-10-23T03:18:16Z</cp:lastPrinted>
  <dcterms:created xsi:type="dcterms:W3CDTF">2021-01-24T19:15:35Z</dcterms:created>
  <dcterms:modified xsi:type="dcterms:W3CDTF">2023-06-12T06:04:20Z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